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89" r:id="rId5"/>
    <p:sldId id="335" r:id="rId6"/>
    <p:sldId id="327" r:id="rId7"/>
    <p:sldId id="336" r:id="rId8"/>
    <p:sldId id="300" r:id="rId9"/>
    <p:sldId id="338" r:id="rId10"/>
    <p:sldId id="316" r:id="rId11"/>
    <p:sldId id="303" r:id="rId12"/>
    <p:sldId id="331" r:id="rId13"/>
    <p:sldId id="333"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9E5582CA-79C7-4CD1-B87E-362766148580}">
          <p14:sldIdLst/>
        </p14:section>
        <p14:section name="Example Slides" id="{B09ED630-0B7E-4731-AD1B-9662744EDE63}">
          <p14:sldIdLst>
            <p14:sldId id="289"/>
            <p14:sldId id="335"/>
            <p14:sldId id="327"/>
            <p14:sldId id="336"/>
            <p14:sldId id="300"/>
            <p14:sldId id="338"/>
            <p14:sldId id="316"/>
            <p14:sldId id="303"/>
            <p14:sldId id="331"/>
            <p14:sldId id="333"/>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Tim" initials="JT" lastIdx="4" clrIdx="0">
    <p:extLst>
      <p:ext uri="{19B8F6BF-5375-455C-9EA6-DF929625EA0E}">
        <p15:presenceInfo xmlns:p15="http://schemas.microsoft.com/office/powerpoint/2012/main" userId="S-1-5-21-672394970-180755160-2318422700-107796" providerId="AD"/>
      </p:ext>
    </p:extLst>
  </p:cmAuthor>
  <p:cmAuthor id="2" name="Haffner, Cath" initials="HC" lastIdx="1" clrIdx="1">
    <p:extLst>
      <p:ext uri="{19B8F6BF-5375-455C-9EA6-DF929625EA0E}">
        <p15:presenceInfo xmlns:p15="http://schemas.microsoft.com/office/powerpoint/2012/main" userId="S-1-5-21-672394970-180755160-2318422700-106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32" autoAdjust="0"/>
  </p:normalViewPr>
  <p:slideViewPr>
    <p:cSldViewPr snapToGrid="0" showGuides="1">
      <p:cViewPr varScale="1">
        <p:scale>
          <a:sx n="90" d="100"/>
          <a:sy n="90" d="100"/>
        </p:scale>
        <p:origin x="57" y="75"/>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7" d="100"/>
          <a:sy n="87" d="100"/>
        </p:scale>
        <p:origin x="290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mc18331\AppData\Local\Microsoft\Windows\INetCache\Content.Outlook\XFX4AKG1\Updated%20Budget%202023-24%20Care%20Economy%20Expenditure%20forecas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'Updated Budget 2023-24'!$I$25</c:f>
              <c:strCache>
                <c:ptCount val="1"/>
                <c:pt idx="0">
                  <c:v>Aged Care and Veterans</c:v>
                </c:pt>
              </c:strCache>
            </c:strRef>
          </c:tx>
          <c:spPr>
            <a:solidFill>
              <a:schemeClr val="accent1"/>
            </a:solidFill>
            <a:ln>
              <a:noFill/>
            </a:ln>
            <a:effectLst/>
          </c:spPr>
          <c:invertIfNegative val="0"/>
          <c:dPt>
            <c:idx val="3"/>
            <c:invertIfNegative val="0"/>
            <c:bubble3D val="0"/>
            <c:spPr>
              <a:pattFill prst="ltDnDiag">
                <a:fgClr>
                  <a:schemeClr val="accent1"/>
                </a:fgClr>
                <a:bgClr>
                  <a:schemeClr val="bg1"/>
                </a:bgClr>
              </a:pattFill>
              <a:ln>
                <a:solidFill>
                  <a:srgbClr val="002060"/>
                </a:solidFill>
              </a:ln>
              <a:effectLst/>
            </c:spPr>
            <c:extLst>
              <c:ext xmlns:c16="http://schemas.microsoft.com/office/drawing/2014/chart" uri="{C3380CC4-5D6E-409C-BE32-E72D297353CC}">
                <c16:uniqueId val="{0000000C-D900-4E85-B965-80036D71A014}"/>
              </c:ext>
            </c:extLst>
          </c:dPt>
          <c:dPt>
            <c:idx val="4"/>
            <c:invertIfNegative val="0"/>
            <c:bubble3D val="0"/>
            <c:spPr>
              <a:pattFill prst="ltDnDiag"/>
              <a:ln>
                <a:solidFill>
                  <a:srgbClr val="002060"/>
                </a:solidFill>
              </a:ln>
              <a:effectLst/>
            </c:spPr>
            <c:extLst>
              <c:ext xmlns:c16="http://schemas.microsoft.com/office/drawing/2014/chart" uri="{C3380CC4-5D6E-409C-BE32-E72D297353CC}">
                <c16:uniqueId val="{0000000D-D900-4E85-B965-80036D71A014}"/>
              </c:ext>
            </c:extLst>
          </c:dPt>
          <c:dPt>
            <c:idx val="5"/>
            <c:invertIfNegative val="0"/>
            <c:bubble3D val="0"/>
            <c:spPr>
              <a:pattFill prst="ltDnDiag"/>
              <a:ln>
                <a:solidFill>
                  <a:srgbClr val="002060"/>
                </a:solidFill>
              </a:ln>
              <a:effectLst/>
            </c:spPr>
            <c:extLst>
              <c:ext xmlns:c16="http://schemas.microsoft.com/office/drawing/2014/chart" uri="{C3380CC4-5D6E-409C-BE32-E72D297353CC}">
                <c16:uniqueId val="{0000000E-D900-4E85-B965-80036D71A014}"/>
              </c:ext>
            </c:extLst>
          </c:dPt>
          <c:cat>
            <c:strRef>
              <c:f>'Updated Budget 2023-24'!$H$27:$H$32</c:f>
              <c:strCache>
                <c:ptCount val="6"/>
                <c:pt idx="0">
                  <c:v>2021-22</c:v>
                </c:pt>
                <c:pt idx="1">
                  <c:v>2022-23</c:v>
                </c:pt>
                <c:pt idx="2">
                  <c:v>2023-24</c:v>
                </c:pt>
                <c:pt idx="3">
                  <c:v>2024-25</c:v>
                </c:pt>
                <c:pt idx="4">
                  <c:v>2025-26</c:v>
                </c:pt>
                <c:pt idx="5">
                  <c:v>2026-27</c:v>
                </c:pt>
              </c:strCache>
            </c:strRef>
          </c:cat>
          <c:val>
            <c:numRef>
              <c:f>'Updated Budget 2023-24'!$I$27:$I$32</c:f>
              <c:numCache>
                <c:formatCode>"$"#,##0</c:formatCode>
                <c:ptCount val="6"/>
                <c:pt idx="0">
                  <c:v>24.984999999999999</c:v>
                </c:pt>
                <c:pt idx="1">
                  <c:v>29.971</c:v>
                </c:pt>
                <c:pt idx="2">
                  <c:v>36.021000000000001</c:v>
                </c:pt>
                <c:pt idx="3">
                  <c:v>38.014000000000003</c:v>
                </c:pt>
                <c:pt idx="4">
                  <c:v>40.075000000000003</c:v>
                </c:pt>
                <c:pt idx="5">
                  <c:v>41.965000000000003</c:v>
                </c:pt>
              </c:numCache>
            </c:numRef>
          </c:val>
          <c:extLst>
            <c:ext xmlns:c16="http://schemas.microsoft.com/office/drawing/2014/chart" uri="{C3380CC4-5D6E-409C-BE32-E72D297353CC}">
              <c16:uniqueId val="{00000000-D900-4E85-B965-80036D71A014}"/>
            </c:ext>
          </c:extLst>
        </c:ser>
        <c:ser>
          <c:idx val="1"/>
          <c:order val="1"/>
          <c:tx>
            <c:strRef>
              <c:f>'Updated Budget 2023-24'!$J$25</c:f>
              <c:strCache>
                <c:ptCount val="1"/>
                <c:pt idx="0">
                  <c:v>Disability</c:v>
                </c:pt>
              </c:strCache>
            </c:strRef>
          </c:tx>
          <c:spPr>
            <a:solidFill>
              <a:schemeClr val="accent2"/>
            </a:solidFill>
            <a:ln>
              <a:noFill/>
            </a:ln>
            <a:effectLst/>
          </c:spPr>
          <c:invertIfNegative val="0"/>
          <c:dPt>
            <c:idx val="3"/>
            <c:invertIfNegative val="0"/>
            <c:bubble3D val="0"/>
            <c:spPr>
              <a:pattFill prst="ltDnDiag">
                <a:fgClr>
                  <a:schemeClr val="accent2"/>
                </a:fgClr>
                <a:bgClr>
                  <a:schemeClr val="bg1"/>
                </a:bgClr>
              </a:pattFill>
              <a:ln>
                <a:solidFill>
                  <a:schemeClr val="accent2"/>
                </a:solidFill>
              </a:ln>
              <a:effectLst/>
            </c:spPr>
            <c:extLst>
              <c:ext xmlns:c16="http://schemas.microsoft.com/office/drawing/2014/chart" uri="{C3380CC4-5D6E-409C-BE32-E72D297353CC}">
                <c16:uniqueId val="{00000009-D900-4E85-B965-80036D71A014}"/>
              </c:ext>
            </c:extLst>
          </c:dPt>
          <c:dPt>
            <c:idx val="4"/>
            <c:invertIfNegative val="0"/>
            <c:bubble3D val="0"/>
            <c:spPr>
              <a:pattFill prst="ltDnDiag">
                <a:fgClr>
                  <a:schemeClr val="accent2"/>
                </a:fgClr>
                <a:bgClr>
                  <a:schemeClr val="bg1"/>
                </a:bgClr>
              </a:pattFill>
              <a:ln>
                <a:solidFill>
                  <a:schemeClr val="accent2"/>
                </a:solidFill>
              </a:ln>
              <a:effectLst/>
            </c:spPr>
            <c:extLst>
              <c:ext xmlns:c16="http://schemas.microsoft.com/office/drawing/2014/chart" uri="{C3380CC4-5D6E-409C-BE32-E72D297353CC}">
                <c16:uniqueId val="{00000008-D900-4E85-B965-80036D71A014}"/>
              </c:ext>
            </c:extLst>
          </c:dPt>
          <c:dPt>
            <c:idx val="5"/>
            <c:invertIfNegative val="0"/>
            <c:bubble3D val="0"/>
            <c:spPr>
              <a:pattFill prst="ltDnDiag">
                <a:fgClr>
                  <a:schemeClr val="accent2"/>
                </a:fgClr>
                <a:bgClr>
                  <a:schemeClr val="bg1"/>
                </a:bgClr>
              </a:pattFill>
              <a:ln>
                <a:solidFill>
                  <a:schemeClr val="accent2"/>
                </a:solidFill>
              </a:ln>
              <a:effectLst/>
            </c:spPr>
            <c:extLst>
              <c:ext xmlns:c16="http://schemas.microsoft.com/office/drawing/2014/chart" uri="{C3380CC4-5D6E-409C-BE32-E72D297353CC}">
                <c16:uniqueId val="{00000007-D900-4E85-B965-80036D71A014}"/>
              </c:ext>
            </c:extLst>
          </c:dPt>
          <c:cat>
            <c:strRef>
              <c:f>'Updated Budget 2023-24'!$H$27:$H$32</c:f>
              <c:strCache>
                <c:ptCount val="6"/>
                <c:pt idx="0">
                  <c:v>2021-22</c:v>
                </c:pt>
                <c:pt idx="1">
                  <c:v>2022-23</c:v>
                </c:pt>
                <c:pt idx="2">
                  <c:v>2023-24</c:v>
                </c:pt>
                <c:pt idx="3">
                  <c:v>2024-25</c:v>
                </c:pt>
                <c:pt idx="4">
                  <c:v>2025-26</c:v>
                </c:pt>
                <c:pt idx="5">
                  <c:v>2026-27</c:v>
                </c:pt>
              </c:strCache>
            </c:strRef>
          </c:cat>
          <c:val>
            <c:numRef>
              <c:f>'Updated Budget 2023-24'!$J$27:$J$32</c:f>
              <c:numCache>
                <c:formatCode>"$"#,##0</c:formatCode>
                <c:ptCount val="6"/>
                <c:pt idx="0">
                  <c:v>31.187000000000001</c:v>
                </c:pt>
                <c:pt idx="1">
                  <c:v>37.719000000000001</c:v>
                </c:pt>
                <c:pt idx="2">
                  <c:v>44.076000000000001</c:v>
                </c:pt>
                <c:pt idx="3">
                  <c:v>46.906999999999996</c:v>
                </c:pt>
                <c:pt idx="4">
                  <c:v>51.927</c:v>
                </c:pt>
                <c:pt idx="5">
                  <c:v>56.006999999999998</c:v>
                </c:pt>
              </c:numCache>
            </c:numRef>
          </c:val>
          <c:extLst>
            <c:ext xmlns:c16="http://schemas.microsoft.com/office/drawing/2014/chart" uri="{C3380CC4-5D6E-409C-BE32-E72D297353CC}">
              <c16:uniqueId val="{00000001-D900-4E85-B965-80036D71A014}"/>
            </c:ext>
          </c:extLst>
        </c:ser>
        <c:ser>
          <c:idx val="2"/>
          <c:order val="2"/>
          <c:tx>
            <c:strRef>
              <c:f>'Updated Budget 2023-24'!$K$25</c:f>
              <c:strCache>
                <c:ptCount val="1"/>
                <c:pt idx="0">
                  <c:v>Child Care</c:v>
                </c:pt>
              </c:strCache>
            </c:strRef>
          </c:tx>
          <c:spPr>
            <a:solidFill>
              <a:schemeClr val="accent3"/>
            </a:solidFill>
            <a:ln>
              <a:noFill/>
            </a:ln>
            <a:effectLst/>
          </c:spPr>
          <c:invertIfNegative val="0"/>
          <c:dPt>
            <c:idx val="3"/>
            <c:invertIfNegative val="0"/>
            <c:bubble3D val="0"/>
            <c:spPr>
              <a:pattFill prst="ltDnDiag">
                <a:fgClr>
                  <a:schemeClr val="accent3"/>
                </a:fgClr>
                <a:bgClr>
                  <a:schemeClr val="bg1"/>
                </a:bgClr>
              </a:pattFill>
              <a:ln>
                <a:solidFill>
                  <a:schemeClr val="accent3"/>
                </a:solidFill>
              </a:ln>
              <a:effectLst/>
            </c:spPr>
            <c:extLst>
              <c:ext xmlns:c16="http://schemas.microsoft.com/office/drawing/2014/chart" uri="{C3380CC4-5D6E-409C-BE32-E72D297353CC}">
                <c16:uniqueId val="{0000000B-D900-4E85-B965-80036D71A014}"/>
              </c:ext>
            </c:extLst>
          </c:dPt>
          <c:dPt>
            <c:idx val="4"/>
            <c:invertIfNegative val="0"/>
            <c:bubble3D val="0"/>
            <c:spPr>
              <a:pattFill prst="ltDnDiag">
                <a:fgClr>
                  <a:schemeClr val="accent3"/>
                </a:fgClr>
                <a:bgClr>
                  <a:schemeClr val="bg1"/>
                </a:bgClr>
              </a:pattFill>
              <a:ln>
                <a:solidFill>
                  <a:schemeClr val="accent3"/>
                </a:solidFill>
              </a:ln>
              <a:effectLst/>
            </c:spPr>
            <c:extLst>
              <c:ext xmlns:c16="http://schemas.microsoft.com/office/drawing/2014/chart" uri="{C3380CC4-5D6E-409C-BE32-E72D297353CC}">
                <c16:uniqueId val="{0000000A-D900-4E85-B965-80036D71A014}"/>
              </c:ext>
            </c:extLst>
          </c:dPt>
          <c:dPt>
            <c:idx val="5"/>
            <c:invertIfNegative val="0"/>
            <c:bubble3D val="0"/>
            <c:spPr>
              <a:pattFill prst="ltDnDiag">
                <a:fgClr>
                  <a:schemeClr val="accent3"/>
                </a:fgClr>
                <a:bgClr>
                  <a:schemeClr val="bg1"/>
                </a:bgClr>
              </a:pattFill>
              <a:ln>
                <a:solidFill>
                  <a:schemeClr val="accent3"/>
                </a:solidFill>
              </a:ln>
              <a:effectLst/>
            </c:spPr>
            <c:extLst>
              <c:ext xmlns:c16="http://schemas.microsoft.com/office/drawing/2014/chart" uri="{C3380CC4-5D6E-409C-BE32-E72D297353CC}">
                <c16:uniqueId val="{00000006-D900-4E85-B965-80036D71A014}"/>
              </c:ext>
            </c:extLst>
          </c:dPt>
          <c:cat>
            <c:strRef>
              <c:f>'Updated Budget 2023-24'!$H$27:$H$32</c:f>
              <c:strCache>
                <c:ptCount val="6"/>
                <c:pt idx="0">
                  <c:v>2021-22</c:v>
                </c:pt>
                <c:pt idx="1">
                  <c:v>2022-23</c:v>
                </c:pt>
                <c:pt idx="2">
                  <c:v>2023-24</c:v>
                </c:pt>
                <c:pt idx="3">
                  <c:v>2024-25</c:v>
                </c:pt>
                <c:pt idx="4">
                  <c:v>2025-26</c:v>
                </c:pt>
                <c:pt idx="5">
                  <c:v>2026-27</c:v>
                </c:pt>
              </c:strCache>
            </c:strRef>
          </c:cat>
          <c:val>
            <c:numRef>
              <c:f>'Updated Budget 2023-24'!$K$27:$K$32</c:f>
              <c:numCache>
                <c:formatCode>"$"#,##0</c:formatCode>
                <c:ptCount val="6"/>
                <c:pt idx="0">
                  <c:v>10.08</c:v>
                </c:pt>
                <c:pt idx="1">
                  <c:v>10.981</c:v>
                </c:pt>
                <c:pt idx="2">
                  <c:v>13.064</c:v>
                </c:pt>
                <c:pt idx="3">
                  <c:v>13.818</c:v>
                </c:pt>
                <c:pt idx="4">
                  <c:v>14.481999999999999</c:v>
                </c:pt>
                <c:pt idx="5">
                  <c:v>15.28</c:v>
                </c:pt>
              </c:numCache>
            </c:numRef>
          </c:val>
          <c:extLst>
            <c:ext xmlns:c16="http://schemas.microsoft.com/office/drawing/2014/chart" uri="{C3380CC4-5D6E-409C-BE32-E72D297353CC}">
              <c16:uniqueId val="{00000002-D900-4E85-B965-80036D71A014}"/>
            </c:ext>
          </c:extLst>
        </c:ser>
        <c:dLbls>
          <c:showLegendKey val="0"/>
          <c:showVal val="0"/>
          <c:showCatName val="0"/>
          <c:showSerName val="0"/>
          <c:showPercent val="0"/>
          <c:showBubbleSize val="0"/>
        </c:dLbls>
        <c:gapWidth val="150"/>
        <c:overlap val="100"/>
        <c:axId val="208995552"/>
        <c:axId val="208995880"/>
        <c:extLst>
          <c:ext xmlns:c15="http://schemas.microsoft.com/office/drawing/2012/chart" uri="{02D57815-91ED-43cb-92C2-25804820EDAC}">
            <c15:filteredBarSeries>
              <c15:ser>
                <c:idx val="3"/>
                <c:order val="3"/>
                <c:tx>
                  <c:strRef>
                    <c:extLst>
                      <c:ext uri="{02D57815-91ED-43cb-92C2-25804820EDAC}">
                        <c15:formulaRef>
                          <c15:sqref>'Updated Budget 2023-24'!$L$25</c15:sqref>
                        </c15:formulaRef>
                      </c:ext>
                    </c:extLst>
                    <c:strCache>
                      <c:ptCount val="1"/>
                      <c:pt idx="0">
                        <c:v>Care and Support Economy</c:v>
                      </c:pt>
                    </c:strCache>
                  </c:strRef>
                </c:tx>
                <c:spPr>
                  <a:solidFill>
                    <a:schemeClr val="accent4"/>
                  </a:solidFill>
                  <a:ln>
                    <a:noFill/>
                  </a:ln>
                  <a:effectLst/>
                </c:spPr>
                <c:invertIfNegative val="0"/>
                <c:dPt>
                  <c:idx val="5"/>
                  <c:invertIfNegative val="0"/>
                  <c:bubble3D val="0"/>
                  <c:spPr>
                    <a:pattFill prst="ltDnDiag">
                      <a:fgClr>
                        <a:schemeClr val="accent4"/>
                      </a:fgClr>
                      <a:bgClr>
                        <a:schemeClr val="bg1"/>
                      </a:bgClr>
                    </a:pattFill>
                    <a:ln>
                      <a:noFill/>
                    </a:ln>
                    <a:effectLst/>
                  </c:spPr>
                  <c:extLst>
                    <c:ext xmlns:c16="http://schemas.microsoft.com/office/drawing/2014/chart" uri="{C3380CC4-5D6E-409C-BE32-E72D297353CC}">
                      <c16:uniqueId val="{00000004-D900-4E85-B965-80036D71A014}"/>
                    </c:ext>
                  </c:extLst>
                </c:dPt>
                <c:cat>
                  <c:strRef>
                    <c:extLst>
                      <c:ext uri="{02D57815-91ED-43cb-92C2-25804820EDAC}">
                        <c15:formulaRef>
                          <c15:sqref>'Updated Budget 2023-24'!$H$27:$H$32</c15:sqref>
                        </c15:formulaRef>
                      </c:ext>
                    </c:extLst>
                    <c:strCache>
                      <c:ptCount val="6"/>
                      <c:pt idx="0">
                        <c:v>2021-22</c:v>
                      </c:pt>
                      <c:pt idx="1">
                        <c:v>2022-23</c:v>
                      </c:pt>
                      <c:pt idx="2">
                        <c:v>2023-24</c:v>
                      </c:pt>
                      <c:pt idx="3">
                        <c:v>2024-25</c:v>
                      </c:pt>
                      <c:pt idx="4">
                        <c:v>2025-26</c:v>
                      </c:pt>
                      <c:pt idx="5">
                        <c:v>2026-27</c:v>
                      </c:pt>
                    </c:strCache>
                  </c:strRef>
                </c:cat>
                <c:val>
                  <c:numRef>
                    <c:extLst>
                      <c:ext uri="{02D57815-91ED-43cb-92C2-25804820EDAC}">
                        <c15:formulaRef>
                          <c15:sqref>'Updated Budget 2023-24'!$L$27:$L$32</c15:sqref>
                        </c15:formulaRef>
                      </c:ext>
                    </c:extLst>
                    <c:numCache>
                      <c:formatCode>"$"#,##0</c:formatCode>
                      <c:ptCount val="6"/>
                      <c:pt idx="0">
                        <c:v>66.251999999999995</c:v>
                      </c:pt>
                      <c:pt idx="1">
                        <c:v>78.671000000000006</c:v>
                      </c:pt>
                      <c:pt idx="2">
                        <c:v>93.161000000000001</c:v>
                      </c:pt>
                      <c:pt idx="3">
                        <c:v>98.739000000000004</c:v>
                      </c:pt>
                      <c:pt idx="4">
                        <c:v>106.48399999999999</c:v>
                      </c:pt>
                      <c:pt idx="5">
                        <c:v>113.252</c:v>
                      </c:pt>
                    </c:numCache>
                  </c:numRef>
                </c:val>
                <c:extLst>
                  <c:ext xmlns:c16="http://schemas.microsoft.com/office/drawing/2014/chart" uri="{C3380CC4-5D6E-409C-BE32-E72D297353CC}">
                    <c16:uniqueId val="{00000005-D900-4E85-B965-80036D71A014}"/>
                  </c:ext>
                </c:extLst>
              </c15:ser>
            </c15:filteredBarSeries>
          </c:ext>
        </c:extLst>
      </c:barChart>
      <c:catAx>
        <c:axId val="20899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995880"/>
        <c:crosses val="autoZero"/>
        <c:auto val="1"/>
        <c:lblAlgn val="ctr"/>
        <c:lblOffset val="100"/>
        <c:noMultiLvlLbl val="0"/>
      </c:catAx>
      <c:valAx>
        <c:axId val="208995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99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FE687F-D39E-4B75-9660-73E51E299986}" type="datetimeFigureOut">
              <a:rPr lang="en-AU" smtClean="0"/>
              <a:t>21/07/2023</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2B2776-DCBC-4623-83CD-89E0336058BE}" type="slidenum">
              <a:rPr lang="en-AU" smtClean="0"/>
              <a:t>‹#›</a:t>
            </a:fld>
            <a:endParaRPr lang="en-AU"/>
          </a:p>
        </p:txBody>
      </p:sp>
    </p:spTree>
    <p:extLst>
      <p:ext uri="{BB962C8B-B14F-4D97-AF65-F5344CB8AC3E}">
        <p14:creationId xmlns:p14="http://schemas.microsoft.com/office/powerpoint/2010/main" val="3278883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B015B-7B21-4320-A6C8-AEAA3D2C8D9F}" type="datetimeFigureOut">
              <a:rPr lang="en-AU" smtClean="0"/>
              <a:t>21/07/2023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EF20F-5955-4537-8FCF-B53B917ECB07}" type="slidenum">
              <a:rPr lang="en-AU" smtClean="0"/>
              <a:t>‹#›</a:t>
            </a:fld>
            <a:endParaRPr lang="en-AU"/>
          </a:p>
        </p:txBody>
      </p:sp>
    </p:spTree>
    <p:extLst>
      <p:ext uri="{BB962C8B-B14F-4D97-AF65-F5344CB8AC3E}">
        <p14:creationId xmlns:p14="http://schemas.microsoft.com/office/powerpoint/2010/main" val="169459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EF20F-5955-4537-8FCF-B53B917ECB0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88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305FD06-DD8F-4780-BDC7-CE6124029FCA}" type="slidenum">
              <a:rPr lang="en-AU" smtClean="0"/>
              <a:t>3</a:t>
            </a:fld>
            <a:endParaRPr lang="en-AU"/>
          </a:p>
        </p:txBody>
      </p:sp>
    </p:spTree>
    <p:extLst>
      <p:ext uri="{BB962C8B-B14F-4D97-AF65-F5344CB8AC3E}">
        <p14:creationId xmlns:p14="http://schemas.microsoft.com/office/powerpoint/2010/main" val="190381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Sources </a:t>
            </a:r>
          </a:p>
          <a:p>
            <a:endParaRPr lang="en-AU" dirty="0" smtClean="0"/>
          </a:p>
          <a:p>
            <a:r>
              <a:rPr lang="en-AU" b="1" dirty="0" smtClean="0"/>
              <a:t>211,400 FTE workers required</a:t>
            </a:r>
            <a:r>
              <a:rPr lang="en-AU" b="1" baseline="0" dirty="0" smtClean="0"/>
              <a:t> </a:t>
            </a:r>
            <a:r>
              <a:rPr lang="en-AU" baseline="0" dirty="0" smtClean="0"/>
              <a:t>– National Skills Commission 2022 Care workforce labour market study </a:t>
            </a:r>
          </a:p>
          <a:p>
            <a:endParaRPr lang="en-AU" baseline="0" dirty="0" smtClean="0"/>
          </a:p>
          <a:p>
            <a:r>
              <a:rPr lang="en-AU" baseline="0" dirty="0" smtClean="0"/>
              <a:t>Differing pricing structures; 80 IT systems: Department of Health and Aged Care regulatory harmonisation / thin markets analysis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5FD06-DD8F-4780-BDC7-CE6124029FC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674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66875" y="1844675"/>
            <a:ext cx="5473700" cy="2890359"/>
          </a:xfrm>
        </p:spPr>
        <p:txBody>
          <a:bodyPr anchor="b"/>
          <a:lstStyle>
            <a:lvl1pPr algn="l">
              <a:defRPr sz="5400" baseline="0">
                <a:solidFill>
                  <a:schemeClr val="tx1"/>
                </a:solidFill>
              </a:defRPr>
            </a:lvl1pPr>
          </a:lstStyle>
          <a:p>
            <a:r>
              <a:rPr lang="en-US" dirty="0" smtClean="0"/>
              <a:t>[Presentation title] maximum 4 lines</a:t>
            </a:r>
            <a:endParaRPr lang="en-AU" dirty="0"/>
          </a:p>
        </p:txBody>
      </p:sp>
      <p:sp>
        <p:nvSpPr>
          <p:cNvPr id="3" name="Subtitle 2"/>
          <p:cNvSpPr>
            <a:spLocks noGrp="1"/>
          </p:cNvSpPr>
          <p:nvPr>
            <p:ph type="subTitle" idx="1" hasCustomPrompt="1"/>
          </p:nvPr>
        </p:nvSpPr>
        <p:spPr>
          <a:xfrm>
            <a:off x="1666874" y="5023959"/>
            <a:ext cx="4932401" cy="88947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[Presentation subtitle] maximum 3 lines</a:t>
            </a:r>
            <a:endParaRPr lang="en-AU" dirty="0" smtClean="0"/>
          </a:p>
        </p:txBody>
      </p:sp>
      <p:pic>
        <p:nvPicPr>
          <p:cNvPr id="7" name="Picture 6">
            <a:extLst>
              <a:ext uri="{FF2B5EF4-FFF2-40B4-BE49-F238E27FC236}">
                <a16:creationId xmlns:a16="http://schemas.microsoft.com/office/drawing/2014/main" id="{4F307F97-346A-4447-A3CB-7E9ED7B73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491" y="628668"/>
            <a:ext cx="3600000" cy="611908"/>
          </a:xfrm>
          <a:prstGeom prst="rect">
            <a:avLst/>
          </a:prstGeom>
        </p:spPr>
      </p:pic>
      <p:cxnSp>
        <p:nvCxnSpPr>
          <p:cNvPr id="8" name="Straight Connector 7"/>
          <p:cNvCxnSpPr/>
          <p:nvPr userDrawn="1"/>
        </p:nvCxnSpPr>
        <p:spPr>
          <a:xfrm>
            <a:off x="11388725" y="1016000"/>
            <a:ext cx="80327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5"/>
          <p:cNvSpPr>
            <a:spLocks noGrp="1"/>
          </p:cNvSpPr>
          <p:nvPr>
            <p:ph type="body" sz="quarter" idx="10" hasCustomPrompt="1"/>
          </p:nvPr>
        </p:nvSpPr>
        <p:spPr>
          <a:xfrm rot="16200000">
            <a:off x="-268505" y="4483359"/>
            <a:ext cx="2501864" cy="358297"/>
          </a:xfrm>
        </p:spPr>
        <p:txBody>
          <a:bodyPr/>
          <a:lstStyle>
            <a:lvl1pPr marL="0" indent="0" algn="r">
              <a:buNone/>
              <a:defRPr sz="1200" baseline="0"/>
            </a:lvl1pPr>
          </a:lstStyle>
          <a:p>
            <a:pPr lvl="0"/>
            <a:r>
              <a:rPr lang="en-US" dirty="0" smtClean="0"/>
              <a:t>[Authoring area]</a:t>
            </a:r>
            <a:endParaRPr lang="en-AU" dirty="0"/>
          </a:p>
        </p:txBody>
      </p:sp>
      <p:sp>
        <p:nvSpPr>
          <p:cNvPr id="12" name="Text Placeholder 10"/>
          <p:cNvSpPr>
            <a:spLocks noGrp="1"/>
          </p:cNvSpPr>
          <p:nvPr>
            <p:ph type="body" sz="quarter" idx="13" hasCustomPrompt="1"/>
          </p:nvPr>
        </p:nvSpPr>
        <p:spPr>
          <a:xfrm>
            <a:off x="1666874" y="1455626"/>
            <a:ext cx="1452563" cy="146729"/>
          </a:xfrm>
        </p:spPr>
        <p:txBody>
          <a:bodyPr>
            <a:normAutofit/>
          </a:bodyPr>
          <a:lstStyle>
            <a:lvl1pPr marL="0" indent="0" algn="l">
              <a:buNone/>
              <a:defRPr sz="1000">
                <a:solidFill>
                  <a:srgbClr val="FF0000"/>
                </a:solidFill>
              </a:defRPr>
            </a:lvl1pPr>
          </a:lstStyle>
          <a:p>
            <a:pPr lvl="0"/>
            <a:r>
              <a:rPr lang="en-AU" dirty="0" smtClean="0"/>
              <a:t>CLASSIFICATION</a:t>
            </a:r>
            <a:endParaRPr lang="en-AU" dirty="0"/>
          </a:p>
        </p:txBody>
      </p:sp>
      <p:sp>
        <p:nvSpPr>
          <p:cNvPr id="17" name="Freeform 5"/>
          <p:cNvSpPr>
            <a:spLocks noEditPoints="1"/>
          </p:cNvSpPr>
          <p:nvPr userDrawn="1"/>
        </p:nvSpPr>
        <p:spPr bwMode="auto">
          <a:xfrm>
            <a:off x="6524619" y="248432"/>
            <a:ext cx="5667381" cy="6609568"/>
          </a:xfrm>
          <a:custGeom>
            <a:avLst/>
            <a:gdLst>
              <a:gd name="T0" fmla="*/ 231 w 499"/>
              <a:gd name="T1" fmla="*/ 116 h 583"/>
              <a:gd name="T2" fmla="*/ 197 w 499"/>
              <a:gd name="T3" fmla="*/ 7 h 583"/>
              <a:gd name="T4" fmla="*/ 47 w 499"/>
              <a:gd name="T5" fmla="*/ 7 h 583"/>
              <a:gd name="T6" fmla="*/ 84 w 499"/>
              <a:gd name="T7" fmla="*/ 46 h 583"/>
              <a:gd name="T8" fmla="*/ 57 w 499"/>
              <a:gd name="T9" fmla="*/ 253 h 583"/>
              <a:gd name="T10" fmla="*/ 158 w 499"/>
              <a:gd name="T11" fmla="*/ 260 h 583"/>
              <a:gd name="T12" fmla="*/ 126 w 499"/>
              <a:gd name="T13" fmla="*/ 245 h 583"/>
              <a:gd name="T14" fmla="*/ 144 w 499"/>
              <a:gd name="T15" fmla="*/ 143 h 583"/>
              <a:gd name="T16" fmla="*/ 224 w 499"/>
              <a:gd name="T17" fmla="*/ 124 h 583"/>
              <a:gd name="T18" fmla="*/ 249 w 499"/>
              <a:gd name="T19" fmla="*/ 161 h 583"/>
              <a:gd name="T20" fmla="*/ 222 w 499"/>
              <a:gd name="T21" fmla="*/ 369 h 583"/>
              <a:gd name="T22" fmla="*/ 194 w 499"/>
              <a:gd name="T23" fmla="*/ 382 h 583"/>
              <a:gd name="T24" fmla="*/ 117 w 499"/>
              <a:gd name="T25" fmla="*/ 386 h 583"/>
              <a:gd name="T26" fmla="*/ 164 w 499"/>
              <a:gd name="T27" fmla="*/ 286 h 583"/>
              <a:gd name="T28" fmla="*/ 63 w 499"/>
              <a:gd name="T29" fmla="*/ 335 h 583"/>
              <a:gd name="T30" fmla="*/ 16 w 499"/>
              <a:gd name="T31" fmla="*/ 437 h 583"/>
              <a:gd name="T32" fmla="*/ 67 w 499"/>
              <a:gd name="T33" fmla="*/ 539 h 583"/>
              <a:gd name="T34" fmla="*/ 184 w 499"/>
              <a:gd name="T35" fmla="*/ 530 h 583"/>
              <a:gd name="T36" fmla="*/ 259 w 499"/>
              <a:gd name="T37" fmla="*/ 517 h 583"/>
              <a:gd name="T38" fmla="*/ 309 w 499"/>
              <a:gd name="T39" fmla="*/ 583 h 583"/>
              <a:gd name="T40" fmla="*/ 347 w 499"/>
              <a:gd name="T41" fmla="*/ 419 h 583"/>
              <a:gd name="T42" fmla="*/ 481 w 499"/>
              <a:gd name="T43" fmla="*/ 480 h 583"/>
              <a:gd name="T44" fmla="*/ 474 w 499"/>
              <a:gd name="T45" fmla="*/ 392 h 583"/>
              <a:gd name="T46" fmla="*/ 446 w 499"/>
              <a:gd name="T47" fmla="*/ 406 h 583"/>
              <a:gd name="T48" fmla="*/ 276 w 499"/>
              <a:gd name="T49" fmla="*/ 460 h 583"/>
              <a:gd name="T50" fmla="*/ 253 w 499"/>
              <a:gd name="T51" fmla="*/ 503 h 583"/>
              <a:gd name="T52" fmla="*/ 175 w 499"/>
              <a:gd name="T53" fmla="*/ 475 h 583"/>
              <a:gd name="T54" fmla="*/ 259 w 499"/>
              <a:gd name="T55" fmla="*/ 376 h 583"/>
              <a:gd name="T56" fmla="*/ 293 w 499"/>
              <a:gd name="T57" fmla="*/ 369 h 583"/>
              <a:gd name="T58" fmla="*/ 266 w 499"/>
              <a:gd name="T59" fmla="*/ 157 h 583"/>
              <a:gd name="T60" fmla="*/ 473 w 499"/>
              <a:gd name="T61" fmla="*/ 157 h 583"/>
              <a:gd name="T62" fmla="*/ 445 w 499"/>
              <a:gd name="T63" fmla="*/ 369 h 583"/>
              <a:gd name="T64" fmla="*/ 499 w 499"/>
              <a:gd name="T65" fmla="*/ 376 h 583"/>
              <a:gd name="T66" fmla="*/ 380 w 499"/>
              <a:gd name="T67" fmla="*/ 320 h 583"/>
              <a:gd name="T68" fmla="*/ 139 w 499"/>
              <a:gd name="T69" fmla="*/ 131 h 583"/>
              <a:gd name="T70" fmla="*/ 146 w 499"/>
              <a:gd name="T71" fmla="*/ 16 h 583"/>
              <a:gd name="T72" fmla="*/ 201 w 499"/>
              <a:gd name="T73" fmla="*/ 76 h 583"/>
              <a:gd name="T74" fmla="*/ 128 w 499"/>
              <a:gd name="T75" fmla="*/ 287 h 583"/>
              <a:gd name="T76" fmla="*/ 145 w 499"/>
              <a:gd name="T77" fmla="*/ 349 h 583"/>
              <a:gd name="T78" fmla="*/ 95 w 499"/>
              <a:gd name="T79" fmla="*/ 320 h 583"/>
              <a:gd name="T80" fmla="*/ 87 w 499"/>
              <a:gd name="T81" fmla="*/ 516 h 583"/>
              <a:gd name="T82" fmla="*/ 50 w 499"/>
              <a:gd name="T83" fmla="*/ 432 h 583"/>
              <a:gd name="T84" fmla="*/ 139 w 499"/>
              <a:gd name="T85" fmla="*/ 491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9" h="583">
                <a:moveTo>
                  <a:pt x="380" y="320"/>
                </a:moveTo>
                <a:cubicBezTo>
                  <a:pt x="286" y="116"/>
                  <a:pt x="286" y="116"/>
                  <a:pt x="286" y="116"/>
                </a:cubicBezTo>
                <a:cubicBezTo>
                  <a:pt x="231" y="116"/>
                  <a:pt x="231" y="116"/>
                  <a:pt x="231" y="116"/>
                </a:cubicBezTo>
                <a:cubicBezTo>
                  <a:pt x="240" y="104"/>
                  <a:pt x="245" y="89"/>
                  <a:pt x="245" y="72"/>
                </a:cubicBezTo>
                <a:cubicBezTo>
                  <a:pt x="245" y="57"/>
                  <a:pt x="241" y="43"/>
                  <a:pt x="231" y="32"/>
                </a:cubicBezTo>
                <a:cubicBezTo>
                  <a:pt x="222" y="20"/>
                  <a:pt x="211" y="12"/>
                  <a:pt x="197" y="7"/>
                </a:cubicBezTo>
                <a:cubicBezTo>
                  <a:pt x="184" y="3"/>
                  <a:pt x="166" y="0"/>
                  <a:pt x="142" y="0"/>
                </a:cubicBezTo>
                <a:cubicBezTo>
                  <a:pt x="47" y="0"/>
                  <a:pt x="47" y="0"/>
                  <a:pt x="47" y="0"/>
                </a:cubicBezTo>
                <a:cubicBezTo>
                  <a:pt x="47" y="7"/>
                  <a:pt x="47" y="7"/>
                  <a:pt x="47" y="7"/>
                </a:cubicBezTo>
                <a:cubicBezTo>
                  <a:pt x="57" y="7"/>
                  <a:pt x="57" y="7"/>
                  <a:pt x="57" y="7"/>
                </a:cubicBezTo>
                <a:cubicBezTo>
                  <a:pt x="67" y="7"/>
                  <a:pt x="74" y="10"/>
                  <a:pt x="79" y="16"/>
                </a:cubicBezTo>
                <a:cubicBezTo>
                  <a:pt x="83" y="20"/>
                  <a:pt x="84" y="30"/>
                  <a:pt x="84" y="46"/>
                </a:cubicBezTo>
                <a:cubicBezTo>
                  <a:pt x="84" y="214"/>
                  <a:pt x="84" y="214"/>
                  <a:pt x="84" y="214"/>
                </a:cubicBezTo>
                <a:cubicBezTo>
                  <a:pt x="84" y="229"/>
                  <a:pt x="83" y="239"/>
                  <a:pt x="80" y="243"/>
                </a:cubicBezTo>
                <a:cubicBezTo>
                  <a:pt x="76" y="250"/>
                  <a:pt x="68" y="253"/>
                  <a:pt x="57" y="253"/>
                </a:cubicBezTo>
                <a:cubicBezTo>
                  <a:pt x="47" y="253"/>
                  <a:pt x="47" y="253"/>
                  <a:pt x="47" y="253"/>
                </a:cubicBezTo>
                <a:cubicBezTo>
                  <a:pt x="47" y="260"/>
                  <a:pt x="47" y="260"/>
                  <a:pt x="47" y="260"/>
                </a:cubicBezTo>
                <a:cubicBezTo>
                  <a:pt x="158" y="260"/>
                  <a:pt x="158" y="260"/>
                  <a:pt x="158" y="260"/>
                </a:cubicBezTo>
                <a:cubicBezTo>
                  <a:pt x="158" y="253"/>
                  <a:pt x="158" y="253"/>
                  <a:pt x="158" y="253"/>
                </a:cubicBezTo>
                <a:cubicBezTo>
                  <a:pt x="149" y="253"/>
                  <a:pt x="149" y="253"/>
                  <a:pt x="149" y="253"/>
                </a:cubicBezTo>
                <a:cubicBezTo>
                  <a:pt x="139" y="253"/>
                  <a:pt x="131" y="250"/>
                  <a:pt x="126" y="245"/>
                </a:cubicBezTo>
                <a:cubicBezTo>
                  <a:pt x="123" y="241"/>
                  <a:pt x="121" y="231"/>
                  <a:pt x="121" y="214"/>
                </a:cubicBezTo>
                <a:cubicBezTo>
                  <a:pt x="121" y="139"/>
                  <a:pt x="121" y="139"/>
                  <a:pt x="121" y="139"/>
                </a:cubicBezTo>
                <a:cubicBezTo>
                  <a:pt x="129" y="140"/>
                  <a:pt x="137" y="142"/>
                  <a:pt x="144" y="143"/>
                </a:cubicBezTo>
                <a:cubicBezTo>
                  <a:pt x="152" y="143"/>
                  <a:pt x="159" y="144"/>
                  <a:pt x="165" y="144"/>
                </a:cubicBezTo>
                <a:cubicBezTo>
                  <a:pt x="190" y="144"/>
                  <a:pt x="210" y="137"/>
                  <a:pt x="224" y="124"/>
                </a:cubicBezTo>
                <a:cubicBezTo>
                  <a:pt x="224" y="124"/>
                  <a:pt x="224" y="124"/>
                  <a:pt x="224" y="124"/>
                </a:cubicBezTo>
                <a:cubicBezTo>
                  <a:pt x="229" y="125"/>
                  <a:pt x="232" y="126"/>
                  <a:pt x="235" y="127"/>
                </a:cubicBezTo>
                <a:cubicBezTo>
                  <a:pt x="240" y="129"/>
                  <a:pt x="243" y="133"/>
                  <a:pt x="245" y="136"/>
                </a:cubicBezTo>
                <a:cubicBezTo>
                  <a:pt x="248" y="141"/>
                  <a:pt x="249" y="150"/>
                  <a:pt x="249" y="161"/>
                </a:cubicBezTo>
                <a:cubicBezTo>
                  <a:pt x="249" y="331"/>
                  <a:pt x="249" y="331"/>
                  <a:pt x="249" y="331"/>
                </a:cubicBezTo>
                <a:cubicBezTo>
                  <a:pt x="249" y="346"/>
                  <a:pt x="248" y="355"/>
                  <a:pt x="245" y="359"/>
                </a:cubicBezTo>
                <a:cubicBezTo>
                  <a:pt x="240" y="366"/>
                  <a:pt x="233" y="369"/>
                  <a:pt x="222" y="369"/>
                </a:cubicBezTo>
                <a:cubicBezTo>
                  <a:pt x="182" y="369"/>
                  <a:pt x="182" y="369"/>
                  <a:pt x="182" y="369"/>
                </a:cubicBezTo>
                <a:cubicBezTo>
                  <a:pt x="182" y="376"/>
                  <a:pt x="182" y="376"/>
                  <a:pt x="182" y="376"/>
                </a:cubicBezTo>
                <a:cubicBezTo>
                  <a:pt x="187" y="377"/>
                  <a:pt x="191" y="379"/>
                  <a:pt x="194" y="382"/>
                </a:cubicBezTo>
                <a:cubicBezTo>
                  <a:pt x="197" y="387"/>
                  <a:pt x="199" y="392"/>
                  <a:pt x="199" y="397"/>
                </a:cubicBezTo>
                <a:cubicBezTo>
                  <a:pt x="199" y="415"/>
                  <a:pt x="188" y="438"/>
                  <a:pt x="166" y="464"/>
                </a:cubicBezTo>
                <a:cubicBezTo>
                  <a:pt x="149" y="440"/>
                  <a:pt x="133" y="414"/>
                  <a:pt x="117" y="386"/>
                </a:cubicBezTo>
                <a:cubicBezTo>
                  <a:pt x="140" y="374"/>
                  <a:pt x="156" y="363"/>
                  <a:pt x="165" y="353"/>
                </a:cubicBezTo>
                <a:cubicBezTo>
                  <a:pt x="174" y="343"/>
                  <a:pt x="178" y="332"/>
                  <a:pt x="178" y="319"/>
                </a:cubicBezTo>
                <a:cubicBezTo>
                  <a:pt x="178" y="306"/>
                  <a:pt x="174" y="295"/>
                  <a:pt x="164" y="286"/>
                </a:cubicBezTo>
                <a:cubicBezTo>
                  <a:pt x="155" y="277"/>
                  <a:pt x="143" y="273"/>
                  <a:pt x="128" y="273"/>
                </a:cubicBezTo>
                <a:cubicBezTo>
                  <a:pt x="112" y="273"/>
                  <a:pt x="98" y="277"/>
                  <a:pt x="86" y="286"/>
                </a:cubicBezTo>
                <a:cubicBezTo>
                  <a:pt x="70" y="297"/>
                  <a:pt x="63" y="314"/>
                  <a:pt x="63" y="335"/>
                </a:cubicBezTo>
                <a:cubicBezTo>
                  <a:pt x="63" y="342"/>
                  <a:pt x="64" y="350"/>
                  <a:pt x="66" y="359"/>
                </a:cubicBezTo>
                <a:cubicBezTo>
                  <a:pt x="68" y="367"/>
                  <a:pt x="72" y="378"/>
                  <a:pt x="78" y="391"/>
                </a:cubicBezTo>
                <a:cubicBezTo>
                  <a:pt x="48" y="407"/>
                  <a:pt x="27" y="422"/>
                  <a:pt x="16" y="437"/>
                </a:cubicBezTo>
                <a:cubicBezTo>
                  <a:pt x="6" y="453"/>
                  <a:pt x="0" y="468"/>
                  <a:pt x="0" y="483"/>
                </a:cubicBezTo>
                <a:cubicBezTo>
                  <a:pt x="0" y="498"/>
                  <a:pt x="6" y="511"/>
                  <a:pt x="18" y="522"/>
                </a:cubicBezTo>
                <a:cubicBezTo>
                  <a:pt x="30" y="533"/>
                  <a:pt x="47" y="539"/>
                  <a:pt x="67" y="539"/>
                </a:cubicBezTo>
                <a:cubicBezTo>
                  <a:pt x="82" y="539"/>
                  <a:pt x="95" y="536"/>
                  <a:pt x="107" y="531"/>
                </a:cubicBezTo>
                <a:cubicBezTo>
                  <a:pt x="120" y="525"/>
                  <a:pt x="134" y="516"/>
                  <a:pt x="149" y="502"/>
                </a:cubicBezTo>
                <a:cubicBezTo>
                  <a:pt x="162" y="515"/>
                  <a:pt x="173" y="525"/>
                  <a:pt x="184" y="530"/>
                </a:cubicBezTo>
                <a:cubicBezTo>
                  <a:pt x="194" y="536"/>
                  <a:pt x="205" y="539"/>
                  <a:pt x="215" y="539"/>
                </a:cubicBezTo>
                <a:cubicBezTo>
                  <a:pt x="228" y="539"/>
                  <a:pt x="240" y="534"/>
                  <a:pt x="251" y="526"/>
                </a:cubicBezTo>
                <a:cubicBezTo>
                  <a:pt x="254" y="524"/>
                  <a:pt x="256" y="521"/>
                  <a:pt x="259" y="517"/>
                </a:cubicBezTo>
                <a:cubicBezTo>
                  <a:pt x="258" y="522"/>
                  <a:pt x="258" y="527"/>
                  <a:pt x="258" y="532"/>
                </a:cubicBezTo>
                <a:cubicBezTo>
                  <a:pt x="258" y="550"/>
                  <a:pt x="261" y="568"/>
                  <a:pt x="267" y="583"/>
                </a:cubicBezTo>
                <a:cubicBezTo>
                  <a:pt x="309" y="583"/>
                  <a:pt x="309" y="583"/>
                  <a:pt x="309" y="583"/>
                </a:cubicBezTo>
                <a:cubicBezTo>
                  <a:pt x="304" y="568"/>
                  <a:pt x="302" y="551"/>
                  <a:pt x="302" y="532"/>
                </a:cubicBezTo>
                <a:cubicBezTo>
                  <a:pt x="302" y="504"/>
                  <a:pt x="306" y="480"/>
                  <a:pt x="314" y="461"/>
                </a:cubicBezTo>
                <a:cubicBezTo>
                  <a:pt x="322" y="442"/>
                  <a:pt x="333" y="428"/>
                  <a:pt x="347" y="419"/>
                </a:cubicBezTo>
                <a:cubicBezTo>
                  <a:pt x="361" y="410"/>
                  <a:pt x="376" y="406"/>
                  <a:pt x="394" y="406"/>
                </a:cubicBezTo>
                <a:cubicBezTo>
                  <a:pt x="414" y="406"/>
                  <a:pt x="432" y="412"/>
                  <a:pt x="447" y="423"/>
                </a:cubicBezTo>
                <a:cubicBezTo>
                  <a:pt x="461" y="435"/>
                  <a:pt x="473" y="454"/>
                  <a:pt x="481" y="480"/>
                </a:cubicBezTo>
                <a:cubicBezTo>
                  <a:pt x="486" y="480"/>
                  <a:pt x="486" y="480"/>
                  <a:pt x="486" y="480"/>
                </a:cubicBezTo>
                <a:cubicBezTo>
                  <a:pt x="481" y="392"/>
                  <a:pt x="481" y="392"/>
                  <a:pt x="481" y="392"/>
                </a:cubicBezTo>
                <a:cubicBezTo>
                  <a:pt x="474" y="392"/>
                  <a:pt x="474" y="392"/>
                  <a:pt x="474" y="392"/>
                </a:cubicBezTo>
                <a:cubicBezTo>
                  <a:pt x="472" y="398"/>
                  <a:pt x="470" y="403"/>
                  <a:pt x="467" y="406"/>
                </a:cubicBezTo>
                <a:cubicBezTo>
                  <a:pt x="464" y="409"/>
                  <a:pt x="461" y="410"/>
                  <a:pt x="458" y="410"/>
                </a:cubicBezTo>
                <a:cubicBezTo>
                  <a:pt x="455" y="410"/>
                  <a:pt x="452" y="409"/>
                  <a:pt x="446" y="406"/>
                </a:cubicBezTo>
                <a:cubicBezTo>
                  <a:pt x="428" y="397"/>
                  <a:pt x="409" y="392"/>
                  <a:pt x="391" y="392"/>
                </a:cubicBezTo>
                <a:cubicBezTo>
                  <a:pt x="366" y="392"/>
                  <a:pt x="344" y="398"/>
                  <a:pt x="324" y="410"/>
                </a:cubicBezTo>
                <a:cubicBezTo>
                  <a:pt x="303" y="422"/>
                  <a:pt x="287" y="439"/>
                  <a:pt x="276" y="460"/>
                </a:cubicBezTo>
                <a:cubicBezTo>
                  <a:pt x="272" y="467"/>
                  <a:pt x="269" y="475"/>
                  <a:pt x="266" y="482"/>
                </a:cubicBezTo>
                <a:cubicBezTo>
                  <a:pt x="266" y="482"/>
                  <a:pt x="266" y="482"/>
                  <a:pt x="266" y="482"/>
                </a:cubicBezTo>
                <a:cubicBezTo>
                  <a:pt x="264" y="491"/>
                  <a:pt x="259" y="498"/>
                  <a:pt x="253" y="503"/>
                </a:cubicBezTo>
                <a:cubicBezTo>
                  <a:pt x="247" y="507"/>
                  <a:pt x="240" y="510"/>
                  <a:pt x="231" y="510"/>
                </a:cubicBezTo>
                <a:cubicBezTo>
                  <a:pt x="222" y="510"/>
                  <a:pt x="214" y="507"/>
                  <a:pt x="205" y="502"/>
                </a:cubicBezTo>
                <a:cubicBezTo>
                  <a:pt x="196" y="497"/>
                  <a:pt x="186" y="488"/>
                  <a:pt x="175" y="475"/>
                </a:cubicBezTo>
                <a:cubicBezTo>
                  <a:pt x="189" y="457"/>
                  <a:pt x="201" y="439"/>
                  <a:pt x="212" y="419"/>
                </a:cubicBezTo>
                <a:cubicBezTo>
                  <a:pt x="223" y="399"/>
                  <a:pt x="231" y="387"/>
                  <a:pt x="237" y="383"/>
                </a:cubicBezTo>
                <a:cubicBezTo>
                  <a:pt x="241" y="380"/>
                  <a:pt x="249" y="377"/>
                  <a:pt x="259" y="376"/>
                </a:cubicBezTo>
                <a:cubicBezTo>
                  <a:pt x="303" y="376"/>
                  <a:pt x="303" y="376"/>
                  <a:pt x="303" y="376"/>
                </a:cubicBezTo>
                <a:cubicBezTo>
                  <a:pt x="303" y="369"/>
                  <a:pt x="303" y="369"/>
                  <a:pt x="303" y="369"/>
                </a:cubicBezTo>
                <a:cubicBezTo>
                  <a:pt x="293" y="369"/>
                  <a:pt x="293" y="369"/>
                  <a:pt x="293" y="369"/>
                </a:cubicBezTo>
                <a:cubicBezTo>
                  <a:pt x="283" y="369"/>
                  <a:pt x="276" y="366"/>
                  <a:pt x="271" y="361"/>
                </a:cubicBezTo>
                <a:cubicBezTo>
                  <a:pt x="268" y="357"/>
                  <a:pt x="266" y="347"/>
                  <a:pt x="266" y="331"/>
                </a:cubicBezTo>
                <a:cubicBezTo>
                  <a:pt x="266" y="157"/>
                  <a:pt x="266" y="157"/>
                  <a:pt x="266" y="157"/>
                </a:cubicBezTo>
                <a:cubicBezTo>
                  <a:pt x="366" y="376"/>
                  <a:pt x="366" y="376"/>
                  <a:pt x="366" y="376"/>
                </a:cubicBezTo>
                <a:cubicBezTo>
                  <a:pt x="373" y="376"/>
                  <a:pt x="373" y="376"/>
                  <a:pt x="373" y="376"/>
                </a:cubicBezTo>
                <a:cubicBezTo>
                  <a:pt x="473" y="157"/>
                  <a:pt x="473" y="157"/>
                  <a:pt x="473" y="157"/>
                </a:cubicBezTo>
                <a:cubicBezTo>
                  <a:pt x="473" y="331"/>
                  <a:pt x="473" y="331"/>
                  <a:pt x="473" y="331"/>
                </a:cubicBezTo>
                <a:cubicBezTo>
                  <a:pt x="473" y="346"/>
                  <a:pt x="472" y="355"/>
                  <a:pt x="469" y="359"/>
                </a:cubicBezTo>
                <a:cubicBezTo>
                  <a:pt x="464" y="366"/>
                  <a:pt x="456" y="369"/>
                  <a:pt x="445" y="369"/>
                </a:cubicBezTo>
                <a:cubicBezTo>
                  <a:pt x="436" y="369"/>
                  <a:pt x="436" y="369"/>
                  <a:pt x="436" y="369"/>
                </a:cubicBezTo>
                <a:cubicBezTo>
                  <a:pt x="436" y="376"/>
                  <a:pt x="436" y="376"/>
                  <a:pt x="436" y="376"/>
                </a:cubicBezTo>
                <a:cubicBezTo>
                  <a:pt x="499" y="376"/>
                  <a:pt x="499" y="376"/>
                  <a:pt x="499" y="376"/>
                </a:cubicBezTo>
                <a:cubicBezTo>
                  <a:pt x="499" y="116"/>
                  <a:pt x="499" y="116"/>
                  <a:pt x="499" y="116"/>
                </a:cubicBezTo>
                <a:cubicBezTo>
                  <a:pt x="473" y="116"/>
                  <a:pt x="473" y="116"/>
                  <a:pt x="473" y="116"/>
                </a:cubicBezTo>
                <a:lnTo>
                  <a:pt x="380" y="320"/>
                </a:lnTo>
                <a:close/>
                <a:moveTo>
                  <a:pt x="187" y="116"/>
                </a:moveTo>
                <a:cubicBezTo>
                  <a:pt x="177" y="126"/>
                  <a:pt x="166" y="131"/>
                  <a:pt x="153" y="131"/>
                </a:cubicBezTo>
                <a:cubicBezTo>
                  <a:pt x="149" y="131"/>
                  <a:pt x="144" y="131"/>
                  <a:pt x="139" y="131"/>
                </a:cubicBezTo>
                <a:cubicBezTo>
                  <a:pt x="134" y="130"/>
                  <a:pt x="128" y="129"/>
                  <a:pt x="121" y="128"/>
                </a:cubicBezTo>
                <a:cubicBezTo>
                  <a:pt x="121" y="19"/>
                  <a:pt x="121" y="19"/>
                  <a:pt x="121" y="19"/>
                </a:cubicBezTo>
                <a:cubicBezTo>
                  <a:pt x="131" y="17"/>
                  <a:pt x="140" y="16"/>
                  <a:pt x="146" y="16"/>
                </a:cubicBezTo>
                <a:cubicBezTo>
                  <a:pt x="157" y="16"/>
                  <a:pt x="167" y="18"/>
                  <a:pt x="175" y="23"/>
                </a:cubicBezTo>
                <a:cubicBezTo>
                  <a:pt x="183" y="28"/>
                  <a:pt x="190" y="35"/>
                  <a:pt x="195" y="45"/>
                </a:cubicBezTo>
                <a:cubicBezTo>
                  <a:pt x="199" y="54"/>
                  <a:pt x="201" y="65"/>
                  <a:pt x="201" y="76"/>
                </a:cubicBezTo>
                <a:cubicBezTo>
                  <a:pt x="201" y="92"/>
                  <a:pt x="197" y="106"/>
                  <a:pt x="187" y="116"/>
                </a:cubicBezTo>
                <a:close/>
                <a:moveTo>
                  <a:pt x="103" y="298"/>
                </a:moveTo>
                <a:cubicBezTo>
                  <a:pt x="108" y="290"/>
                  <a:pt x="117" y="287"/>
                  <a:pt x="128" y="287"/>
                </a:cubicBezTo>
                <a:cubicBezTo>
                  <a:pt x="136" y="287"/>
                  <a:pt x="143" y="289"/>
                  <a:pt x="148" y="295"/>
                </a:cubicBezTo>
                <a:cubicBezTo>
                  <a:pt x="154" y="301"/>
                  <a:pt x="157" y="309"/>
                  <a:pt x="157" y="318"/>
                </a:cubicBezTo>
                <a:cubicBezTo>
                  <a:pt x="157" y="329"/>
                  <a:pt x="153" y="340"/>
                  <a:pt x="145" y="349"/>
                </a:cubicBezTo>
                <a:cubicBezTo>
                  <a:pt x="137" y="358"/>
                  <a:pt x="126" y="367"/>
                  <a:pt x="110" y="374"/>
                </a:cubicBezTo>
                <a:cubicBezTo>
                  <a:pt x="104" y="359"/>
                  <a:pt x="100" y="348"/>
                  <a:pt x="98" y="341"/>
                </a:cubicBezTo>
                <a:cubicBezTo>
                  <a:pt x="96" y="333"/>
                  <a:pt x="95" y="326"/>
                  <a:pt x="95" y="320"/>
                </a:cubicBezTo>
                <a:cubicBezTo>
                  <a:pt x="95" y="313"/>
                  <a:pt x="97" y="305"/>
                  <a:pt x="103" y="298"/>
                </a:cubicBezTo>
                <a:close/>
                <a:moveTo>
                  <a:pt x="109" y="511"/>
                </a:moveTo>
                <a:cubicBezTo>
                  <a:pt x="102" y="514"/>
                  <a:pt x="95" y="516"/>
                  <a:pt x="87" y="516"/>
                </a:cubicBezTo>
                <a:cubicBezTo>
                  <a:pt x="72" y="516"/>
                  <a:pt x="60" y="511"/>
                  <a:pt x="52" y="501"/>
                </a:cubicBezTo>
                <a:cubicBezTo>
                  <a:pt x="43" y="491"/>
                  <a:pt x="39" y="479"/>
                  <a:pt x="39" y="465"/>
                </a:cubicBezTo>
                <a:cubicBezTo>
                  <a:pt x="39" y="453"/>
                  <a:pt x="43" y="442"/>
                  <a:pt x="50" y="432"/>
                </a:cubicBezTo>
                <a:cubicBezTo>
                  <a:pt x="58" y="421"/>
                  <a:pt x="69" y="412"/>
                  <a:pt x="84" y="403"/>
                </a:cubicBezTo>
                <a:cubicBezTo>
                  <a:pt x="92" y="419"/>
                  <a:pt x="99" y="431"/>
                  <a:pt x="105" y="442"/>
                </a:cubicBezTo>
                <a:cubicBezTo>
                  <a:pt x="111" y="452"/>
                  <a:pt x="123" y="469"/>
                  <a:pt x="139" y="491"/>
                </a:cubicBezTo>
                <a:cubicBezTo>
                  <a:pt x="127" y="501"/>
                  <a:pt x="117" y="508"/>
                  <a:pt x="109" y="5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28432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6" y="1016000"/>
            <a:ext cx="10585450" cy="828675"/>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803276" y="1844675"/>
            <a:ext cx="3385012" cy="4068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8003713" y="1846275"/>
            <a:ext cx="3385011" cy="4067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lvl1pPr algn="r">
              <a:defRPr/>
            </a:lvl1pPr>
          </a:lstStyle>
          <a:p>
            <a:fld id="{F828ACEB-7924-48ED-B35B-4FCCF8DCC36A}" type="datetime3">
              <a:rPr lang="en-AU" smtClean="0"/>
              <a:t>21 July, 2023</a:t>
            </a:fld>
            <a:endParaRPr lang="en-AU" dirty="0"/>
          </a:p>
        </p:txBody>
      </p:sp>
      <p:sp>
        <p:nvSpPr>
          <p:cNvPr id="6" name="Footer Placeholder 5"/>
          <p:cNvSpPr>
            <a:spLocks noGrp="1"/>
          </p:cNvSpPr>
          <p:nvPr>
            <p:ph type="ftr" sz="quarter" idx="11"/>
          </p:nvPr>
        </p:nvSpPr>
        <p:spPr/>
        <p:txBody>
          <a:bodyPr/>
          <a:lstStyle/>
          <a:p>
            <a:r>
              <a:rPr lang="en-AU" dirty="0" smtClean="0"/>
              <a:t>PM&amp;C  |  [Authoring Area]  |  [Presentation Title]</a:t>
            </a:r>
          </a:p>
        </p:txBody>
      </p:sp>
      <p:sp>
        <p:nvSpPr>
          <p:cNvPr id="8" name="TextBox 7"/>
          <p:cNvSpPr txBox="1"/>
          <p:nvPr userDrawn="1"/>
        </p:nvSpPr>
        <p:spPr>
          <a:xfrm>
            <a:off x="11036508" y="6373698"/>
            <a:ext cx="352218" cy="225467"/>
          </a:xfrm>
          <a:prstGeom prst="rect">
            <a:avLst/>
          </a:prstGeom>
          <a:noFill/>
        </p:spPr>
        <p:txBody>
          <a:bodyPr wrap="none" lIns="0" tIns="0" rIns="0" bIns="0" rtlCol="0" anchor="ctr">
            <a:noAutofit/>
          </a:bodyPr>
          <a:lstStyle/>
          <a:p>
            <a:pPr algn="l" fontAlgn="base">
              <a:spcBef>
                <a:spcPct val="0"/>
              </a:spcBef>
              <a:spcAft>
                <a:spcPct val="0"/>
              </a:spcAft>
            </a:pPr>
            <a:r>
              <a:rPr lang="en-US" sz="1200" dirty="0" smtClean="0">
                <a:solidFill>
                  <a:schemeClr val="tx1">
                    <a:lumMod val="50000"/>
                    <a:lumOff val="50000"/>
                  </a:schemeClr>
                </a:solidFill>
                <a:latin typeface="+mn-lt"/>
                <a:cs typeface="Segoe UI Light" panose="020B0502040204020203" pitchFamily="34" charset="0"/>
              </a:rPr>
              <a:t>|</a:t>
            </a:r>
            <a:r>
              <a:rPr lang="en-US" sz="1200" baseline="0" dirty="0" smtClean="0">
                <a:solidFill>
                  <a:schemeClr val="tx1">
                    <a:lumMod val="50000"/>
                    <a:lumOff val="50000"/>
                  </a:schemeClr>
                </a:solidFill>
                <a:latin typeface="+mn-lt"/>
                <a:cs typeface="Segoe UI Light" panose="020B0502040204020203" pitchFamily="34" charset="0"/>
              </a:rPr>
              <a:t>  </a:t>
            </a:r>
            <a:fld id="{2385CB4A-7E96-44CA-B116-B71B544B697D}" type="slidenum">
              <a:rPr lang="en-US" sz="1200" smtClean="0">
                <a:solidFill>
                  <a:schemeClr val="tx1">
                    <a:lumMod val="50000"/>
                    <a:lumOff val="50000"/>
                  </a:schemeClr>
                </a:solidFill>
                <a:latin typeface="+mn-lt"/>
                <a:cs typeface="Segoe UI Light" panose="020B0502040204020203" pitchFamily="34" charset="0"/>
              </a:rPr>
              <a:pPr algn="l" fontAlgn="base">
                <a:spcBef>
                  <a:spcPct val="0"/>
                </a:spcBef>
                <a:spcAft>
                  <a:spcPct val="0"/>
                </a:spcAft>
              </a:pPr>
              <a:t>‹#›</a:t>
            </a:fld>
            <a:endParaRPr lang="en-US" sz="1200" dirty="0">
              <a:solidFill>
                <a:schemeClr val="tx1">
                  <a:lumMod val="50000"/>
                  <a:lumOff val="50000"/>
                </a:schemeClr>
              </a:solidFill>
              <a:latin typeface="+mn-lt"/>
              <a:cs typeface="Segoe UI Light" panose="020B0502040204020203" pitchFamily="34" charset="0"/>
            </a:endParaRPr>
          </a:p>
        </p:txBody>
      </p:sp>
      <p:sp>
        <p:nvSpPr>
          <p:cNvPr id="12" name="Content Placeholder 3"/>
          <p:cNvSpPr>
            <a:spLocks noGrp="1"/>
          </p:cNvSpPr>
          <p:nvPr>
            <p:ph sz="half" idx="12"/>
          </p:nvPr>
        </p:nvSpPr>
        <p:spPr>
          <a:xfrm>
            <a:off x="4476288" y="1846275"/>
            <a:ext cx="3239425" cy="4067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10"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909244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638" userDrawn="1">
          <p15:clr>
            <a:srgbClr val="FBAE40"/>
          </p15:clr>
        </p15:guide>
        <p15:guide id="2" pos="5042" userDrawn="1">
          <p15:clr>
            <a:srgbClr val="FBAE40"/>
          </p15:clr>
        </p15:guide>
        <p15:guide id="3" pos="2819" userDrawn="1">
          <p15:clr>
            <a:srgbClr val="FBAE40"/>
          </p15:clr>
        </p15:guide>
        <p15:guide id="4" pos="486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803276" y="1016000"/>
            <a:ext cx="10585450" cy="828675"/>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803276" y="1843075"/>
            <a:ext cx="3385012" cy="4070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lvl1pPr algn="r">
              <a:defRPr/>
            </a:lvl1pPr>
          </a:lstStyle>
          <a:p>
            <a:fld id="{530DB286-12F3-458A-8088-0D9C13AA299C}" type="datetime3">
              <a:rPr lang="en-AU" smtClean="0"/>
              <a:t>21 July, 2023</a:t>
            </a:fld>
            <a:endParaRPr lang="en-AU" dirty="0"/>
          </a:p>
        </p:txBody>
      </p:sp>
      <p:sp>
        <p:nvSpPr>
          <p:cNvPr id="6" name="Footer Placeholder 5"/>
          <p:cNvSpPr>
            <a:spLocks noGrp="1"/>
          </p:cNvSpPr>
          <p:nvPr>
            <p:ph type="ftr" sz="quarter" idx="11"/>
          </p:nvPr>
        </p:nvSpPr>
        <p:spPr/>
        <p:txBody>
          <a:bodyPr/>
          <a:lstStyle/>
          <a:p>
            <a:r>
              <a:rPr lang="en-AU" dirty="0" smtClean="0"/>
              <a:t>PM&amp;C  |  [Authoring Area]  |  [Presentation Title]</a:t>
            </a:r>
          </a:p>
        </p:txBody>
      </p:sp>
      <p:sp>
        <p:nvSpPr>
          <p:cNvPr id="8" name="TextBox 7"/>
          <p:cNvSpPr txBox="1"/>
          <p:nvPr userDrawn="1"/>
        </p:nvSpPr>
        <p:spPr>
          <a:xfrm>
            <a:off x="11036508" y="6373698"/>
            <a:ext cx="352218" cy="225467"/>
          </a:xfrm>
          <a:prstGeom prst="rect">
            <a:avLst/>
          </a:prstGeom>
          <a:noFill/>
        </p:spPr>
        <p:txBody>
          <a:bodyPr wrap="none" lIns="0" tIns="0" rIns="0" bIns="0" rtlCol="0" anchor="ctr">
            <a:noAutofit/>
          </a:bodyPr>
          <a:lstStyle/>
          <a:p>
            <a:pPr algn="l" fontAlgn="base">
              <a:spcBef>
                <a:spcPct val="0"/>
              </a:spcBef>
              <a:spcAft>
                <a:spcPct val="0"/>
              </a:spcAft>
            </a:pPr>
            <a:r>
              <a:rPr lang="en-US" sz="1200" dirty="0" smtClean="0">
                <a:solidFill>
                  <a:schemeClr val="tx1">
                    <a:lumMod val="50000"/>
                    <a:lumOff val="50000"/>
                  </a:schemeClr>
                </a:solidFill>
                <a:latin typeface="+mn-lt"/>
                <a:cs typeface="Segoe UI Light" panose="020B0502040204020203" pitchFamily="34" charset="0"/>
              </a:rPr>
              <a:t>|</a:t>
            </a:r>
            <a:r>
              <a:rPr lang="en-US" sz="1200" baseline="0" dirty="0" smtClean="0">
                <a:solidFill>
                  <a:schemeClr val="tx1">
                    <a:lumMod val="50000"/>
                    <a:lumOff val="50000"/>
                  </a:schemeClr>
                </a:solidFill>
                <a:latin typeface="+mn-lt"/>
                <a:cs typeface="Segoe UI Light" panose="020B0502040204020203" pitchFamily="34" charset="0"/>
              </a:rPr>
              <a:t>  </a:t>
            </a:r>
            <a:fld id="{2385CB4A-7E96-44CA-B116-B71B544B697D}" type="slidenum">
              <a:rPr lang="en-US" sz="1200" smtClean="0">
                <a:solidFill>
                  <a:schemeClr val="tx1">
                    <a:lumMod val="50000"/>
                    <a:lumOff val="50000"/>
                  </a:schemeClr>
                </a:solidFill>
                <a:latin typeface="+mn-lt"/>
                <a:cs typeface="Segoe UI Light" panose="020B0502040204020203" pitchFamily="34" charset="0"/>
              </a:rPr>
              <a:pPr algn="l" fontAlgn="base">
                <a:spcBef>
                  <a:spcPct val="0"/>
                </a:spcBef>
                <a:spcAft>
                  <a:spcPct val="0"/>
                </a:spcAft>
              </a:pPr>
              <a:t>‹#›</a:t>
            </a:fld>
            <a:endParaRPr lang="en-US" sz="1200" dirty="0">
              <a:solidFill>
                <a:schemeClr val="tx1">
                  <a:lumMod val="50000"/>
                  <a:lumOff val="50000"/>
                </a:schemeClr>
              </a:solidFill>
              <a:latin typeface="+mn-lt"/>
              <a:cs typeface="Segoe UI Light" panose="020B0502040204020203" pitchFamily="34" charset="0"/>
            </a:endParaRPr>
          </a:p>
        </p:txBody>
      </p:sp>
      <p:sp>
        <p:nvSpPr>
          <p:cNvPr id="7" name="Picture Placeholder 6"/>
          <p:cNvSpPr>
            <a:spLocks noGrp="1"/>
          </p:cNvSpPr>
          <p:nvPr>
            <p:ph type="pic" sz="quarter" idx="12" hasCustomPrompt="1"/>
          </p:nvPr>
        </p:nvSpPr>
        <p:spPr>
          <a:xfrm>
            <a:off x="4475163" y="1844674"/>
            <a:ext cx="7716837" cy="4068763"/>
          </a:xfrm>
          <a:blipFill dpi="0" rotWithShape="1">
            <a:blip r:embed="rId2"/>
            <a:srcRect/>
            <a:tile tx="0" ty="-2540000" sx="50000" sy="50000" flip="none" algn="tl"/>
          </a:blipFill>
        </p:spPr>
        <p:txBody>
          <a:bodyPr/>
          <a:lstStyle>
            <a:lvl1pPr marL="180975" indent="0">
              <a:buNone/>
              <a:defRPr/>
            </a:lvl1pPr>
          </a:lstStyle>
          <a:p>
            <a:r>
              <a:rPr lang="en-AU" dirty="0" smtClean="0"/>
              <a:t> </a:t>
            </a:r>
            <a:endParaRPr lang="en-AU" dirty="0"/>
          </a:p>
        </p:txBody>
      </p:sp>
      <p:sp>
        <p:nvSpPr>
          <p:cNvPr id="10"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11"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1326785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638">
          <p15:clr>
            <a:srgbClr val="FBAE40"/>
          </p15:clr>
        </p15:guide>
        <p15:guide id="2" pos="5042">
          <p15:clr>
            <a:srgbClr val="FBAE40"/>
          </p15:clr>
        </p15:guide>
        <p15:guide id="3" pos="2819">
          <p15:clr>
            <a:srgbClr val="FBAE40"/>
          </p15:clr>
        </p15:guide>
        <p15:guide id="4" pos="48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image left">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1" y="1844674"/>
            <a:ext cx="7716837" cy="4068763"/>
          </a:xfrm>
          <a:blipFill dpi="0" rotWithShape="1">
            <a:blip r:embed="rId2"/>
            <a:srcRect/>
            <a:tile tx="0" ty="-2540000" sx="50000" sy="50000" flip="none" algn="tl"/>
          </a:blipFill>
        </p:spPr>
        <p:txBody>
          <a:bodyPr/>
          <a:lstStyle>
            <a:lvl1pPr marL="180975" indent="0">
              <a:buNone/>
              <a:defRPr/>
            </a:lvl1pPr>
          </a:lstStyle>
          <a:p>
            <a:r>
              <a:rPr lang="en-AU" dirty="0" smtClean="0"/>
              <a:t> </a:t>
            </a:r>
            <a:endParaRPr lang="en-AU" dirty="0"/>
          </a:p>
        </p:txBody>
      </p:sp>
      <p:sp>
        <p:nvSpPr>
          <p:cNvPr id="2" name="Title 1"/>
          <p:cNvSpPr>
            <a:spLocks noGrp="1"/>
          </p:cNvSpPr>
          <p:nvPr>
            <p:ph type="title"/>
          </p:nvPr>
        </p:nvSpPr>
        <p:spPr>
          <a:xfrm>
            <a:off x="803276" y="1016000"/>
            <a:ext cx="10585450" cy="828675"/>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8003713" y="1843075"/>
            <a:ext cx="3385012" cy="4070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lvl1pPr algn="r">
              <a:defRPr/>
            </a:lvl1pPr>
          </a:lstStyle>
          <a:p>
            <a:fld id="{E90E2A56-6E90-4321-ADA0-E6E217DD65DC}" type="datetime3">
              <a:rPr lang="en-AU" smtClean="0"/>
              <a:t>21 July, 2023</a:t>
            </a:fld>
            <a:endParaRPr lang="en-AU" dirty="0"/>
          </a:p>
        </p:txBody>
      </p:sp>
      <p:sp>
        <p:nvSpPr>
          <p:cNvPr id="6" name="Footer Placeholder 5"/>
          <p:cNvSpPr>
            <a:spLocks noGrp="1"/>
          </p:cNvSpPr>
          <p:nvPr>
            <p:ph type="ftr" sz="quarter" idx="11"/>
          </p:nvPr>
        </p:nvSpPr>
        <p:spPr/>
        <p:txBody>
          <a:bodyPr/>
          <a:lstStyle/>
          <a:p>
            <a:r>
              <a:rPr lang="en-AU" dirty="0" smtClean="0"/>
              <a:t>PM&amp;C  |  [Authoring Area]  |  [Presentation Title]</a:t>
            </a:r>
          </a:p>
        </p:txBody>
      </p:sp>
      <p:sp>
        <p:nvSpPr>
          <p:cNvPr id="8" name="TextBox 7"/>
          <p:cNvSpPr txBox="1"/>
          <p:nvPr userDrawn="1"/>
        </p:nvSpPr>
        <p:spPr>
          <a:xfrm>
            <a:off x="11036508" y="6373698"/>
            <a:ext cx="352218" cy="225467"/>
          </a:xfrm>
          <a:prstGeom prst="rect">
            <a:avLst/>
          </a:prstGeom>
          <a:noFill/>
        </p:spPr>
        <p:txBody>
          <a:bodyPr wrap="none" lIns="0" tIns="0" rIns="0" bIns="0" rtlCol="0" anchor="ctr">
            <a:noAutofit/>
          </a:bodyPr>
          <a:lstStyle/>
          <a:p>
            <a:pPr algn="l" fontAlgn="base">
              <a:spcBef>
                <a:spcPct val="0"/>
              </a:spcBef>
              <a:spcAft>
                <a:spcPct val="0"/>
              </a:spcAft>
            </a:pPr>
            <a:r>
              <a:rPr lang="en-US" sz="1200" dirty="0" smtClean="0">
                <a:solidFill>
                  <a:schemeClr val="tx1">
                    <a:lumMod val="50000"/>
                    <a:lumOff val="50000"/>
                  </a:schemeClr>
                </a:solidFill>
                <a:latin typeface="+mn-lt"/>
                <a:cs typeface="Segoe UI Light" panose="020B0502040204020203" pitchFamily="34" charset="0"/>
              </a:rPr>
              <a:t>|</a:t>
            </a:r>
            <a:r>
              <a:rPr lang="en-US" sz="1200" baseline="0" dirty="0" smtClean="0">
                <a:solidFill>
                  <a:schemeClr val="tx1">
                    <a:lumMod val="50000"/>
                    <a:lumOff val="50000"/>
                  </a:schemeClr>
                </a:solidFill>
                <a:latin typeface="+mn-lt"/>
                <a:cs typeface="Segoe UI Light" panose="020B0502040204020203" pitchFamily="34" charset="0"/>
              </a:rPr>
              <a:t>  </a:t>
            </a:r>
            <a:fld id="{2385CB4A-7E96-44CA-B116-B71B544B697D}" type="slidenum">
              <a:rPr lang="en-US" sz="1200" smtClean="0">
                <a:solidFill>
                  <a:schemeClr val="tx1">
                    <a:lumMod val="50000"/>
                    <a:lumOff val="50000"/>
                  </a:schemeClr>
                </a:solidFill>
                <a:latin typeface="+mn-lt"/>
                <a:cs typeface="Segoe UI Light" panose="020B0502040204020203" pitchFamily="34" charset="0"/>
              </a:rPr>
              <a:pPr algn="l" fontAlgn="base">
                <a:spcBef>
                  <a:spcPct val="0"/>
                </a:spcBef>
                <a:spcAft>
                  <a:spcPct val="0"/>
                </a:spcAft>
              </a:pPr>
              <a:t>‹#›</a:t>
            </a:fld>
            <a:endParaRPr lang="en-US" sz="1200" dirty="0">
              <a:solidFill>
                <a:schemeClr val="tx1">
                  <a:lumMod val="50000"/>
                  <a:lumOff val="50000"/>
                </a:schemeClr>
              </a:solidFill>
              <a:latin typeface="+mn-lt"/>
              <a:cs typeface="Segoe UI Light" panose="020B0502040204020203" pitchFamily="34" charset="0"/>
            </a:endParaRPr>
          </a:p>
        </p:txBody>
      </p:sp>
      <p:sp>
        <p:nvSpPr>
          <p:cNvPr id="9"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10"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18395342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638">
          <p15:clr>
            <a:srgbClr val="FBAE40"/>
          </p15:clr>
        </p15:guide>
        <p15:guide id="2" pos="5042">
          <p15:clr>
            <a:srgbClr val="FBAE40"/>
          </p15:clr>
        </p15:guide>
        <p15:guide id="3" pos="2819">
          <p15:clr>
            <a:srgbClr val="FBAE40"/>
          </p15:clr>
        </p15:guide>
        <p15:guide id="4" pos="48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8A30A82A-9604-4A42-B19A-5718A07ED212}" type="datetime3">
              <a:rPr lang="en-AU" smtClean="0"/>
              <a:t>21 July, 2023</a:t>
            </a:fld>
            <a:endParaRPr lang="en-AU" dirty="0"/>
          </a:p>
        </p:txBody>
      </p:sp>
      <p:sp>
        <p:nvSpPr>
          <p:cNvPr id="3" name="Footer Placeholder 2"/>
          <p:cNvSpPr>
            <a:spLocks noGrp="1"/>
          </p:cNvSpPr>
          <p:nvPr>
            <p:ph type="ftr" sz="quarter" idx="11"/>
          </p:nvPr>
        </p:nvSpPr>
        <p:spPr/>
        <p:txBody>
          <a:bodyPr/>
          <a:lstStyle/>
          <a:p>
            <a:r>
              <a:rPr lang="en-AU" dirty="0" smtClean="0"/>
              <a:t>PM&amp;C  |  [Authoring Area]  |  [Presentation Title]</a:t>
            </a:r>
          </a:p>
        </p:txBody>
      </p:sp>
      <p:sp>
        <p:nvSpPr>
          <p:cNvPr id="4" name="Slide Number Placeholder 3"/>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5" name="Picture Placeholder 6"/>
          <p:cNvSpPr>
            <a:spLocks noGrp="1"/>
          </p:cNvSpPr>
          <p:nvPr>
            <p:ph type="pic" sz="quarter" idx="13" hasCustomPrompt="1"/>
          </p:nvPr>
        </p:nvSpPr>
        <p:spPr>
          <a:xfrm>
            <a:off x="1" y="0"/>
            <a:ext cx="12192000" cy="6858000"/>
          </a:xfrm>
          <a:blipFill dpi="0" rotWithShape="1">
            <a:blip r:embed="rId2"/>
            <a:srcRect/>
            <a:tile tx="0" ty="-2540000" sx="80000" sy="80000" flip="none" algn="tl"/>
          </a:blipFill>
        </p:spPr>
        <p:txBody>
          <a:bodyPr/>
          <a:lstStyle>
            <a:lvl1pPr marL="180975" indent="0">
              <a:buNone/>
              <a:defRPr/>
            </a:lvl1pPr>
          </a:lstStyle>
          <a:p>
            <a:r>
              <a:rPr lang="en-AU" dirty="0" smtClean="0"/>
              <a:t> </a:t>
            </a:r>
            <a:endParaRPr lang="en-AU" dirty="0"/>
          </a:p>
        </p:txBody>
      </p:sp>
      <p:cxnSp>
        <p:nvCxnSpPr>
          <p:cNvPr id="6" name="Straight Connector 5"/>
          <p:cNvCxnSpPr/>
          <p:nvPr userDrawn="1"/>
        </p:nvCxnSpPr>
        <p:spPr>
          <a:xfrm>
            <a:off x="11388725" y="1016000"/>
            <a:ext cx="803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666875" y="6795903"/>
            <a:ext cx="10525125" cy="62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709278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6392" y="1016000"/>
            <a:ext cx="10585450" cy="828675"/>
          </a:xfrm>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lgn="r">
              <a:defRPr/>
            </a:lvl1pPr>
          </a:lstStyle>
          <a:p>
            <a:fld id="{2FB57261-6EE3-4AB9-A43E-BEE8B0EA5809}" type="datetime3">
              <a:rPr lang="en-AU" smtClean="0"/>
              <a:t>21 July, 2023</a:t>
            </a:fld>
            <a:endParaRPr lang="en-AU" dirty="0"/>
          </a:p>
        </p:txBody>
      </p:sp>
      <p:sp>
        <p:nvSpPr>
          <p:cNvPr id="4" name="Footer Placeholder 3"/>
          <p:cNvSpPr>
            <a:spLocks noGrp="1"/>
          </p:cNvSpPr>
          <p:nvPr>
            <p:ph type="ftr" sz="quarter" idx="11"/>
          </p:nvPr>
        </p:nvSpPr>
        <p:spPr/>
        <p:txBody>
          <a:bodyPr/>
          <a:lstStyle/>
          <a:p>
            <a:r>
              <a:rPr lang="en-AU" dirty="0" smtClean="0"/>
              <a:t>PM&amp;C  |  [Authoring Area]  |  [Presentation Title]</a:t>
            </a:r>
          </a:p>
        </p:txBody>
      </p:sp>
      <p:sp>
        <p:nvSpPr>
          <p:cNvPr id="5" name="Slide Number Placeholder 4"/>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7"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8"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1039300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92" userDrawn="1">
          <p15:clr>
            <a:srgbClr val="FBAE40"/>
          </p15:clr>
        </p15:guide>
        <p15:guide id="2" pos="1073" userDrawn="1">
          <p15:clr>
            <a:srgbClr val="FBAE40"/>
          </p15:clr>
        </p15:guide>
        <p15:guide id="3" pos="1459" userDrawn="1">
          <p15:clr>
            <a:srgbClr val="FBAE40"/>
          </p15:clr>
        </p15:guide>
        <p15:guide id="4" pos="1640" userDrawn="1">
          <p15:clr>
            <a:srgbClr val="FBAE40"/>
          </p15:clr>
        </p15:guide>
        <p15:guide id="5" pos="2026" userDrawn="1">
          <p15:clr>
            <a:srgbClr val="FBAE40"/>
          </p15:clr>
        </p15:guide>
        <p15:guide id="6" pos="2207" userDrawn="1">
          <p15:clr>
            <a:srgbClr val="FBAE40"/>
          </p15:clr>
        </p15:guide>
        <p15:guide id="7" pos="2593" userDrawn="1">
          <p15:clr>
            <a:srgbClr val="FBAE40"/>
          </p15:clr>
        </p15:guide>
        <p15:guide id="8" pos="2774" userDrawn="1">
          <p15:clr>
            <a:srgbClr val="FBAE40"/>
          </p15:clr>
        </p15:guide>
        <p15:guide id="9" pos="3160" userDrawn="1">
          <p15:clr>
            <a:srgbClr val="FBAE40"/>
          </p15:clr>
        </p15:guide>
        <p15:guide id="10" pos="3341" userDrawn="1">
          <p15:clr>
            <a:srgbClr val="FBAE40"/>
          </p15:clr>
        </p15:guide>
        <p15:guide id="11" pos="3727" userDrawn="1">
          <p15:clr>
            <a:srgbClr val="FBAE40"/>
          </p15:clr>
        </p15:guide>
        <p15:guide id="12" pos="3908" userDrawn="1">
          <p15:clr>
            <a:srgbClr val="FBAE40"/>
          </p15:clr>
        </p15:guide>
        <p15:guide id="13" pos="4294" userDrawn="1">
          <p15:clr>
            <a:srgbClr val="FBAE40"/>
          </p15:clr>
        </p15:guide>
        <p15:guide id="14" pos="4475" userDrawn="1">
          <p15:clr>
            <a:srgbClr val="FBAE40"/>
          </p15:clr>
        </p15:guide>
        <p15:guide id="15" pos="4883" userDrawn="1">
          <p15:clr>
            <a:srgbClr val="FBAE40"/>
          </p15:clr>
        </p15:guide>
        <p15:guide id="16" pos="5065" userDrawn="1">
          <p15:clr>
            <a:srgbClr val="FBAE40"/>
          </p15:clr>
        </p15:guide>
        <p15:guide id="17" pos="5450" userDrawn="1">
          <p15:clr>
            <a:srgbClr val="FBAE40"/>
          </p15:clr>
        </p15:guide>
        <p15:guide id="18" pos="5632" userDrawn="1">
          <p15:clr>
            <a:srgbClr val="FBAE40"/>
          </p15:clr>
        </p15:guide>
        <p15:guide id="19" pos="6017" userDrawn="1">
          <p15:clr>
            <a:srgbClr val="FBAE40"/>
          </p15:clr>
        </p15:guide>
        <p15:guide id="20" pos="6199" userDrawn="1">
          <p15:clr>
            <a:srgbClr val="FBAE40"/>
          </p15:clr>
        </p15:guide>
        <p15:guide id="21" pos="6607" userDrawn="1">
          <p15:clr>
            <a:srgbClr val="FBAE40"/>
          </p15:clr>
        </p15:guide>
        <p15:guide id="22" pos="6788" userDrawn="1">
          <p15:clr>
            <a:srgbClr val="FBAE40"/>
          </p15:clr>
        </p15:guide>
        <p15:guide id="23" pos="3817"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45CB7575-C740-4919-AD0D-2FBDDA4317A1}" type="datetime3">
              <a:rPr lang="en-AU" smtClean="0"/>
              <a:t>21 July, 2023</a:t>
            </a:fld>
            <a:endParaRPr lang="en-AU" dirty="0"/>
          </a:p>
        </p:txBody>
      </p:sp>
      <p:sp>
        <p:nvSpPr>
          <p:cNvPr id="3" name="Footer Placeholder 2"/>
          <p:cNvSpPr>
            <a:spLocks noGrp="1"/>
          </p:cNvSpPr>
          <p:nvPr>
            <p:ph type="ftr" sz="quarter" idx="11"/>
          </p:nvPr>
        </p:nvSpPr>
        <p:spPr/>
        <p:txBody>
          <a:bodyPr/>
          <a:lstStyle/>
          <a:p>
            <a:r>
              <a:rPr lang="en-AU" dirty="0" smtClean="0"/>
              <a:t>PM&amp;C  |  [Authoring Area]  |  [Presentation Title]</a:t>
            </a:r>
          </a:p>
        </p:txBody>
      </p:sp>
      <p:sp>
        <p:nvSpPr>
          <p:cNvPr id="4" name="Slide Number Placeholder 3"/>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5"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6"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38372530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3275" y="1016000"/>
            <a:ext cx="3968749" cy="828675"/>
          </a:xfrm>
        </p:spPr>
        <p:txBody>
          <a:bodyPr anchor="b"/>
          <a:lstStyle>
            <a:lvl1pPr>
              <a:defRPr sz="3200"/>
            </a:lvl1pPr>
          </a:lstStyle>
          <a:p>
            <a:r>
              <a:rPr lang="en-US" smtClean="0"/>
              <a:t>Click to edit Master title style</a:t>
            </a:r>
            <a:endParaRPr lang="en-AU" dirty="0"/>
          </a:p>
        </p:txBody>
      </p:sp>
      <p:sp>
        <p:nvSpPr>
          <p:cNvPr id="3" name="Content Placeholder 2"/>
          <p:cNvSpPr>
            <a:spLocks noGrp="1"/>
          </p:cNvSpPr>
          <p:nvPr>
            <p:ph idx="1"/>
          </p:nvPr>
        </p:nvSpPr>
        <p:spPr>
          <a:xfrm>
            <a:off x="5060948" y="1016000"/>
            <a:ext cx="6327777" cy="4851400"/>
          </a:xfrm>
        </p:spPr>
        <p:txBody>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803275" y="2133600"/>
            <a:ext cx="3968749" cy="3779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lgn="r">
              <a:defRPr/>
            </a:lvl1pPr>
          </a:lstStyle>
          <a:p>
            <a:fld id="{D232613D-0C1E-427D-821B-CD9DAB774BB7}" type="datetime3">
              <a:rPr lang="en-AU" smtClean="0"/>
              <a:t>21 July, 2023</a:t>
            </a:fld>
            <a:endParaRPr lang="en-AU" dirty="0"/>
          </a:p>
        </p:txBody>
      </p:sp>
      <p:sp>
        <p:nvSpPr>
          <p:cNvPr id="6" name="Footer Placeholder 5"/>
          <p:cNvSpPr>
            <a:spLocks noGrp="1"/>
          </p:cNvSpPr>
          <p:nvPr>
            <p:ph type="ftr" sz="quarter" idx="11"/>
          </p:nvPr>
        </p:nvSpPr>
        <p:spPr/>
        <p:txBody>
          <a:bodyPr/>
          <a:lstStyle/>
          <a:p>
            <a:r>
              <a:rPr lang="en-AU" dirty="0" smtClean="0"/>
              <a:t>PM&amp;C  |  [Authoring Area]  |  [Presentation Title]</a:t>
            </a:r>
          </a:p>
        </p:txBody>
      </p:sp>
      <p:sp>
        <p:nvSpPr>
          <p:cNvPr id="7" name="Slide Number Placeholder 6"/>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8"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9"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1826817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3275" y="1016000"/>
            <a:ext cx="3968750" cy="828675"/>
          </a:xfrm>
        </p:spPr>
        <p:txBody>
          <a:bodyPr anchor="b"/>
          <a:lstStyle>
            <a:lvl1pPr>
              <a:defRPr sz="3200"/>
            </a:lvl1pPr>
          </a:lstStyle>
          <a:p>
            <a:r>
              <a:rPr lang="en-US" smtClean="0"/>
              <a:t>Click to edit Master title style</a:t>
            </a:r>
            <a:endParaRPr lang="en-AU" dirty="0"/>
          </a:p>
        </p:txBody>
      </p:sp>
      <p:sp>
        <p:nvSpPr>
          <p:cNvPr id="3" name="Picture Placeholder 2"/>
          <p:cNvSpPr>
            <a:spLocks noGrp="1"/>
          </p:cNvSpPr>
          <p:nvPr>
            <p:ph type="pic" idx="1" hasCustomPrompt="1"/>
          </p:nvPr>
        </p:nvSpPr>
        <p:spPr>
          <a:xfrm>
            <a:off x="5060949" y="1016000"/>
            <a:ext cx="6327776" cy="4897438"/>
          </a:xfrm>
          <a:blipFill dpi="0" rotWithShape="1">
            <a:blip r:embed="rId2"/>
            <a:srcRect/>
            <a:tile tx="0" ty="0" sx="40000" sy="40000" flip="none" algn="tl"/>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smtClean="0"/>
              <a:t> </a:t>
            </a:r>
            <a:endParaRPr lang="en-AU" dirty="0"/>
          </a:p>
        </p:txBody>
      </p:sp>
      <p:sp>
        <p:nvSpPr>
          <p:cNvPr id="4" name="Text Placeholder 3"/>
          <p:cNvSpPr>
            <a:spLocks noGrp="1"/>
          </p:cNvSpPr>
          <p:nvPr>
            <p:ph type="body" sz="half" idx="2"/>
          </p:nvPr>
        </p:nvSpPr>
        <p:spPr>
          <a:xfrm>
            <a:off x="803276" y="2133600"/>
            <a:ext cx="3968750" cy="3779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lgn="r">
              <a:defRPr/>
            </a:lvl1pPr>
          </a:lstStyle>
          <a:p>
            <a:fld id="{BBDE42B0-F409-4C51-91B1-3740BF7C4714}" type="datetime3">
              <a:rPr lang="en-AU" smtClean="0"/>
              <a:t>21 July, 2023</a:t>
            </a:fld>
            <a:endParaRPr lang="en-AU" dirty="0"/>
          </a:p>
        </p:txBody>
      </p:sp>
      <p:sp>
        <p:nvSpPr>
          <p:cNvPr id="6" name="Footer Placeholder 5"/>
          <p:cNvSpPr>
            <a:spLocks noGrp="1"/>
          </p:cNvSpPr>
          <p:nvPr>
            <p:ph type="ftr" sz="quarter" idx="11"/>
          </p:nvPr>
        </p:nvSpPr>
        <p:spPr/>
        <p:txBody>
          <a:bodyPr/>
          <a:lstStyle/>
          <a:p>
            <a:r>
              <a:rPr lang="en-AU" dirty="0" smtClean="0"/>
              <a:t>PM&amp;C  |  [Authoring Area]  |  [Presentation Title]</a:t>
            </a:r>
          </a:p>
        </p:txBody>
      </p:sp>
      <p:sp>
        <p:nvSpPr>
          <p:cNvPr id="7" name="Slide Number Placeholder 6"/>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8"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9"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39705759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lgn="r">
              <a:defRPr/>
            </a:lvl1pPr>
          </a:lstStyle>
          <a:p>
            <a:fld id="{C23D420D-9C1A-4A56-8D7F-E7F4F0D8A789}" type="datetime3">
              <a:rPr lang="en-AU" smtClean="0"/>
              <a:t>21 July, 2023</a:t>
            </a:fld>
            <a:endParaRPr lang="en-AU"/>
          </a:p>
        </p:txBody>
      </p:sp>
      <p:sp>
        <p:nvSpPr>
          <p:cNvPr id="5" name="Footer Placeholder 4"/>
          <p:cNvSpPr>
            <a:spLocks noGrp="1"/>
          </p:cNvSpPr>
          <p:nvPr>
            <p:ph type="ftr" sz="quarter" idx="11"/>
          </p:nvPr>
        </p:nvSpPr>
        <p:spPr/>
        <p:txBody>
          <a:bodyPr/>
          <a:lstStyle/>
          <a:p>
            <a:r>
              <a:rPr lang="en-AU" dirty="0" smtClean="0"/>
              <a:t>PM&amp;C  |  [Authoring Area]  |  [Presentation Title]</a:t>
            </a:r>
          </a:p>
        </p:txBody>
      </p:sp>
      <p:sp>
        <p:nvSpPr>
          <p:cNvPr id="6" name="Slide Number Placeholder 5"/>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7"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8"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37162045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08202" y="1015999"/>
            <a:ext cx="1880523" cy="4897439"/>
          </a:xfrm>
        </p:spPr>
        <p:txBody>
          <a:bodyPr vert="eaVert"/>
          <a:lstStyle/>
          <a:p>
            <a:r>
              <a:rPr lang="en-US" smtClean="0"/>
              <a:t>Click to edit Master title style</a:t>
            </a:r>
            <a:endParaRPr lang="en-AU" dirty="0"/>
          </a:p>
        </p:txBody>
      </p:sp>
      <p:sp>
        <p:nvSpPr>
          <p:cNvPr id="3" name="Vertical Text Placeholder 2"/>
          <p:cNvSpPr>
            <a:spLocks noGrp="1"/>
          </p:cNvSpPr>
          <p:nvPr>
            <p:ph type="body" orient="vert" idx="1"/>
          </p:nvPr>
        </p:nvSpPr>
        <p:spPr>
          <a:xfrm>
            <a:off x="803275" y="1015999"/>
            <a:ext cx="8416001" cy="48974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lvl1pPr algn="r">
              <a:defRPr/>
            </a:lvl1pPr>
          </a:lstStyle>
          <a:p>
            <a:fld id="{C54FC7D8-98A2-43D8-8E56-EFE0E5383A72}" type="datetime3">
              <a:rPr lang="en-AU" smtClean="0"/>
              <a:t>21 July, 2023</a:t>
            </a:fld>
            <a:endParaRPr lang="en-AU"/>
          </a:p>
        </p:txBody>
      </p:sp>
      <p:sp>
        <p:nvSpPr>
          <p:cNvPr id="5" name="Footer Placeholder 4"/>
          <p:cNvSpPr>
            <a:spLocks noGrp="1"/>
          </p:cNvSpPr>
          <p:nvPr>
            <p:ph type="ftr" sz="quarter" idx="11"/>
          </p:nvPr>
        </p:nvSpPr>
        <p:spPr/>
        <p:txBody>
          <a:bodyPr/>
          <a:lstStyle/>
          <a:p>
            <a:r>
              <a:rPr lang="en-AU" dirty="0" smtClean="0"/>
              <a:t>PM&amp;C  |  [Authoring Area]  |  [Presentation Title]</a:t>
            </a:r>
          </a:p>
        </p:txBody>
      </p:sp>
      <p:sp>
        <p:nvSpPr>
          <p:cNvPr id="6" name="Slide Number Placeholder 5"/>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7"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8"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5308905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66875" y="1844675"/>
            <a:ext cx="5473700" cy="2890359"/>
          </a:xfrm>
        </p:spPr>
        <p:txBody>
          <a:bodyPr anchor="b"/>
          <a:lstStyle>
            <a:lvl1pPr algn="l">
              <a:defRPr sz="5400" baseline="0">
                <a:solidFill>
                  <a:schemeClr val="tx1"/>
                </a:solidFill>
              </a:defRPr>
            </a:lvl1pPr>
          </a:lstStyle>
          <a:p>
            <a:r>
              <a:rPr lang="en-US" dirty="0" smtClean="0"/>
              <a:t>[Presentation title] maximum 4 lines</a:t>
            </a:r>
            <a:endParaRPr lang="en-AU" dirty="0"/>
          </a:p>
        </p:txBody>
      </p:sp>
      <p:sp>
        <p:nvSpPr>
          <p:cNvPr id="3" name="Subtitle 2"/>
          <p:cNvSpPr>
            <a:spLocks noGrp="1"/>
          </p:cNvSpPr>
          <p:nvPr>
            <p:ph type="subTitle" idx="1" hasCustomPrompt="1"/>
          </p:nvPr>
        </p:nvSpPr>
        <p:spPr>
          <a:xfrm>
            <a:off x="1666874" y="5023959"/>
            <a:ext cx="4932401" cy="88947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[Presentation subtitle] maximum 3 lines</a:t>
            </a:r>
            <a:endParaRPr lang="en-AU" dirty="0" smtClean="0"/>
          </a:p>
        </p:txBody>
      </p:sp>
      <p:sp>
        <p:nvSpPr>
          <p:cNvPr id="9" name="Text Placeholder 15"/>
          <p:cNvSpPr>
            <a:spLocks noGrp="1"/>
          </p:cNvSpPr>
          <p:nvPr>
            <p:ph type="body" sz="quarter" idx="10" hasCustomPrompt="1"/>
          </p:nvPr>
        </p:nvSpPr>
        <p:spPr>
          <a:xfrm rot="16200000">
            <a:off x="-268505" y="4483359"/>
            <a:ext cx="2501864" cy="358297"/>
          </a:xfrm>
        </p:spPr>
        <p:txBody>
          <a:bodyPr/>
          <a:lstStyle>
            <a:lvl1pPr marL="0" indent="0" algn="r">
              <a:buNone/>
              <a:defRPr sz="1200" baseline="0"/>
            </a:lvl1pPr>
          </a:lstStyle>
          <a:p>
            <a:pPr lvl="0"/>
            <a:r>
              <a:rPr lang="en-US" dirty="0" smtClean="0"/>
              <a:t>[Authoring area]</a:t>
            </a:r>
            <a:endParaRPr lang="en-AU" dirty="0"/>
          </a:p>
        </p:txBody>
      </p:sp>
      <p:pic>
        <p:nvPicPr>
          <p:cNvPr id="12" name="Picture 11">
            <a:extLst>
              <a:ext uri="{FF2B5EF4-FFF2-40B4-BE49-F238E27FC236}">
                <a16:creationId xmlns:a16="http://schemas.microsoft.com/office/drawing/2014/main" id="{4F307F97-346A-4447-A3CB-7E9ED7B73C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3275" y="628668"/>
            <a:ext cx="3600000" cy="618130"/>
          </a:xfrm>
          <a:prstGeom prst="rect">
            <a:avLst/>
          </a:prstGeom>
        </p:spPr>
      </p:pic>
      <p:cxnSp>
        <p:nvCxnSpPr>
          <p:cNvPr id="14" name="Straight Connector 13"/>
          <p:cNvCxnSpPr/>
          <p:nvPr userDrawn="1"/>
        </p:nvCxnSpPr>
        <p:spPr>
          <a:xfrm>
            <a:off x="11388725" y="1016000"/>
            <a:ext cx="803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1666874" y="1455626"/>
            <a:ext cx="1452563" cy="146729"/>
          </a:xfrm>
        </p:spPr>
        <p:txBody>
          <a:bodyPr>
            <a:normAutofit/>
          </a:bodyPr>
          <a:lstStyle>
            <a:lvl1pPr marL="0" indent="0" algn="l">
              <a:buNone/>
              <a:defRPr sz="1000">
                <a:solidFill>
                  <a:srgbClr val="FF0000"/>
                </a:solidFill>
                <a:latin typeface="Segoe UI" panose="020B0502040204020203" pitchFamily="34" charset="0"/>
                <a:cs typeface="Segoe UI" panose="020B0502040204020203" pitchFamily="34" charset="0"/>
              </a:defRPr>
            </a:lvl1pPr>
          </a:lstStyle>
          <a:p>
            <a:pPr lvl="0"/>
            <a:r>
              <a:rPr lang="en-AU" dirty="0" smtClean="0"/>
              <a:t>CLASSIFICATION</a:t>
            </a:r>
            <a:endParaRPr lang="en-AU" dirty="0"/>
          </a:p>
        </p:txBody>
      </p:sp>
      <p:sp>
        <p:nvSpPr>
          <p:cNvPr id="13" name="Freeform 5"/>
          <p:cNvSpPr>
            <a:spLocks noEditPoints="1"/>
          </p:cNvSpPr>
          <p:nvPr userDrawn="1"/>
        </p:nvSpPr>
        <p:spPr bwMode="auto">
          <a:xfrm>
            <a:off x="6524619" y="248432"/>
            <a:ext cx="5667381" cy="6609568"/>
          </a:xfrm>
          <a:custGeom>
            <a:avLst/>
            <a:gdLst>
              <a:gd name="T0" fmla="*/ 231 w 499"/>
              <a:gd name="T1" fmla="*/ 116 h 583"/>
              <a:gd name="T2" fmla="*/ 197 w 499"/>
              <a:gd name="T3" fmla="*/ 7 h 583"/>
              <a:gd name="T4" fmla="*/ 47 w 499"/>
              <a:gd name="T5" fmla="*/ 7 h 583"/>
              <a:gd name="T6" fmla="*/ 84 w 499"/>
              <a:gd name="T7" fmla="*/ 46 h 583"/>
              <a:gd name="T8" fmla="*/ 57 w 499"/>
              <a:gd name="T9" fmla="*/ 253 h 583"/>
              <a:gd name="T10" fmla="*/ 158 w 499"/>
              <a:gd name="T11" fmla="*/ 260 h 583"/>
              <a:gd name="T12" fmla="*/ 126 w 499"/>
              <a:gd name="T13" fmla="*/ 245 h 583"/>
              <a:gd name="T14" fmla="*/ 144 w 499"/>
              <a:gd name="T15" fmla="*/ 143 h 583"/>
              <a:gd name="T16" fmla="*/ 224 w 499"/>
              <a:gd name="T17" fmla="*/ 124 h 583"/>
              <a:gd name="T18" fmla="*/ 249 w 499"/>
              <a:gd name="T19" fmla="*/ 161 h 583"/>
              <a:gd name="T20" fmla="*/ 222 w 499"/>
              <a:gd name="T21" fmla="*/ 369 h 583"/>
              <a:gd name="T22" fmla="*/ 194 w 499"/>
              <a:gd name="T23" fmla="*/ 382 h 583"/>
              <a:gd name="T24" fmla="*/ 117 w 499"/>
              <a:gd name="T25" fmla="*/ 386 h 583"/>
              <a:gd name="T26" fmla="*/ 164 w 499"/>
              <a:gd name="T27" fmla="*/ 286 h 583"/>
              <a:gd name="T28" fmla="*/ 63 w 499"/>
              <a:gd name="T29" fmla="*/ 335 h 583"/>
              <a:gd name="T30" fmla="*/ 16 w 499"/>
              <a:gd name="T31" fmla="*/ 437 h 583"/>
              <a:gd name="T32" fmla="*/ 67 w 499"/>
              <a:gd name="T33" fmla="*/ 539 h 583"/>
              <a:gd name="T34" fmla="*/ 184 w 499"/>
              <a:gd name="T35" fmla="*/ 530 h 583"/>
              <a:gd name="T36" fmla="*/ 259 w 499"/>
              <a:gd name="T37" fmla="*/ 517 h 583"/>
              <a:gd name="T38" fmla="*/ 309 w 499"/>
              <a:gd name="T39" fmla="*/ 583 h 583"/>
              <a:gd name="T40" fmla="*/ 347 w 499"/>
              <a:gd name="T41" fmla="*/ 419 h 583"/>
              <a:gd name="T42" fmla="*/ 481 w 499"/>
              <a:gd name="T43" fmla="*/ 480 h 583"/>
              <a:gd name="T44" fmla="*/ 474 w 499"/>
              <a:gd name="T45" fmla="*/ 392 h 583"/>
              <a:gd name="T46" fmla="*/ 446 w 499"/>
              <a:gd name="T47" fmla="*/ 406 h 583"/>
              <a:gd name="T48" fmla="*/ 276 w 499"/>
              <a:gd name="T49" fmla="*/ 460 h 583"/>
              <a:gd name="T50" fmla="*/ 253 w 499"/>
              <a:gd name="T51" fmla="*/ 503 h 583"/>
              <a:gd name="T52" fmla="*/ 175 w 499"/>
              <a:gd name="T53" fmla="*/ 475 h 583"/>
              <a:gd name="T54" fmla="*/ 259 w 499"/>
              <a:gd name="T55" fmla="*/ 376 h 583"/>
              <a:gd name="T56" fmla="*/ 293 w 499"/>
              <a:gd name="T57" fmla="*/ 369 h 583"/>
              <a:gd name="T58" fmla="*/ 266 w 499"/>
              <a:gd name="T59" fmla="*/ 157 h 583"/>
              <a:gd name="T60" fmla="*/ 473 w 499"/>
              <a:gd name="T61" fmla="*/ 157 h 583"/>
              <a:gd name="T62" fmla="*/ 445 w 499"/>
              <a:gd name="T63" fmla="*/ 369 h 583"/>
              <a:gd name="T64" fmla="*/ 499 w 499"/>
              <a:gd name="T65" fmla="*/ 376 h 583"/>
              <a:gd name="T66" fmla="*/ 380 w 499"/>
              <a:gd name="T67" fmla="*/ 320 h 583"/>
              <a:gd name="T68" fmla="*/ 139 w 499"/>
              <a:gd name="T69" fmla="*/ 131 h 583"/>
              <a:gd name="T70" fmla="*/ 146 w 499"/>
              <a:gd name="T71" fmla="*/ 16 h 583"/>
              <a:gd name="T72" fmla="*/ 201 w 499"/>
              <a:gd name="T73" fmla="*/ 76 h 583"/>
              <a:gd name="T74" fmla="*/ 128 w 499"/>
              <a:gd name="T75" fmla="*/ 287 h 583"/>
              <a:gd name="T76" fmla="*/ 145 w 499"/>
              <a:gd name="T77" fmla="*/ 349 h 583"/>
              <a:gd name="T78" fmla="*/ 95 w 499"/>
              <a:gd name="T79" fmla="*/ 320 h 583"/>
              <a:gd name="T80" fmla="*/ 87 w 499"/>
              <a:gd name="T81" fmla="*/ 516 h 583"/>
              <a:gd name="T82" fmla="*/ 50 w 499"/>
              <a:gd name="T83" fmla="*/ 432 h 583"/>
              <a:gd name="T84" fmla="*/ 139 w 499"/>
              <a:gd name="T85" fmla="*/ 491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9" h="583">
                <a:moveTo>
                  <a:pt x="380" y="320"/>
                </a:moveTo>
                <a:cubicBezTo>
                  <a:pt x="286" y="116"/>
                  <a:pt x="286" y="116"/>
                  <a:pt x="286" y="116"/>
                </a:cubicBezTo>
                <a:cubicBezTo>
                  <a:pt x="231" y="116"/>
                  <a:pt x="231" y="116"/>
                  <a:pt x="231" y="116"/>
                </a:cubicBezTo>
                <a:cubicBezTo>
                  <a:pt x="240" y="104"/>
                  <a:pt x="245" y="89"/>
                  <a:pt x="245" y="72"/>
                </a:cubicBezTo>
                <a:cubicBezTo>
                  <a:pt x="245" y="57"/>
                  <a:pt x="241" y="43"/>
                  <a:pt x="231" y="32"/>
                </a:cubicBezTo>
                <a:cubicBezTo>
                  <a:pt x="222" y="20"/>
                  <a:pt x="211" y="12"/>
                  <a:pt x="197" y="7"/>
                </a:cubicBezTo>
                <a:cubicBezTo>
                  <a:pt x="184" y="3"/>
                  <a:pt x="166" y="0"/>
                  <a:pt x="142" y="0"/>
                </a:cubicBezTo>
                <a:cubicBezTo>
                  <a:pt x="47" y="0"/>
                  <a:pt x="47" y="0"/>
                  <a:pt x="47" y="0"/>
                </a:cubicBezTo>
                <a:cubicBezTo>
                  <a:pt x="47" y="7"/>
                  <a:pt x="47" y="7"/>
                  <a:pt x="47" y="7"/>
                </a:cubicBezTo>
                <a:cubicBezTo>
                  <a:pt x="57" y="7"/>
                  <a:pt x="57" y="7"/>
                  <a:pt x="57" y="7"/>
                </a:cubicBezTo>
                <a:cubicBezTo>
                  <a:pt x="67" y="7"/>
                  <a:pt x="74" y="10"/>
                  <a:pt x="79" y="16"/>
                </a:cubicBezTo>
                <a:cubicBezTo>
                  <a:pt x="83" y="20"/>
                  <a:pt x="84" y="30"/>
                  <a:pt x="84" y="46"/>
                </a:cubicBezTo>
                <a:cubicBezTo>
                  <a:pt x="84" y="214"/>
                  <a:pt x="84" y="214"/>
                  <a:pt x="84" y="214"/>
                </a:cubicBezTo>
                <a:cubicBezTo>
                  <a:pt x="84" y="229"/>
                  <a:pt x="83" y="239"/>
                  <a:pt x="80" y="243"/>
                </a:cubicBezTo>
                <a:cubicBezTo>
                  <a:pt x="76" y="250"/>
                  <a:pt x="68" y="253"/>
                  <a:pt x="57" y="253"/>
                </a:cubicBezTo>
                <a:cubicBezTo>
                  <a:pt x="47" y="253"/>
                  <a:pt x="47" y="253"/>
                  <a:pt x="47" y="253"/>
                </a:cubicBezTo>
                <a:cubicBezTo>
                  <a:pt x="47" y="260"/>
                  <a:pt x="47" y="260"/>
                  <a:pt x="47" y="260"/>
                </a:cubicBezTo>
                <a:cubicBezTo>
                  <a:pt x="158" y="260"/>
                  <a:pt x="158" y="260"/>
                  <a:pt x="158" y="260"/>
                </a:cubicBezTo>
                <a:cubicBezTo>
                  <a:pt x="158" y="253"/>
                  <a:pt x="158" y="253"/>
                  <a:pt x="158" y="253"/>
                </a:cubicBezTo>
                <a:cubicBezTo>
                  <a:pt x="149" y="253"/>
                  <a:pt x="149" y="253"/>
                  <a:pt x="149" y="253"/>
                </a:cubicBezTo>
                <a:cubicBezTo>
                  <a:pt x="139" y="253"/>
                  <a:pt x="131" y="250"/>
                  <a:pt x="126" y="245"/>
                </a:cubicBezTo>
                <a:cubicBezTo>
                  <a:pt x="123" y="241"/>
                  <a:pt x="121" y="231"/>
                  <a:pt x="121" y="214"/>
                </a:cubicBezTo>
                <a:cubicBezTo>
                  <a:pt x="121" y="139"/>
                  <a:pt x="121" y="139"/>
                  <a:pt x="121" y="139"/>
                </a:cubicBezTo>
                <a:cubicBezTo>
                  <a:pt x="129" y="140"/>
                  <a:pt x="137" y="142"/>
                  <a:pt x="144" y="143"/>
                </a:cubicBezTo>
                <a:cubicBezTo>
                  <a:pt x="152" y="143"/>
                  <a:pt x="159" y="144"/>
                  <a:pt x="165" y="144"/>
                </a:cubicBezTo>
                <a:cubicBezTo>
                  <a:pt x="190" y="144"/>
                  <a:pt x="210" y="137"/>
                  <a:pt x="224" y="124"/>
                </a:cubicBezTo>
                <a:cubicBezTo>
                  <a:pt x="224" y="124"/>
                  <a:pt x="224" y="124"/>
                  <a:pt x="224" y="124"/>
                </a:cubicBezTo>
                <a:cubicBezTo>
                  <a:pt x="229" y="125"/>
                  <a:pt x="232" y="126"/>
                  <a:pt x="235" y="127"/>
                </a:cubicBezTo>
                <a:cubicBezTo>
                  <a:pt x="240" y="129"/>
                  <a:pt x="243" y="133"/>
                  <a:pt x="245" y="136"/>
                </a:cubicBezTo>
                <a:cubicBezTo>
                  <a:pt x="248" y="141"/>
                  <a:pt x="249" y="150"/>
                  <a:pt x="249" y="161"/>
                </a:cubicBezTo>
                <a:cubicBezTo>
                  <a:pt x="249" y="331"/>
                  <a:pt x="249" y="331"/>
                  <a:pt x="249" y="331"/>
                </a:cubicBezTo>
                <a:cubicBezTo>
                  <a:pt x="249" y="346"/>
                  <a:pt x="248" y="355"/>
                  <a:pt x="245" y="359"/>
                </a:cubicBezTo>
                <a:cubicBezTo>
                  <a:pt x="240" y="366"/>
                  <a:pt x="233" y="369"/>
                  <a:pt x="222" y="369"/>
                </a:cubicBezTo>
                <a:cubicBezTo>
                  <a:pt x="182" y="369"/>
                  <a:pt x="182" y="369"/>
                  <a:pt x="182" y="369"/>
                </a:cubicBezTo>
                <a:cubicBezTo>
                  <a:pt x="182" y="376"/>
                  <a:pt x="182" y="376"/>
                  <a:pt x="182" y="376"/>
                </a:cubicBezTo>
                <a:cubicBezTo>
                  <a:pt x="187" y="377"/>
                  <a:pt x="191" y="379"/>
                  <a:pt x="194" y="382"/>
                </a:cubicBezTo>
                <a:cubicBezTo>
                  <a:pt x="197" y="387"/>
                  <a:pt x="199" y="392"/>
                  <a:pt x="199" y="397"/>
                </a:cubicBezTo>
                <a:cubicBezTo>
                  <a:pt x="199" y="415"/>
                  <a:pt x="188" y="438"/>
                  <a:pt x="166" y="464"/>
                </a:cubicBezTo>
                <a:cubicBezTo>
                  <a:pt x="149" y="440"/>
                  <a:pt x="133" y="414"/>
                  <a:pt x="117" y="386"/>
                </a:cubicBezTo>
                <a:cubicBezTo>
                  <a:pt x="140" y="374"/>
                  <a:pt x="156" y="363"/>
                  <a:pt x="165" y="353"/>
                </a:cubicBezTo>
                <a:cubicBezTo>
                  <a:pt x="174" y="343"/>
                  <a:pt x="178" y="332"/>
                  <a:pt x="178" y="319"/>
                </a:cubicBezTo>
                <a:cubicBezTo>
                  <a:pt x="178" y="306"/>
                  <a:pt x="174" y="295"/>
                  <a:pt x="164" y="286"/>
                </a:cubicBezTo>
                <a:cubicBezTo>
                  <a:pt x="155" y="277"/>
                  <a:pt x="143" y="273"/>
                  <a:pt x="128" y="273"/>
                </a:cubicBezTo>
                <a:cubicBezTo>
                  <a:pt x="112" y="273"/>
                  <a:pt x="98" y="277"/>
                  <a:pt x="86" y="286"/>
                </a:cubicBezTo>
                <a:cubicBezTo>
                  <a:pt x="70" y="297"/>
                  <a:pt x="63" y="314"/>
                  <a:pt x="63" y="335"/>
                </a:cubicBezTo>
                <a:cubicBezTo>
                  <a:pt x="63" y="342"/>
                  <a:pt x="64" y="350"/>
                  <a:pt x="66" y="359"/>
                </a:cubicBezTo>
                <a:cubicBezTo>
                  <a:pt x="68" y="367"/>
                  <a:pt x="72" y="378"/>
                  <a:pt x="78" y="391"/>
                </a:cubicBezTo>
                <a:cubicBezTo>
                  <a:pt x="48" y="407"/>
                  <a:pt x="27" y="422"/>
                  <a:pt x="16" y="437"/>
                </a:cubicBezTo>
                <a:cubicBezTo>
                  <a:pt x="6" y="453"/>
                  <a:pt x="0" y="468"/>
                  <a:pt x="0" y="483"/>
                </a:cubicBezTo>
                <a:cubicBezTo>
                  <a:pt x="0" y="498"/>
                  <a:pt x="6" y="511"/>
                  <a:pt x="18" y="522"/>
                </a:cubicBezTo>
                <a:cubicBezTo>
                  <a:pt x="30" y="533"/>
                  <a:pt x="47" y="539"/>
                  <a:pt x="67" y="539"/>
                </a:cubicBezTo>
                <a:cubicBezTo>
                  <a:pt x="82" y="539"/>
                  <a:pt x="95" y="536"/>
                  <a:pt x="107" y="531"/>
                </a:cubicBezTo>
                <a:cubicBezTo>
                  <a:pt x="120" y="525"/>
                  <a:pt x="134" y="516"/>
                  <a:pt x="149" y="502"/>
                </a:cubicBezTo>
                <a:cubicBezTo>
                  <a:pt x="162" y="515"/>
                  <a:pt x="173" y="525"/>
                  <a:pt x="184" y="530"/>
                </a:cubicBezTo>
                <a:cubicBezTo>
                  <a:pt x="194" y="536"/>
                  <a:pt x="205" y="539"/>
                  <a:pt x="215" y="539"/>
                </a:cubicBezTo>
                <a:cubicBezTo>
                  <a:pt x="228" y="539"/>
                  <a:pt x="240" y="534"/>
                  <a:pt x="251" y="526"/>
                </a:cubicBezTo>
                <a:cubicBezTo>
                  <a:pt x="254" y="524"/>
                  <a:pt x="256" y="521"/>
                  <a:pt x="259" y="517"/>
                </a:cubicBezTo>
                <a:cubicBezTo>
                  <a:pt x="258" y="522"/>
                  <a:pt x="258" y="527"/>
                  <a:pt x="258" y="532"/>
                </a:cubicBezTo>
                <a:cubicBezTo>
                  <a:pt x="258" y="550"/>
                  <a:pt x="261" y="568"/>
                  <a:pt x="267" y="583"/>
                </a:cubicBezTo>
                <a:cubicBezTo>
                  <a:pt x="309" y="583"/>
                  <a:pt x="309" y="583"/>
                  <a:pt x="309" y="583"/>
                </a:cubicBezTo>
                <a:cubicBezTo>
                  <a:pt x="304" y="568"/>
                  <a:pt x="302" y="551"/>
                  <a:pt x="302" y="532"/>
                </a:cubicBezTo>
                <a:cubicBezTo>
                  <a:pt x="302" y="504"/>
                  <a:pt x="306" y="480"/>
                  <a:pt x="314" y="461"/>
                </a:cubicBezTo>
                <a:cubicBezTo>
                  <a:pt x="322" y="442"/>
                  <a:pt x="333" y="428"/>
                  <a:pt x="347" y="419"/>
                </a:cubicBezTo>
                <a:cubicBezTo>
                  <a:pt x="361" y="410"/>
                  <a:pt x="376" y="406"/>
                  <a:pt x="394" y="406"/>
                </a:cubicBezTo>
                <a:cubicBezTo>
                  <a:pt x="414" y="406"/>
                  <a:pt x="432" y="412"/>
                  <a:pt x="447" y="423"/>
                </a:cubicBezTo>
                <a:cubicBezTo>
                  <a:pt x="461" y="435"/>
                  <a:pt x="473" y="454"/>
                  <a:pt x="481" y="480"/>
                </a:cubicBezTo>
                <a:cubicBezTo>
                  <a:pt x="486" y="480"/>
                  <a:pt x="486" y="480"/>
                  <a:pt x="486" y="480"/>
                </a:cubicBezTo>
                <a:cubicBezTo>
                  <a:pt x="481" y="392"/>
                  <a:pt x="481" y="392"/>
                  <a:pt x="481" y="392"/>
                </a:cubicBezTo>
                <a:cubicBezTo>
                  <a:pt x="474" y="392"/>
                  <a:pt x="474" y="392"/>
                  <a:pt x="474" y="392"/>
                </a:cubicBezTo>
                <a:cubicBezTo>
                  <a:pt x="472" y="398"/>
                  <a:pt x="470" y="403"/>
                  <a:pt x="467" y="406"/>
                </a:cubicBezTo>
                <a:cubicBezTo>
                  <a:pt x="464" y="409"/>
                  <a:pt x="461" y="410"/>
                  <a:pt x="458" y="410"/>
                </a:cubicBezTo>
                <a:cubicBezTo>
                  <a:pt x="455" y="410"/>
                  <a:pt x="452" y="409"/>
                  <a:pt x="446" y="406"/>
                </a:cubicBezTo>
                <a:cubicBezTo>
                  <a:pt x="428" y="397"/>
                  <a:pt x="409" y="392"/>
                  <a:pt x="391" y="392"/>
                </a:cubicBezTo>
                <a:cubicBezTo>
                  <a:pt x="366" y="392"/>
                  <a:pt x="344" y="398"/>
                  <a:pt x="324" y="410"/>
                </a:cubicBezTo>
                <a:cubicBezTo>
                  <a:pt x="303" y="422"/>
                  <a:pt x="287" y="439"/>
                  <a:pt x="276" y="460"/>
                </a:cubicBezTo>
                <a:cubicBezTo>
                  <a:pt x="272" y="467"/>
                  <a:pt x="269" y="475"/>
                  <a:pt x="266" y="482"/>
                </a:cubicBezTo>
                <a:cubicBezTo>
                  <a:pt x="266" y="482"/>
                  <a:pt x="266" y="482"/>
                  <a:pt x="266" y="482"/>
                </a:cubicBezTo>
                <a:cubicBezTo>
                  <a:pt x="264" y="491"/>
                  <a:pt x="259" y="498"/>
                  <a:pt x="253" y="503"/>
                </a:cubicBezTo>
                <a:cubicBezTo>
                  <a:pt x="247" y="507"/>
                  <a:pt x="240" y="510"/>
                  <a:pt x="231" y="510"/>
                </a:cubicBezTo>
                <a:cubicBezTo>
                  <a:pt x="222" y="510"/>
                  <a:pt x="214" y="507"/>
                  <a:pt x="205" y="502"/>
                </a:cubicBezTo>
                <a:cubicBezTo>
                  <a:pt x="196" y="497"/>
                  <a:pt x="186" y="488"/>
                  <a:pt x="175" y="475"/>
                </a:cubicBezTo>
                <a:cubicBezTo>
                  <a:pt x="189" y="457"/>
                  <a:pt x="201" y="439"/>
                  <a:pt x="212" y="419"/>
                </a:cubicBezTo>
                <a:cubicBezTo>
                  <a:pt x="223" y="399"/>
                  <a:pt x="231" y="387"/>
                  <a:pt x="237" y="383"/>
                </a:cubicBezTo>
                <a:cubicBezTo>
                  <a:pt x="241" y="380"/>
                  <a:pt x="249" y="377"/>
                  <a:pt x="259" y="376"/>
                </a:cubicBezTo>
                <a:cubicBezTo>
                  <a:pt x="303" y="376"/>
                  <a:pt x="303" y="376"/>
                  <a:pt x="303" y="376"/>
                </a:cubicBezTo>
                <a:cubicBezTo>
                  <a:pt x="303" y="369"/>
                  <a:pt x="303" y="369"/>
                  <a:pt x="303" y="369"/>
                </a:cubicBezTo>
                <a:cubicBezTo>
                  <a:pt x="293" y="369"/>
                  <a:pt x="293" y="369"/>
                  <a:pt x="293" y="369"/>
                </a:cubicBezTo>
                <a:cubicBezTo>
                  <a:pt x="283" y="369"/>
                  <a:pt x="276" y="366"/>
                  <a:pt x="271" y="361"/>
                </a:cubicBezTo>
                <a:cubicBezTo>
                  <a:pt x="268" y="357"/>
                  <a:pt x="266" y="347"/>
                  <a:pt x="266" y="331"/>
                </a:cubicBezTo>
                <a:cubicBezTo>
                  <a:pt x="266" y="157"/>
                  <a:pt x="266" y="157"/>
                  <a:pt x="266" y="157"/>
                </a:cubicBezTo>
                <a:cubicBezTo>
                  <a:pt x="366" y="376"/>
                  <a:pt x="366" y="376"/>
                  <a:pt x="366" y="376"/>
                </a:cubicBezTo>
                <a:cubicBezTo>
                  <a:pt x="373" y="376"/>
                  <a:pt x="373" y="376"/>
                  <a:pt x="373" y="376"/>
                </a:cubicBezTo>
                <a:cubicBezTo>
                  <a:pt x="473" y="157"/>
                  <a:pt x="473" y="157"/>
                  <a:pt x="473" y="157"/>
                </a:cubicBezTo>
                <a:cubicBezTo>
                  <a:pt x="473" y="331"/>
                  <a:pt x="473" y="331"/>
                  <a:pt x="473" y="331"/>
                </a:cubicBezTo>
                <a:cubicBezTo>
                  <a:pt x="473" y="346"/>
                  <a:pt x="472" y="355"/>
                  <a:pt x="469" y="359"/>
                </a:cubicBezTo>
                <a:cubicBezTo>
                  <a:pt x="464" y="366"/>
                  <a:pt x="456" y="369"/>
                  <a:pt x="445" y="369"/>
                </a:cubicBezTo>
                <a:cubicBezTo>
                  <a:pt x="436" y="369"/>
                  <a:pt x="436" y="369"/>
                  <a:pt x="436" y="369"/>
                </a:cubicBezTo>
                <a:cubicBezTo>
                  <a:pt x="436" y="376"/>
                  <a:pt x="436" y="376"/>
                  <a:pt x="436" y="376"/>
                </a:cubicBezTo>
                <a:cubicBezTo>
                  <a:pt x="499" y="376"/>
                  <a:pt x="499" y="376"/>
                  <a:pt x="499" y="376"/>
                </a:cubicBezTo>
                <a:cubicBezTo>
                  <a:pt x="499" y="116"/>
                  <a:pt x="499" y="116"/>
                  <a:pt x="499" y="116"/>
                </a:cubicBezTo>
                <a:cubicBezTo>
                  <a:pt x="473" y="116"/>
                  <a:pt x="473" y="116"/>
                  <a:pt x="473" y="116"/>
                </a:cubicBezTo>
                <a:lnTo>
                  <a:pt x="380" y="320"/>
                </a:lnTo>
                <a:close/>
                <a:moveTo>
                  <a:pt x="187" y="116"/>
                </a:moveTo>
                <a:cubicBezTo>
                  <a:pt x="177" y="126"/>
                  <a:pt x="166" y="131"/>
                  <a:pt x="153" y="131"/>
                </a:cubicBezTo>
                <a:cubicBezTo>
                  <a:pt x="149" y="131"/>
                  <a:pt x="144" y="131"/>
                  <a:pt x="139" y="131"/>
                </a:cubicBezTo>
                <a:cubicBezTo>
                  <a:pt x="134" y="130"/>
                  <a:pt x="128" y="129"/>
                  <a:pt x="121" y="128"/>
                </a:cubicBezTo>
                <a:cubicBezTo>
                  <a:pt x="121" y="19"/>
                  <a:pt x="121" y="19"/>
                  <a:pt x="121" y="19"/>
                </a:cubicBezTo>
                <a:cubicBezTo>
                  <a:pt x="131" y="17"/>
                  <a:pt x="140" y="16"/>
                  <a:pt x="146" y="16"/>
                </a:cubicBezTo>
                <a:cubicBezTo>
                  <a:pt x="157" y="16"/>
                  <a:pt x="167" y="18"/>
                  <a:pt x="175" y="23"/>
                </a:cubicBezTo>
                <a:cubicBezTo>
                  <a:pt x="183" y="28"/>
                  <a:pt x="190" y="35"/>
                  <a:pt x="195" y="45"/>
                </a:cubicBezTo>
                <a:cubicBezTo>
                  <a:pt x="199" y="54"/>
                  <a:pt x="201" y="65"/>
                  <a:pt x="201" y="76"/>
                </a:cubicBezTo>
                <a:cubicBezTo>
                  <a:pt x="201" y="92"/>
                  <a:pt x="197" y="106"/>
                  <a:pt x="187" y="116"/>
                </a:cubicBezTo>
                <a:close/>
                <a:moveTo>
                  <a:pt x="103" y="298"/>
                </a:moveTo>
                <a:cubicBezTo>
                  <a:pt x="108" y="290"/>
                  <a:pt x="117" y="287"/>
                  <a:pt x="128" y="287"/>
                </a:cubicBezTo>
                <a:cubicBezTo>
                  <a:pt x="136" y="287"/>
                  <a:pt x="143" y="289"/>
                  <a:pt x="148" y="295"/>
                </a:cubicBezTo>
                <a:cubicBezTo>
                  <a:pt x="154" y="301"/>
                  <a:pt x="157" y="309"/>
                  <a:pt x="157" y="318"/>
                </a:cubicBezTo>
                <a:cubicBezTo>
                  <a:pt x="157" y="329"/>
                  <a:pt x="153" y="340"/>
                  <a:pt x="145" y="349"/>
                </a:cubicBezTo>
                <a:cubicBezTo>
                  <a:pt x="137" y="358"/>
                  <a:pt x="126" y="367"/>
                  <a:pt x="110" y="374"/>
                </a:cubicBezTo>
                <a:cubicBezTo>
                  <a:pt x="104" y="359"/>
                  <a:pt x="100" y="348"/>
                  <a:pt x="98" y="341"/>
                </a:cubicBezTo>
                <a:cubicBezTo>
                  <a:pt x="96" y="333"/>
                  <a:pt x="95" y="326"/>
                  <a:pt x="95" y="320"/>
                </a:cubicBezTo>
                <a:cubicBezTo>
                  <a:pt x="95" y="313"/>
                  <a:pt x="97" y="305"/>
                  <a:pt x="103" y="298"/>
                </a:cubicBezTo>
                <a:close/>
                <a:moveTo>
                  <a:pt x="109" y="511"/>
                </a:moveTo>
                <a:cubicBezTo>
                  <a:pt x="102" y="514"/>
                  <a:pt x="95" y="516"/>
                  <a:pt x="87" y="516"/>
                </a:cubicBezTo>
                <a:cubicBezTo>
                  <a:pt x="72" y="516"/>
                  <a:pt x="60" y="511"/>
                  <a:pt x="52" y="501"/>
                </a:cubicBezTo>
                <a:cubicBezTo>
                  <a:pt x="43" y="491"/>
                  <a:pt x="39" y="479"/>
                  <a:pt x="39" y="465"/>
                </a:cubicBezTo>
                <a:cubicBezTo>
                  <a:pt x="39" y="453"/>
                  <a:pt x="43" y="442"/>
                  <a:pt x="50" y="432"/>
                </a:cubicBezTo>
                <a:cubicBezTo>
                  <a:pt x="58" y="421"/>
                  <a:pt x="69" y="412"/>
                  <a:pt x="84" y="403"/>
                </a:cubicBezTo>
                <a:cubicBezTo>
                  <a:pt x="92" y="419"/>
                  <a:pt x="99" y="431"/>
                  <a:pt x="105" y="442"/>
                </a:cubicBezTo>
                <a:cubicBezTo>
                  <a:pt x="111" y="452"/>
                  <a:pt x="123" y="469"/>
                  <a:pt x="139" y="491"/>
                </a:cubicBezTo>
                <a:cubicBezTo>
                  <a:pt x="127" y="501"/>
                  <a:pt x="117" y="508"/>
                  <a:pt x="109" y="5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6645203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Text Placeholder 4"/>
          <p:cNvSpPr>
            <a:spLocks noGrp="1"/>
          </p:cNvSpPr>
          <p:nvPr>
            <p:ph type="body" sz="quarter" idx="20" hasCustomPrompt="1"/>
          </p:nvPr>
        </p:nvSpPr>
        <p:spPr>
          <a:xfrm>
            <a:off x="4049665" y="6436644"/>
            <a:ext cx="6970429" cy="293644"/>
          </a:xfrm>
        </p:spPr>
        <p:txBody>
          <a:bodyPr tIns="0" bIns="0"/>
          <a:lstStyle>
            <a:lvl1pPr marL="0" indent="65318" algn="l" defTabSz="829544" rtl="0" eaLnBrk="1" latinLnBrk="0" hangingPunct="1">
              <a:spcBef>
                <a:spcPts val="0"/>
              </a:spcBef>
              <a:buFont typeface="+mj-lt"/>
              <a:buAutoNum type="arabicPeriod"/>
              <a:defRPr lang="en-US" sz="544" kern="1200" dirty="0" smtClean="0">
                <a:solidFill>
                  <a:schemeClr val="tx1">
                    <a:tint val="75000"/>
                  </a:schemeClr>
                </a:solidFill>
                <a:latin typeface="+mn-lt"/>
                <a:ea typeface="+mn-ea"/>
                <a:cs typeface="+mn-cs"/>
              </a:defRPr>
            </a:lvl1pPr>
            <a:lvl2pPr marL="97978" indent="130637" algn="l" defTabSz="829544" rtl="0" eaLnBrk="1" latinLnBrk="0" hangingPunct="1">
              <a:buFont typeface="+mj-lt"/>
              <a:buAutoNum type="arabicPeriod"/>
              <a:defRPr lang="en-US" sz="544" kern="1200" dirty="0" smtClean="0">
                <a:solidFill>
                  <a:schemeClr val="tx1">
                    <a:tint val="75000"/>
                  </a:schemeClr>
                </a:solidFill>
                <a:latin typeface="+mn-lt"/>
                <a:ea typeface="+mn-ea"/>
                <a:cs typeface="+mn-cs"/>
              </a:defRPr>
            </a:lvl2pPr>
            <a:lvl3pPr marL="97978" indent="130637" algn="l" defTabSz="829544" rtl="0" eaLnBrk="1" latinLnBrk="0" hangingPunct="1">
              <a:buFont typeface="+mj-lt"/>
              <a:buAutoNum type="arabicPeriod"/>
              <a:defRPr lang="en-US" sz="544" kern="1200" dirty="0" smtClean="0">
                <a:solidFill>
                  <a:schemeClr val="tx1">
                    <a:tint val="75000"/>
                  </a:schemeClr>
                </a:solidFill>
                <a:latin typeface="+mn-lt"/>
                <a:ea typeface="+mn-ea"/>
                <a:cs typeface="+mn-cs"/>
              </a:defRPr>
            </a:lvl3pPr>
            <a:lvl4pPr marL="97978" indent="130637" algn="l" defTabSz="829544" rtl="0" eaLnBrk="1" latinLnBrk="0" hangingPunct="1">
              <a:buFont typeface="+mj-lt"/>
              <a:buAutoNum type="arabicPeriod"/>
              <a:defRPr lang="en-US" sz="544" kern="1200" dirty="0" smtClean="0">
                <a:solidFill>
                  <a:schemeClr val="tx1">
                    <a:tint val="75000"/>
                  </a:schemeClr>
                </a:solidFill>
                <a:latin typeface="+mn-lt"/>
                <a:ea typeface="+mn-ea"/>
                <a:cs typeface="+mn-cs"/>
              </a:defRPr>
            </a:lvl4pPr>
            <a:lvl5pPr marL="97978" indent="130637" algn="l" defTabSz="829544" rtl="0" eaLnBrk="1" latinLnBrk="0" hangingPunct="1">
              <a:buFont typeface="+mj-lt"/>
              <a:buAutoNum type="arabicPeriod"/>
              <a:defRPr lang="en-AU" sz="544" kern="1200" dirty="0">
                <a:solidFill>
                  <a:schemeClr val="tx1">
                    <a:tint val="75000"/>
                  </a:schemeClr>
                </a:solidFill>
                <a:latin typeface="+mn-lt"/>
                <a:ea typeface="+mn-ea"/>
                <a:cs typeface="+mn-cs"/>
              </a:defRPr>
            </a:lvl5pPr>
          </a:lstStyle>
          <a:p>
            <a:pPr lvl="0"/>
            <a:r>
              <a:rPr lang="en-US"/>
              <a:t>XXXX</a:t>
            </a:r>
          </a:p>
          <a:p>
            <a:pPr lvl="0"/>
            <a:r>
              <a:rPr lang="en-US"/>
              <a:t>XXXX</a:t>
            </a:r>
          </a:p>
          <a:p>
            <a:pPr lvl="0"/>
            <a:r>
              <a:rPr lang="en-US"/>
              <a:t>XXXX</a:t>
            </a:r>
          </a:p>
        </p:txBody>
      </p:sp>
      <p:sp>
        <p:nvSpPr>
          <p:cNvPr id="6" name="Content Placeholder 5"/>
          <p:cNvSpPr>
            <a:spLocks noGrp="1"/>
          </p:cNvSpPr>
          <p:nvPr>
            <p:ph sz="quarter" idx="18"/>
          </p:nvPr>
        </p:nvSpPr>
        <p:spPr>
          <a:xfrm>
            <a:off x="962738" y="1394520"/>
            <a:ext cx="4844044" cy="47812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962544" y="489879"/>
            <a:ext cx="10057550" cy="644160"/>
          </a:xfrm>
        </p:spPr>
        <p:txBody>
          <a:bodyPr/>
          <a:lstStyle/>
          <a:p>
            <a:r>
              <a:rPr lang="en-US"/>
              <a:t>Click to edit Master title style</a:t>
            </a:r>
            <a:endParaRPr lang="en-AU"/>
          </a:p>
        </p:txBody>
      </p:sp>
      <p:sp>
        <p:nvSpPr>
          <p:cNvPr id="10" name="Content Placeholder 5"/>
          <p:cNvSpPr>
            <a:spLocks noGrp="1"/>
          </p:cNvSpPr>
          <p:nvPr>
            <p:ph sz="quarter" idx="19"/>
          </p:nvPr>
        </p:nvSpPr>
        <p:spPr>
          <a:xfrm>
            <a:off x="6176049" y="1394520"/>
            <a:ext cx="4844044" cy="47812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6351493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AU" dirty="0"/>
          </a:p>
        </p:txBody>
      </p:sp>
      <p:sp>
        <p:nvSpPr>
          <p:cNvPr id="3" name="Content Placeholder 2"/>
          <p:cNvSpPr>
            <a:spLocks noGrp="1"/>
          </p:cNvSpPr>
          <p:nvPr>
            <p:ph idx="1"/>
          </p:nvPr>
        </p:nvSpPr>
        <p:spPr/>
        <p:txBody>
          <a:bodyPr>
            <a:normAutofit/>
          </a:bodyPr>
          <a:lstStyle>
            <a:lvl1pPr>
              <a:defRPr sz="1400"/>
            </a:lvl1pPr>
            <a:lvl2pPr>
              <a:defRPr sz="14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lvl1pPr algn="r">
              <a:defRPr/>
            </a:lvl1pPr>
          </a:lstStyle>
          <a:p>
            <a:fld id="{F0B88C39-5AEF-408D-8C98-B7564D89301B}" type="datetime3">
              <a:rPr lang="en-AU" smtClean="0"/>
              <a:t>21 July, 2023</a:t>
            </a:fld>
            <a:endParaRPr lang="en-AU" dirty="0"/>
          </a:p>
        </p:txBody>
      </p:sp>
      <p:sp>
        <p:nvSpPr>
          <p:cNvPr id="5" name="Footer Placeholder 4"/>
          <p:cNvSpPr>
            <a:spLocks noGrp="1"/>
          </p:cNvSpPr>
          <p:nvPr>
            <p:ph type="ftr" sz="quarter" idx="11"/>
          </p:nvPr>
        </p:nvSpPr>
        <p:spPr/>
        <p:txBody>
          <a:bodyPr/>
          <a:lstStyle/>
          <a:p>
            <a:r>
              <a:rPr lang="en-AU" dirty="0" smtClean="0"/>
              <a:t>PM&amp;C  |  [Authoring Area]  |  [Presentation Title]</a:t>
            </a:r>
          </a:p>
        </p:txBody>
      </p:sp>
      <p:sp>
        <p:nvSpPr>
          <p:cNvPr id="6" name="Slide Number Placeholder 5"/>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11"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13"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5882644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AU" dirty="0"/>
          </a:p>
        </p:txBody>
      </p:sp>
      <p:sp>
        <p:nvSpPr>
          <p:cNvPr id="3" name="Content Placeholder 2"/>
          <p:cNvSpPr>
            <a:spLocks noGrp="1"/>
          </p:cNvSpPr>
          <p:nvPr>
            <p:ph idx="1"/>
          </p:nvPr>
        </p:nvSpPr>
        <p:spPr/>
        <p:txBody>
          <a:bodyPr>
            <a:normAutofit/>
          </a:bodyPr>
          <a:lstStyle>
            <a:lvl1pPr>
              <a:defRPr sz="1400"/>
            </a:lvl1pPr>
            <a:lvl2pPr>
              <a:defRPr sz="14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lvl1pPr algn="r">
              <a:defRPr/>
            </a:lvl1pPr>
          </a:lstStyle>
          <a:p>
            <a:fld id="{36C1078E-F03B-422C-871F-17C1AA398D70}" type="datetime3">
              <a:rPr lang="en-AU" smtClean="0"/>
              <a:t>21 July, 2023</a:t>
            </a:fld>
            <a:endParaRPr lang="en-AU" dirty="0"/>
          </a:p>
        </p:txBody>
      </p:sp>
      <p:sp>
        <p:nvSpPr>
          <p:cNvPr id="5" name="Footer Placeholder 4"/>
          <p:cNvSpPr>
            <a:spLocks noGrp="1"/>
          </p:cNvSpPr>
          <p:nvPr>
            <p:ph type="ftr" sz="quarter" idx="11"/>
          </p:nvPr>
        </p:nvSpPr>
        <p:spPr/>
        <p:txBody>
          <a:bodyPr/>
          <a:lstStyle/>
          <a:p>
            <a:r>
              <a:rPr lang="en-US" smtClean="0"/>
              <a:t>PM&amp;C  | Care and Support Economy Taskforce |  28 June IDC</a:t>
            </a:r>
            <a:endParaRPr lang="en-AU" dirty="0" smtClean="0"/>
          </a:p>
        </p:txBody>
      </p:sp>
      <p:sp>
        <p:nvSpPr>
          <p:cNvPr id="6" name="Slide Number Placeholder 5"/>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11"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13"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10663299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66875" y="1844675"/>
            <a:ext cx="9721850" cy="1387622"/>
          </a:xfrm>
        </p:spPr>
        <p:txBody>
          <a:bodyPr anchor="b"/>
          <a:lstStyle>
            <a:lvl1pPr algn="l">
              <a:defRPr sz="5400" baseline="0">
                <a:solidFill>
                  <a:schemeClr val="tx1"/>
                </a:solidFill>
              </a:defRPr>
            </a:lvl1pPr>
          </a:lstStyle>
          <a:p>
            <a:r>
              <a:rPr lang="en-US" dirty="0" smtClean="0"/>
              <a:t>[Presentation title] maximum 2 lines</a:t>
            </a:r>
            <a:endParaRPr lang="en-AU" dirty="0"/>
          </a:p>
        </p:txBody>
      </p:sp>
      <p:sp>
        <p:nvSpPr>
          <p:cNvPr id="3" name="Subtitle 2"/>
          <p:cNvSpPr>
            <a:spLocks noGrp="1"/>
          </p:cNvSpPr>
          <p:nvPr>
            <p:ph type="subTitle" idx="1" hasCustomPrompt="1"/>
          </p:nvPr>
        </p:nvSpPr>
        <p:spPr>
          <a:xfrm>
            <a:off x="1666874" y="3528310"/>
            <a:ext cx="9721851" cy="3844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[Presentation subtitle] maximum 1 line</a:t>
            </a:r>
            <a:endParaRPr lang="en-AU" dirty="0" smtClean="0"/>
          </a:p>
        </p:txBody>
      </p:sp>
      <p:pic>
        <p:nvPicPr>
          <p:cNvPr id="7" name="Picture 6">
            <a:extLst>
              <a:ext uri="{FF2B5EF4-FFF2-40B4-BE49-F238E27FC236}">
                <a16:creationId xmlns:a16="http://schemas.microsoft.com/office/drawing/2014/main" id="{4F307F97-346A-4447-A3CB-7E9ED7B73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491" y="628668"/>
            <a:ext cx="3600000" cy="611908"/>
          </a:xfrm>
          <a:prstGeom prst="rect">
            <a:avLst/>
          </a:prstGeom>
        </p:spPr>
      </p:pic>
      <p:cxnSp>
        <p:nvCxnSpPr>
          <p:cNvPr id="8" name="Straight Connector 7"/>
          <p:cNvCxnSpPr/>
          <p:nvPr userDrawn="1"/>
        </p:nvCxnSpPr>
        <p:spPr>
          <a:xfrm>
            <a:off x="11388725" y="1016000"/>
            <a:ext cx="80327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5"/>
          <p:cNvSpPr>
            <a:spLocks noGrp="1"/>
          </p:cNvSpPr>
          <p:nvPr>
            <p:ph type="body" sz="quarter" idx="10" hasCustomPrompt="1"/>
          </p:nvPr>
        </p:nvSpPr>
        <p:spPr>
          <a:xfrm rot="16200000">
            <a:off x="-1051954" y="3699907"/>
            <a:ext cx="4068764" cy="358297"/>
          </a:xfrm>
        </p:spPr>
        <p:txBody>
          <a:bodyPr/>
          <a:lstStyle>
            <a:lvl1pPr marL="0" indent="0" algn="r">
              <a:buNone/>
              <a:defRPr sz="1200" baseline="0"/>
            </a:lvl1pPr>
          </a:lstStyle>
          <a:p>
            <a:pPr lvl="0"/>
            <a:r>
              <a:rPr lang="en-US" dirty="0" smtClean="0"/>
              <a:t>[Authoring area]</a:t>
            </a:r>
            <a:endParaRPr lang="en-AU" dirty="0"/>
          </a:p>
        </p:txBody>
      </p:sp>
      <p:sp>
        <p:nvSpPr>
          <p:cNvPr id="13" name="Picture Placeholder 11"/>
          <p:cNvSpPr>
            <a:spLocks noGrp="1"/>
          </p:cNvSpPr>
          <p:nvPr>
            <p:ph type="pic" sz="quarter" idx="11" hasCustomPrompt="1"/>
          </p:nvPr>
        </p:nvSpPr>
        <p:spPr>
          <a:xfrm>
            <a:off x="1666875" y="4215882"/>
            <a:ext cx="10525125" cy="2642118"/>
          </a:xfrm>
          <a:blipFill dpi="0" rotWithShape="1">
            <a:blip r:embed="rId3"/>
            <a:srcRect/>
            <a:tile tx="0" ty="6350000" sx="87000" sy="87000" flip="none" algn="tl"/>
          </a:blipFill>
        </p:spPr>
        <p:txBody>
          <a:bodyPr/>
          <a:lstStyle>
            <a:lvl1pPr marL="180975" indent="0">
              <a:buNone/>
              <a:defRPr baseline="0"/>
            </a:lvl1pPr>
          </a:lstStyle>
          <a:p>
            <a:r>
              <a:rPr lang="en-AU" dirty="0" smtClean="0"/>
              <a:t> </a:t>
            </a:r>
            <a:endParaRPr lang="en-AU" dirty="0"/>
          </a:p>
        </p:txBody>
      </p:sp>
      <p:sp>
        <p:nvSpPr>
          <p:cNvPr id="10" name="Text Placeholder 10"/>
          <p:cNvSpPr>
            <a:spLocks noGrp="1"/>
          </p:cNvSpPr>
          <p:nvPr>
            <p:ph type="body" sz="quarter" idx="13" hasCustomPrompt="1"/>
          </p:nvPr>
        </p:nvSpPr>
        <p:spPr>
          <a:xfrm>
            <a:off x="1666874" y="1455626"/>
            <a:ext cx="1452563" cy="146729"/>
          </a:xfrm>
        </p:spPr>
        <p:txBody>
          <a:bodyPr>
            <a:normAutofit/>
          </a:bodyPr>
          <a:lstStyle>
            <a:lvl1pPr marL="0" indent="0" algn="l">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1293817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 Dark">
    <p:bg>
      <p:bgRef idx="1001">
        <a:schemeClr val="bg2"/>
      </p:bgRef>
    </p:bg>
    <p:spTree>
      <p:nvGrpSpPr>
        <p:cNvPr id="1" name=""/>
        <p:cNvGrpSpPr/>
        <p:nvPr/>
      </p:nvGrpSpPr>
      <p:grpSpPr>
        <a:xfrm>
          <a:off x="0" y="0"/>
          <a:ext cx="0" cy="0"/>
          <a:chOff x="0" y="0"/>
          <a:chExt cx="0" cy="0"/>
        </a:xfrm>
      </p:grpSpPr>
      <p:sp>
        <p:nvSpPr>
          <p:cNvPr id="12" name="Picture Placeholder 11"/>
          <p:cNvSpPr>
            <a:spLocks noGrp="1"/>
          </p:cNvSpPr>
          <p:nvPr>
            <p:ph type="pic" sz="quarter" idx="11" hasCustomPrompt="1"/>
          </p:nvPr>
        </p:nvSpPr>
        <p:spPr>
          <a:xfrm>
            <a:off x="1666875" y="4215882"/>
            <a:ext cx="10525125" cy="2642118"/>
          </a:xfrm>
          <a:blipFill dpi="0" rotWithShape="1">
            <a:blip r:embed="rId2"/>
            <a:srcRect/>
            <a:tile tx="0" ty="6350000" sx="87000" sy="87000" flip="none" algn="tl"/>
          </a:blipFill>
        </p:spPr>
        <p:txBody>
          <a:bodyPr/>
          <a:lstStyle>
            <a:lvl1pPr marL="180975" indent="0">
              <a:buNone/>
              <a:defRPr baseline="0"/>
            </a:lvl1pPr>
          </a:lstStyle>
          <a:p>
            <a:r>
              <a:rPr lang="en-AU" dirty="0" smtClean="0"/>
              <a:t> </a:t>
            </a:r>
            <a:endParaRPr lang="en-AU" dirty="0"/>
          </a:p>
        </p:txBody>
      </p:sp>
      <p:sp>
        <p:nvSpPr>
          <p:cNvPr id="2" name="Title 1"/>
          <p:cNvSpPr>
            <a:spLocks noGrp="1"/>
          </p:cNvSpPr>
          <p:nvPr>
            <p:ph type="ctrTitle" hasCustomPrompt="1"/>
          </p:nvPr>
        </p:nvSpPr>
        <p:spPr>
          <a:xfrm>
            <a:off x="1666875" y="1844675"/>
            <a:ext cx="9721850" cy="1387622"/>
          </a:xfrm>
        </p:spPr>
        <p:txBody>
          <a:bodyPr anchor="b"/>
          <a:lstStyle>
            <a:lvl1pPr algn="l">
              <a:defRPr sz="5400" baseline="0">
                <a:solidFill>
                  <a:schemeClr val="tx1"/>
                </a:solidFill>
              </a:defRPr>
            </a:lvl1pPr>
          </a:lstStyle>
          <a:p>
            <a:r>
              <a:rPr lang="en-US" dirty="0" smtClean="0"/>
              <a:t>[Presentation title] maximum 2 lines</a:t>
            </a:r>
            <a:endParaRPr lang="en-AU" dirty="0"/>
          </a:p>
        </p:txBody>
      </p:sp>
      <p:sp>
        <p:nvSpPr>
          <p:cNvPr id="3" name="Subtitle 2"/>
          <p:cNvSpPr>
            <a:spLocks noGrp="1"/>
          </p:cNvSpPr>
          <p:nvPr>
            <p:ph type="subTitle" idx="1" hasCustomPrompt="1"/>
          </p:nvPr>
        </p:nvSpPr>
        <p:spPr>
          <a:xfrm>
            <a:off x="1666874" y="3528310"/>
            <a:ext cx="9721851" cy="3844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[Presentation subtitle] maximum 1 line</a:t>
            </a:r>
            <a:endParaRPr lang="en-AU" dirty="0" smtClean="0"/>
          </a:p>
        </p:txBody>
      </p:sp>
      <p:sp>
        <p:nvSpPr>
          <p:cNvPr id="9" name="Text Placeholder 15"/>
          <p:cNvSpPr>
            <a:spLocks noGrp="1"/>
          </p:cNvSpPr>
          <p:nvPr>
            <p:ph type="body" sz="quarter" idx="10" hasCustomPrompt="1"/>
          </p:nvPr>
        </p:nvSpPr>
        <p:spPr>
          <a:xfrm rot="16200000">
            <a:off x="-1051954" y="3699907"/>
            <a:ext cx="4068764" cy="358297"/>
          </a:xfrm>
        </p:spPr>
        <p:txBody>
          <a:bodyPr/>
          <a:lstStyle>
            <a:lvl1pPr marL="0" indent="0" algn="r">
              <a:buNone/>
              <a:defRPr sz="1200" baseline="0"/>
            </a:lvl1pPr>
          </a:lstStyle>
          <a:p>
            <a:pPr lvl="0"/>
            <a:r>
              <a:rPr lang="en-US" dirty="0" smtClean="0"/>
              <a:t>[Authoring area]</a:t>
            </a:r>
            <a:endParaRPr lang="en-AU" dirty="0"/>
          </a:p>
        </p:txBody>
      </p:sp>
      <p:pic>
        <p:nvPicPr>
          <p:cNvPr id="10" name="Picture 9">
            <a:extLst>
              <a:ext uri="{FF2B5EF4-FFF2-40B4-BE49-F238E27FC236}">
                <a16:creationId xmlns:a16="http://schemas.microsoft.com/office/drawing/2014/main" id="{4F307F97-346A-4447-A3CB-7E9ED7B73C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03275" y="628668"/>
            <a:ext cx="3600000" cy="618130"/>
          </a:xfrm>
          <a:prstGeom prst="rect">
            <a:avLst/>
          </a:prstGeom>
        </p:spPr>
      </p:pic>
      <p:cxnSp>
        <p:nvCxnSpPr>
          <p:cNvPr id="11" name="Straight Connector 10"/>
          <p:cNvCxnSpPr/>
          <p:nvPr userDrawn="1"/>
        </p:nvCxnSpPr>
        <p:spPr>
          <a:xfrm>
            <a:off x="11388725" y="1016000"/>
            <a:ext cx="803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3" hasCustomPrompt="1"/>
          </p:nvPr>
        </p:nvSpPr>
        <p:spPr>
          <a:xfrm>
            <a:off x="1666874" y="1455626"/>
            <a:ext cx="1452563" cy="146729"/>
          </a:xfrm>
        </p:spPr>
        <p:txBody>
          <a:bodyPr>
            <a:normAutofit/>
          </a:bodyPr>
          <a:lstStyle>
            <a:lvl1pPr marL="0" indent="0" algn="l">
              <a:buNone/>
              <a:defRPr sz="1000">
                <a:solidFill>
                  <a:srgbClr val="FF0000"/>
                </a:solidFill>
                <a:latin typeface="Segoe UI" panose="020B0502040204020203" pitchFamily="34" charset="0"/>
                <a:cs typeface="Segoe UI" panose="020B0502040204020203" pitchFamily="34" charset="0"/>
              </a:defRPr>
            </a:lvl1pPr>
          </a:lstStyle>
          <a:p>
            <a:pPr lvl="0"/>
            <a:r>
              <a:rPr lang="en-AU" dirty="0" smtClean="0"/>
              <a:t>CLASSIFICATION</a:t>
            </a:r>
            <a:endParaRPr lang="en-AU" dirty="0"/>
          </a:p>
        </p:txBody>
      </p:sp>
    </p:spTree>
    <p:extLst>
      <p:ext uri="{BB962C8B-B14F-4D97-AF65-F5344CB8AC3E}">
        <p14:creationId xmlns:p14="http://schemas.microsoft.com/office/powerpoint/2010/main" val="40932911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66876" y="1844675"/>
            <a:ext cx="9721850" cy="1427323"/>
          </a:xfrm>
        </p:spPr>
        <p:txBody>
          <a:bodyPr anchor="b"/>
          <a:lstStyle>
            <a:lvl1pPr>
              <a:defRPr sz="5400" baseline="0">
                <a:solidFill>
                  <a:schemeClr val="tx1"/>
                </a:solidFill>
              </a:defRPr>
            </a:lvl1pPr>
          </a:lstStyle>
          <a:p>
            <a:r>
              <a:rPr lang="en-US" dirty="0" smtClean="0"/>
              <a:t>[Chapter heading] maximum 2 lines</a:t>
            </a:r>
            <a:endParaRPr lang="en-AU" dirty="0"/>
          </a:p>
        </p:txBody>
      </p:sp>
      <p:sp>
        <p:nvSpPr>
          <p:cNvPr id="3" name="Text Placeholder 2"/>
          <p:cNvSpPr>
            <a:spLocks noGrp="1"/>
          </p:cNvSpPr>
          <p:nvPr>
            <p:ph type="body" idx="1" hasCustomPrompt="1"/>
          </p:nvPr>
        </p:nvSpPr>
        <p:spPr>
          <a:xfrm>
            <a:off x="1666875" y="3560923"/>
            <a:ext cx="9721849" cy="1363414"/>
          </a:xfrm>
        </p:spPr>
        <p:txBody>
          <a:bodyPr/>
          <a:lstStyle>
            <a:lvl1pPr marL="0" indent="0">
              <a:buNone/>
              <a:defRPr sz="24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subtitle] maximum 4 lines</a:t>
            </a:r>
          </a:p>
        </p:txBody>
      </p:sp>
      <p:sp>
        <p:nvSpPr>
          <p:cNvPr id="11"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latin typeface="Segoe UI" panose="020B0502040204020203" pitchFamily="34" charset="0"/>
                <a:cs typeface="Segoe UI" panose="020B0502040204020203" pitchFamily="34" charset="0"/>
              </a:defRPr>
            </a:lvl1pPr>
          </a:lstStyle>
          <a:p>
            <a:pPr lvl="0"/>
            <a:r>
              <a:rPr lang="en-AU" dirty="0" smtClean="0"/>
              <a:t>CLASSIFICATION</a:t>
            </a:r>
            <a:endParaRPr lang="en-AU" dirty="0"/>
          </a:p>
        </p:txBody>
      </p:sp>
      <p:sp>
        <p:nvSpPr>
          <p:cNvPr id="12"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latin typeface="Segoe UI" panose="020B0502040204020203" pitchFamily="34" charset="0"/>
                <a:cs typeface="Segoe UI" panose="020B0502040204020203" pitchFamily="34" charset="0"/>
              </a:defRPr>
            </a:lvl1pPr>
          </a:lstStyle>
          <a:p>
            <a:pPr lvl="0"/>
            <a:r>
              <a:rPr lang="en-AU" dirty="0" smtClean="0"/>
              <a:t>CLASSIFICATION</a:t>
            </a:r>
            <a:endParaRPr lang="en-AU" dirty="0"/>
          </a:p>
        </p:txBody>
      </p:sp>
      <p:sp>
        <p:nvSpPr>
          <p:cNvPr id="4" name="Date Placeholder 3"/>
          <p:cNvSpPr>
            <a:spLocks noGrp="1"/>
          </p:cNvSpPr>
          <p:nvPr>
            <p:ph type="dt" sz="half" idx="15"/>
          </p:nvPr>
        </p:nvSpPr>
        <p:spPr/>
        <p:txBody>
          <a:bodyPr/>
          <a:lstStyle/>
          <a:p>
            <a:pPr algn="r"/>
            <a:fld id="{CDD53EF4-0314-4D0B-92FD-F07DBED684E5}" type="datetime3">
              <a:rPr lang="en-AU" smtClean="0"/>
              <a:t>21 July, 2023</a:t>
            </a:fld>
            <a:endParaRPr lang="en-AU" dirty="0"/>
          </a:p>
        </p:txBody>
      </p:sp>
      <p:sp>
        <p:nvSpPr>
          <p:cNvPr id="5" name="Footer Placeholder 4"/>
          <p:cNvSpPr>
            <a:spLocks noGrp="1"/>
          </p:cNvSpPr>
          <p:nvPr>
            <p:ph type="ftr" sz="quarter" idx="16"/>
          </p:nvPr>
        </p:nvSpPr>
        <p:spPr/>
        <p:txBody>
          <a:bodyPr/>
          <a:lstStyle/>
          <a:p>
            <a:r>
              <a:rPr lang="en-AU" smtClean="0"/>
              <a:t>PM&amp;C  |  [Authoring Area]  |  [Presentation Title]</a:t>
            </a:r>
            <a:endParaRPr lang="en-AU" dirty="0"/>
          </a:p>
        </p:txBody>
      </p:sp>
      <p:sp>
        <p:nvSpPr>
          <p:cNvPr id="6" name="Slide Number Placeholder 5"/>
          <p:cNvSpPr>
            <a:spLocks noGrp="1"/>
          </p:cNvSpPr>
          <p:nvPr>
            <p:ph type="sldNum" sz="quarter" idx="17"/>
          </p:nvPr>
        </p:nvSpPr>
        <p:spPr/>
        <p:txBody>
          <a:bodyPr/>
          <a:lstStyle/>
          <a:p>
            <a:pPr algn="l"/>
            <a:r>
              <a:rPr lang="en-AU" smtClean="0"/>
              <a:t>|  </a:t>
            </a:r>
            <a:fld id="{321CA817-A6CD-4F72-B3BC-AB261A5E64B6}" type="slidenum">
              <a:rPr lang="en-AU" smtClean="0"/>
              <a:pPr algn="l"/>
              <a:t>‹#›</a:t>
            </a:fld>
            <a:endParaRPr lang="en-AU" dirty="0"/>
          </a:p>
        </p:txBody>
      </p:sp>
      <p:sp>
        <p:nvSpPr>
          <p:cNvPr id="14" name="Freeform 5"/>
          <p:cNvSpPr>
            <a:spLocks noEditPoints="1"/>
          </p:cNvSpPr>
          <p:nvPr userDrawn="1"/>
        </p:nvSpPr>
        <p:spPr bwMode="auto">
          <a:xfrm>
            <a:off x="11509739" y="187326"/>
            <a:ext cx="572298" cy="695373"/>
          </a:xfrm>
          <a:custGeom>
            <a:avLst/>
            <a:gdLst>
              <a:gd name="T0" fmla="*/ 152 w 546"/>
              <a:gd name="T1" fmla="*/ 131 h 664"/>
              <a:gd name="T2" fmla="*/ 121 w 546"/>
              <a:gd name="T3" fmla="*/ 19 h 664"/>
              <a:gd name="T4" fmla="*/ 194 w 546"/>
              <a:gd name="T5" fmla="*/ 44 h 664"/>
              <a:gd name="T6" fmla="*/ 109 w 546"/>
              <a:gd name="T7" fmla="*/ 511 h 664"/>
              <a:gd name="T8" fmla="*/ 38 w 546"/>
              <a:gd name="T9" fmla="*/ 465 h 664"/>
              <a:gd name="T10" fmla="*/ 105 w 546"/>
              <a:gd name="T11" fmla="*/ 442 h 664"/>
              <a:gd name="T12" fmla="*/ 97 w 546"/>
              <a:gd name="T13" fmla="*/ 340 h 664"/>
              <a:gd name="T14" fmla="*/ 127 w 546"/>
              <a:gd name="T15" fmla="*/ 286 h 664"/>
              <a:gd name="T16" fmla="*/ 145 w 546"/>
              <a:gd name="T17" fmla="*/ 349 h 664"/>
              <a:gd name="T18" fmla="*/ 509 w 546"/>
              <a:gd name="T19" fmla="*/ 161 h 664"/>
              <a:gd name="T20" fmla="*/ 546 w 546"/>
              <a:gd name="T21" fmla="*/ 123 h 664"/>
              <a:gd name="T22" fmla="*/ 380 w 546"/>
              <a:gd name="T23" fmla="*/ 319 h 664"/>
              <a:gd name="T24" fmla="*/ 245 w 546"/>
              <a:gd name="T25" fmla="*/ 72 h 664"/>
              <a:gd name="T26" fmla="*/ 142 w 546"/>
              <a:gd name="T27" fmla="*/ 0 h 664"/>
              <a:gd name="T28" fmla="*/ 56 w 546"/>
              <a:gd name="T29" fmla="*/ 7 h 664"/>
              <a:gd name="T30" fmla="*/ 84 w 546"/>
              <a:gd name="T31" fmla="*/ 214 h 664"/>
              <a:gd name="T32" fmla="*/ 47 w 546"/>
              <a:gd name="T33" fmla="*/ 253 h 664"/>
              <a:gd name="T34" fmla="*/ 158 w 546"/>
              <a:gd name="T35" fmla="*/ 253 h 664"/>
              <a:gd name="T36" fmla="*/ 121 w 546"/>
              <a:gd name="T37" fmla="*/ 214 h 664"/>
              <a:gd name="T38" fmla="*/ 164 w 546"/>
              <a:gd name="T39" fmla="*/ 144 h 664"/>
              <a:gd name="T40" fmla="*/ 235 w 546"/>
              <a:gd name="T41" fmla="*/ 127 h 664"/>
              <a:gd name="T42" fmla="*/ 248 w 546"/>
              <a:gd name="T43" fmla="*/ 331 h 664"/>
              <a:gd name="T44" fmla="*/ 181 w 546"/>
              <a:gd name="T45" fmla="*/ 369 h 664"/>
              <a:gd name="T46" fmla="*/ 199 w 546"/>
              <a:gd name="T47" fmla="*/ 397 h 664"/>
              <a:gd name="T48" fmla="*/ 164 w 546"/>
              <a:gd name="T49" fmla="*/ 353 h 664"/>
              <a:gd name="T50" fmla="*/ 127 w 546"/>
              <a:gd name="T51" fmla="*/ 273 h 664"/>
              <a:gd name="T52" fmla="*/ 65 w 546"/>
              <a:gd name="T53" fmla="*/ 358 h 664"/>
              <a:gd name="T54" fmla="*/ 0 w 546"/>
              <a:gd name="T55" fmla="*/ 482 h 664"/>
              <a:gd name="T56" fmla="*/ 107 w 546"/>
              <a:gd name="T57" fmla="*/ 530 h 664"/>
              <a:gd name="T58" fmla="*/ 214 w 546"/>
              <a:gd name="T59" fmla="*/ 538 h 664"/>
              <a:gd name="T60" fmla="*/ 258 w 546"/>
              <a:gd name="T61" fmla="*/ 532 h 664"/>
              <a:gd name="T62" fmla="*/ 446 w 546"/>
              <a:gd name="T63" fmla="*/ 648 h 664"/>
              <a:gd name="T64" fmla="*/ 443 w 546"/>
              <a:gd name="T65" fmla="*/ 636 h 664"/>
              <a:gd name="T66" fmla="*/ 313 w 546"/>
              <a:gd name="T67" fmla="*/ 593 h 664"/>
              <a:gd name="T68" fmla="*/ 346 w 546"/>
              <a:gd name="T69" fmla="*/ 419 h 664"/>
              <a:gd name="T70" fmla="*/ 480 w 546"/>
              <a:gd name="T71" fmla="*/ 480 h 664"/>
              <a:gd name="T72" fmla="*/ 473 w 546"/>
              <a:gd name="T73" fmla="*/ 392 h 664"/>
              <a:gd name="T74" fmla="*/ 446 w 546"/>
              <a:gd name="T75" fmla="*/ 405 h 664"/>
              <a:gd name="T76" fmla="*/ 275 w 546"/>
              <a:gd name="T77" fmla="*/ 460 h 664"/>
              <a:gd name="T78" fmla="*/ 253 w 546"/>
              <a:gd name="T79" fmla="*/ 502 h 664"/>
              <a:gd name="T80" fmla="*/ 175 w 546"/>
              <a:gd name="T81" fmla="*/ 474 h 664"/>
              <a:gd name="T82" fmla="*/ 258 w 546"/>
              <a:gd name="T83" fmla="*/ 376 h 664"/>
              <a:gd name="T84" fmla="*/ 293 w 546"/>
              <a:gd name="T85" fmla="*/ 369 h 664"/>
              <a:gd name="T86" fmla="*/ 265 w 546"/>
              <a:gd name="T87" fmla="*/ 157 h 664"/>
              <a:gd name="T88" fmla="*/ 472 w 546"/>
              <a:gd name="T89" fmla="*/ 157 h 664"/>
              <a:gd name="T90" fmla="*/ 445 w 546"/>
              <a:gd name="T91" fmla="*/ 369 h 664"/>
              <a:gd name="T92" fmla="*/ 546 w 546"/>
              <a:gd name="T93" fmla="*/ 376 h 664"/>
              <a:gd name="T94" fmla="*/ 515 w 546"/>
              <a:gd name="T95" fmla="*/ 36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664">
                <a:moveTo>
                  <a:pt x="201" y="76"/>
                </a:moveTo>
                <a:cubicBezTo>
                  <a:pt x="201" y="92"/>
                  <a:pt x="196" y="105"/>
                  <a:pt x="186" y="116"/>
                </a:cubicBezTo>
                <a:cubicBezTo>
                  <a:pt x="177" y="126"/>
                  <a:pt x="165" y="131"/>
                  <a:pt x="152" y="131"/>
                </a:cubicBezTo>
                <a:cubicBezTo>
                  <a:pt x="148" y="131"/>
                  <a:pt x="144" y="131"/>
                  <a:pt x="139" y="130"/>
                </a:cubicBezTo>
                <a:cubicBezTo>
                  <a:pt x="133" y="130"/>
                  <a:pt x="127" y="129"/>
                  <a:pt x="121" y="127"/>
                </a:cubicBezTo>
                <a:cubicBezTo>
                  <a:pt x="121" y="19"/>
                  <a:pt x="121" y="19"/>
                  <a:pt x="121" y="19"/>
                </a:cubicBezTo>
                <a:cubicBezTo>
                  <a:pt x="131" y="17"/>
                  <a:pt x="139" y="15"/>
                  <a:pt x="146" y="15"/>
                </a:cubicBezTo>
                <a:cubicBezTo>
                  <a:pt x="156" y="15"/>
                  <a:pt x="166" y="18"/>
                  <a:pt x="174" y="23"/>
                </a:cubicBezTo>
                <a:cubicBezTo>
                  <a:pt x="183" y="27"/>
                  <a:pt x="189" y="35"/>
                  <a:pt x="194" y="44"/>
                </a:cubicBezTo>
                <a:cubicBezTo>
                  <a:pt x="199" y="54"/>
                  <a:pt x="201" y="64"/>
                  <a:pt x="201" y="76"/>
                </a:cubicBezTo>
                <a:moveTo>
                  <a:pt x="139" y="491"/>
                </a:moveTo>
                <a:cubicBezTo>
                  <a:pt x="126" y="501"/>
                  <a:pt x="116" y="508"/>
                  <a:pt x="109" y="511"/>
                </a:cubicBezTo>
                <a:cubicBezTo>
                  <a:pt x="102" y="514"/>
                  <a:pt x="94" y="516"/>
                  <a:pt x="86" y="516"/>
                </a:cubicBezTo>
                <a:cubicBezTo>
                  <a:pt x="72" y="516"/>
                  <a:pt x="60" y="510"/>
                  <a:pt x="51" y="500"/>
                </a:cubicBezTo>
                <a:cubicBezTo>
                  <a:pt x="43" y="490"/>
                  <a:pt x="38" y="479"/>
                  <a:pt x="38" y="465"/>
                </a:cubicBezTo>
                <a:cubicBezTo>
                  <a:pt x="38" y="453"/>
                  <a:pt x="42" y="442"/>
                  <a:pt x="50" y="431"/>
                </a:cubicBezTo>
                <a:cubicBezTo>
                  <a:pt x="57" y="421"/>
                  <a:pt x="69" y="412"/>
                  <a:pt x="84" y="403"/>
                </a:cubicBezTo>
                <a:cubicBezTo>
                  <a:pt x="91" y="418"/>
                  <a:pt x="98" y="431"/>
                  <a:pt x="105" y="442"/>
                </a:cubicBezTo>
                <a:cubicBezTo>
                  <a:pt x="111" y="452"/>
                  <a:pt x="122" y="468"/>
                  <a:pt x="139" y="491"/>
                </a:cubicBezTo>
                <a:moveTo>
                  <a:pt x="110" y="374"/>
                </a:moveTo>
                <a:cubicBezTo>
                  <a:pt x="104" y="359"/>
                  <a:pt x="99" y="348"/>
                  <a:pt x="97" y="340"/>
                </a:cubicBezTo>
                <a:cubicBezTo>
                  <a:pt x="95" y="333"/>
                  <a:pt x="94" y="326"/>
                  <a:pt x="94" y="320"/>
                </a:cubicBezTo>
                <a:cubicBezTo>
                  <a:pt x="94" y="312"/>
                  <a:pt x="97" y="305"/>
                  <a:pt x="102" y="298"/>
                </a:cubicBezTo>
                <a:cubicBezTo>
                  <a:pt x="108" y="290"/>
                  <a:pt x="116" y="286"/>
                  <a:pt x="127" y="286"/>
                </a:cubicBezTo>
                <a:cubicBezTo>
                  <a:pt x="135" y="286"/>
                  <a:pt x="142" y="289"/>
                  <a:pt x="148" y="295"/>
                </a:cubicBezTo>
                <a:cubicBezTo>
                  <a:pt x="153" y="301"/>
                  <a:pt x="156" y="308"/>
                  <a:pt x="156" y="317"/>
                </a:cubicBezTo>
                <a:cubicBezTo>
                  <a:pt x="156" y="329"/>
                  <a:pt x="152" y="339"/>
                  <a:pt x="145" y="349"/>
                </a:cubicBezTo>
                <a:cubicBezTo>
                  <a:pt x="137" y="358"/>
                  <a:pt x="125" y="366"/>
                  <a:pt x="110" y="374"/>
                </a:cubicBezTo>
                <a:moveTo>
                  <a:pt x="509" y="331"/>
                </a:moveTo>
                <a:cubicBezTo>
                  <a:pt x="509" y="161"/>
                  <a:pt x="509" y="161"/>
                  <a:pt x="509" y="161"/>
                </a:cubicBezTo>
                <a:cubicBezTo>
                  <a:pt x="509" y="146"/>
                  <a:pt x="511" y="137"/>
                  <a:pt x="514" y="133"/>
                </a:cubicBezTo>
                <a:cubicBezTo>
                  <a:pt x="518" y="126"/>
                  <a:pt x="526" y="123"/>
                  <a:pt x="537" y="123"/>
                </a:cubicBezTo>
                <a:cubicBezTo>
                  <a:pt x="546" y="123"/>
                  <a:pt x="546" y="123"/>
                  <a:pt x="546" y="123"/>
                </a:cubicBezTo>
                <a:cubicBezTo>
                  <a:pt x="546" y="116"/>
                  <a:pt x="546" y="116"/>
                  <a:pt x="546" y="116"/>
                </a:cubicBezTo>
                <a:cubicBezTo>
                  <a:pt x="472" y="116"/>
                  <a:pt x="472" y="116"/>
                  <a:pt x="472" y="116"/>
                </a:cubicBezTo>
                <a:cubicBezTo>
                  <a:pt x="380" y="319"/>
                  <a:pt x="380" y="319"/>
                  <a:pt x="380" y="319"/>
                </a:cubicBezTo>
                <a:cubicBezTo>
                  <a:pt x="285" y="116"/>
                  <a:pt x="285" y="116"/>
                  <a:pt x="285" y="116"/>
                </a:cubicBezTo>
                <a:cubicBezTo>
                  <a:pt x="231" y="116"/>
                  <a:pt x="231" y="116"/>
                  <a:pt x="231" y="116"/>
                </a:cubicBezTo>
                <a:cubicBezTo>
                  <a:pt x="240" y="104"/>
                  <a:pt x="245" y="89"/>
                  <a:pt x="245" y="72"/>
                </a:cubicBezTo>
                <a:cubicBezTo>
                  <a:pt x="245" y="56"/>
                  <a:pt x="240" y="43"/>
                  <a:pt x="231" y="31"/>
                </a:cubicBezTo>
                <a:cubicBezTo>
                  <a:pt x="222" y="20"/>
                  <a:pt x="210" y="12"/>
                  <a:pt x="197" y="7"/>
                </a:cubicBezTo>
                <a:cubicBezTo>
                  <a:pt x="183" y="2"/>
                  <a:pt x="165" y="0"/>
                  <a:pt x="142" y="0"/>
                </a:cubicBezTo>
                <a:cubicBezTo>
                  <a:pt x="47" y="0"/>
                  <a:pt x="47" y="0"/>
                  <a:pt x="47" y="0"/>
                </a:cubicBezTo>
                <a:cubicBezTo>
                  <a:pt x="47" y="7"/>
                  <a:pt x="47" y="7"/>
                  <a:pt x="47" y="7"/>
                </a:cubicBezTo>
                <a:cubicBezTo>
                  <a:pt x="56" y="7"/>
                  <a:pt x="56" y="7"/>
                  <a:pt x="56" y="7"/>
                </a:cubicBezTo>
                <a:cubicBezTo>
                  <a:pt x="66" y="7"/>
                  <a:pt x="74" y="10"/>
                  <a:pt x="79" y="15"/>
                </a:cubicBezTo>
                <a:cubicBezTo>
                  <a:pt x="82" y="19"/>
                  <a:pt x="84" y="30"/>
                  <a:pt x="84" y="46"/>
                </a:cubicBezTo>
                <a:cubicBezTo>
                  <a:pt x="84" y="214"/>
                  <a:pt x="84" y="214"/>
                  <a:pt x="84" y="214"/>
                </a:cubicBezTo>
                <a:cubicBezTo>
                  <a:pt x="84" y="229"/>
                  <a:pt x="82" y="238"/>
                  <a:pt x="80" y="242"/>
                </a:cubicBezTo>
                <a:cubicBezTo>
                  <a:pt x="75" y="249"/>
                  <a:pt x="67" y="253"/>
                  <a:pt x="56" y="253"/>
                </a:cubicBezTo>
                <a:cubicBezTo>
                  <a:pt x="47" y="253"/>
                  <a:pt x="47" y="253"/>
                  <a:pt x="47" y="253"/>
                </a:cubicBezTo>
                <a:cubicBezTo>
                  <a:pt x="47" y="260"/>
                  <a:pt x="47" y="260"/>
                  <a:pt x="47" y="260"/>
                </a:cubicBezTo>
                <a:cubicBezTo>
                  <a:pt x="158" y="260"/>
                  <a:pt x="158" y="260"/>
                  <a:pt x="158" y="260"/>
                </a:cubicBezTo>
                <a:cubicBezTo>
                  <a:pt x="158" y="253"/>
                  <a:pt x="158" y="253"/>
                  <a:pt x="158" y="253"/>
                </a:cubicBezTo>
                <a:cubicBezTo>
                  <a:pt x="148" y="253"/>
                  <a:pt x="148" y="253"/>
                  <a:pt x="148" y="253"/>
                </a:cubicBezTo>
                <a:cubicBezTo>
                  <a:pt x="138" y="253"/>
                  <a:pt x="131" y="250"/>
                  <a:pt x="126" y="245"/>
                </a:cubicBezTo>
                <a:cubicBezTo>
                  <a:pt x="122" y="241"/>
                  <a:pt x="121" y="230"/>
                  <a:pt x="121" y="214"/>
                </a:cubicBezTo>
                <a:cubicBezTo>
                  <a:pt x="121" y="138"/>
                  <a:pt x="121" y="138"/>
                  <a:pt x="121" y="138"/>
                </a:cubicBezTo>
                <a:cubicBezTo>
                  <a:pt x="129" y="140"/>
                  <a:pt x="137" y="141"/>
                  <a:pt x="144" y="142"/>
                </a:cubicBezTo>
                <a:cubicBezTo>
                  <a:pt x="151" y="143"/>
                  <a:pt x="158" y="144"/>
                  <a:pt x="164" y="144"/>
                </a:cubicBezTo>
                <a:cubicBezTo>
                  <a:pt x="190" y="144"/>
                  <a:pt x="210" y="137"/>
                  <a:pt x="224" y="124"/>
                </a:cubicBezTo>
                <a:cubicBezTo>
                  <a:pt x="224" y="124"/>
                  <a:pt x="224" y="124"/>
                  <a:pt x="224" y="124"/>
                </a:cubicBezTo>
                <a:cubicBezTo>
                  <a:pt x="228" y="124"/>
                  <a:pt x="232" y="125"/>
                  <a:pt x="235" y="127"/>
                </a:cubicBezTo>
                <a:cubicBezTo>
                  <a:pt x="239" y="129"/>
                  <a:pt x="243" y="132"/>
                  <a:pt x="245" y="136"/>
                </a:cubicBezTo>
                <a:cubicBezTo>
                  <a:pt x="247" y="141"/>
                  <a:pt x="248" y="149"/>
                  <a:pt x="248" y="161"/>
                </a:cubicBezTo>
                <a:cubicBezTo>
                  <a:pt x="248" y="331"/>
                  <a:pt x="248" y="331"/>
                  <a:pt x="248" y="331"/>
                </a:cubicBezTo>
                <a:cubicBezTo>
                  <a:pt x="248" y="345"/>
                  <a:pt x="247" y="355"/>
                  <a:pt x="244" y="359"/>
                </a:cubicBezTo>
                <a:cubicBezTo>
                  <a:pt x="240" y="365"/>
                  <a:pt x="232" y="369"/>
                  <a:pt x="221" y="369"/>
                </a:cubicBezTo>
                <a:cubicBezTo>
                  <a:pt x="181" y="369"/>
                  <a:pt x="181" y="369"/>
                  <a:pt x="181" y="369"/>
                </a:cubicBezTo>
                <a:cubicBezTo>
                  <a:pt x="181" y="376"/>
                  <a:pt x="181" y="376"/>
                  <a:pt x="181" y="376"/>
                </a:cubicBezTo>
                <a:cubicBezTo>
                  <a:pt x="186" y="376"/>
                  <a:pt x="190" y="378"/>
                  <a:pt x="193" y="382"/>
                </a:cubicBezTo>
                <a:cubicBezTo>
                  <a:pt x="197" y="386"/>
                  <a:pt x="199" y="391"/>
                  <a:pt x="199" y="397"/>
                </a:cubicBezTo>
                <a:cubicBezTo>
                  <a:pt x="199" y="415"/>
                  <a:pt x="188" y="437"/>
                  <a:pt x="166" y="463"/>
                </a:cubicBezTo>
                <a:cubicBezTo>
                  <a:pt x="149" y="440"/>
                  <a:pt x="132" y="414"/>
                  <a:pt x="116" y="386"/>
                </a:cubicBezTo>
                <a:cubicBezTo>
                  <a:pt x="139" y="374"/>
                  <a:pt x="155" y="363"/>
                  <a:pt x="164" y="353"/>
                </a:cubicBezTo>
                <a:cubicBezTo>
                  <a:pt x="173" y="343"/>
                  <a:pt x="178" y="331"/>
                  <a:pt x="178" y="318"/>
                </a:cubicBezTo>
                <a:cubicBezTo>
                  <a:pt x="178" y="305"/>
                  <a:pt x="173" y="295"/>
                  <a:pt x="164" y="286"/>
                </a:cubicBezTo>
                <a:cubicBezTo>
                  <a:pt x="154" y="277"/>
                  <a:pt x="142" y="273"/>
                  <a:pt x="127" y="273"/>
                </a:cubicBezTo>
                <a:cubicBezTo>
                  <a:pt x="112" y="273"/>
                  <a:pt x="98" y="277"/>
                  <a:pt x="86" y="286"/>
                </a:cubicBezTo>
                <a:cubicBezTo>
                  <a:pt x="70" y="297"/>
                  <a:pt x="62" y="313"/>
                  <a:pt x="62" y="335"/>
                </a:cubicBezTo>
                <a:cubicBezTo>
                  <a:pt x="62" y="342"/>
                  <a:pt x="63" y="350"/>
                  <a:pt x="65" y="358"/>
                </a:cubicBezTo>
                <a:cubicBezTo>
                  <a:pt x="67" y="367"/>
                  <a:pt x="71" y="377"/>
                  <a:pt x="77" y="390"/>
                </a:cubicBezTo>
                <a:cubicBezTo>
                  <a:pt x="47" y="406"/>
                  <a:pt x="27" y="422"/>
                  <a:pt x="16" y="437"/>
                </a:cubicBezTo>
                <a:cubicBezTo>
                  <a:pt x="5" y="452"/>
                  <a:pt x="0" y="467"/>
                  <a:pt x="0" y="482"/>
                </a:cubicBezTo>
                <a:cubicBezTo>
                  <a:pt x="0" y="498"/>
                  <a:pt x="6" y="511"/>
                  <a:pt x="18" y="522"/>
                </a:cubicBezTo>
                <a:cubicBezTo>
                  <a:pt x="30" y="533"/>
                  <a:pt x="46" y="538"/>
                  <a:pt x="67" y="538"/>
                </a:cubicBezTo>
                <a:cubicBezTo>
                  <a:pt x="81" y="538"/>
                  <a:pt x="94" y="536"/>
                  <a:pt x="107" y="530"/>
                </a:cubicBezTo>
                <a:cubicBezTo>
                  <a:pt x="119" y="525"/>
                  <a:pt x="133" y="515"/>
                  <a:pt x="149" y="502"/>
                </a:cubicBezTo>
                <a:cubicBezTo>
                  <a:pt x="161" y="515"/>
                  <a:pt x="173" y="524"/>
                  <a:pt x="183" y="530"/>
                </a:cubicBezTo>
                <a:cubicBezTo>
                  <a:pt x="194" y="535"/>
                  <a:pt x="204" y="538"/>
                  <a:pt x="214" y="538"/>
                </a:cubicBezTo>
                <a:cubicBezTo>
                  <a:pt x="228" y="538"/>
                  <a:pt x="240" y="534"/>
                  <a:pt x="250" y="526"/>
                </a:cubicBezTo>
                <a:cubicBezTo>
                  <a:pt x="253" y="523"/>
                  <a:pt x="256" y="520"/>
                  <a:pt x="258" y="517"/>
                </a:cubicBezTo>
                <a:cubicBezTo>
                  <a:pt x="258" y="522"/>
                  <a:pt x="258" y="527"/>
                  <a:pt x="258" y="532"/>
                </a:cubicBezTo>
                <a:cubicBezTo>
                  <a:pt x="258" y="564"/>
                  <a:pt x="267" y="592"/>
                  <a:pt x="284" y="616"/>
                </a:cubicBezTo>
                <a:cubicBezTo>
                  <a:pt x="308" y="648"/>
                  <a:pt x="341" y="664"/>
                  <a:pt x="384" y="664"/>
                </a:cubicBezTo>
                <a:cubicBezTo>
                  <a:pt x="408" y="664"/>
                  <a:pt x="429" y="658"/>
                  <a:pt x="446" y="648"/>
                </a:cubicBezTo>
                <a:cubicBezTo>
                  <a:pt x="464" y="637"/>
                  <a:pt x="479" y="620"/>
                  <a:pt x="492" y="597"/>
                </a:cubicBezTo>
                <a:cubicBezTo>
                  <a:pt x="486" y="593"/>
                  <a:pt x="486" y="593"/>
                  <a:pt x="486" y="593"/>
                </a:cubicBezTo>
                <a:cubicBezTo>
                  <a:pt x="470" y="614"/>
                  <a:pt x="456" y="629"/>
                  <a:pt x="443" y="636"/>
                </a:cubicBezTo>
                <a:cubicBezTo>
                  <a:pt x="430" y="643"/>
                  <a:pt x="416" y="647"/>
                  <a:pt x="399" y="647"/>
                </a:cubicBezTo>
                <a:cubicBezTo>
                  <a:pt x="379" y="647"/>
                  <a:pt x="362" y="642"/>
                  <a:pt x="347" y="633"/>
                </a:cubicBezTo>
                <a:cubicBezTo>
                  <a:pt x="332" y="624"/>
                  <a:pt x="320" y="611"/>
                  <a:pt x="313" y="593"/>
                </a:cubicBezTo>
                <a:cubicBezTo>
                  <a:pt x="305" y="576"/>
                  <a:pt x="301" y="556"/>
                  <a:pt x="301" y="532"/>
                </a:cubicBezTo>
                <a:cubicBezTo>
                  <a:pt x="301" y="504"/>
                  <a:pt x="305" y="480"/>
                  <a:pt x="313" y="461"/>
                </a:cubicBezTo>
                <a:cubicBezTo>
                  <a:pt x="321" y="441"/>
                  <a:pt x="332" y="427"/>
                  <a:pt x="346" y="419"/>
                </a:cubicBezTo>
                <a:cubicBezTo>
                  <a:pt x="360" y="410"/>
                  <a:pt x="376" y="405"/>
                  <a:pt x="393" y="405"/>
                </a:cubicBezTo>
                <a:cubicBezTo>
                  <a:pt x="414" y="405"/>
                  <a:pt x="431" y="411"/>
                  <a:pt x="446" y="423"/>
                </a:cubicBezTo>
                <a:cubicBezTo>
                  <a:pt x="461" y="435"/>
                  <a:pt x="472" y="454"/>
                  <a:pt x="480" y="480"/>
                </a:cubicBezTo>
                <a:cubicBezTo>
                  <a:pt x="486" y="480"/>
                  <a:pt x="486" y="480"/>
                  <a:pt x="486" y="480"/>
                </a:cubicBezTo>
                <a:cubicBezTo>
                  <a:pt x="480" y="392"/>
                  <a:pt x="480" y="392"/>
                  <a:pt x="480" y="392"/>
                </a:cubicBezTo>
                <a:cubicBezTo>
                  <a:pt x="473" y="392"/>
                  <a:pt x="473" y="392"/>
                  <a:pt x="473" y="392"/>
                </a:cubicBezTo>
                <a:cubicBezTo>
                  <a:pt x="472" y="398"/>
                  <a:pt x="470" y="403"/>
                  <a:pt x="466" y="406"/>
                </a:cubicBezTo>
                <a:cubicBezTo>
                  <a:pt x="464" y="408"/>
                  <a:pt x="461" y="410"/>
                  <a:pt x="457" y="410"/>
                </a:cubicBezTo>
                <a:cubicBezTo>
                  <a:pt x="455" y="410"/>
                  <a:pt x="451" y="408"/>
                  <a:pt x="446" y="405"/>
                </a:cubicBezTo>
                <a:cubicBezTo>
                  <a:pt x="427" y="396"/>
                  <a:pt x="409" y="392"/>
                  <a:pt x="390" y="392"/>
                </a:cubicBezTo>
                <a:cubicBezTo>
                  <a:pt x="366" y="392"/>
                  <a:pt x="344" y="398"/>
                  <a:pt x="323" y="410"/>
                </a:cubicBezTo>
                <a:cubicBezTo>
                  <a:pt x="303" y="422"/>
                  <a:pt x="287" y="438"/>
                  <a:pt x="275" y="460"/>
                </a:cubicBezTo>
                <a:cubicBezTo>
                  <a:pt x="271" y="467"/>
                  <a:pt x="268" y="474"/>
                  <a:pt x="266" y="482"/>
                </a:cubicBezTo>
                <a:cubicBezTo>
                  <a:pt x="266" y="482"/>
                  <a:pt x="266" y="482"/>
                  <a:pt x="266" y="482"/>
                </a:cubicBezTo>
                <a:cubicBezTo>
                  <a:pt x="263" y="491"/>
                  <a:pt x="259" y="498"/>
                  <a:pt x="253" y="502"/>
                </a:cubicBezTo>
                <a:cubicBezTo>
                  <a:pt x="247" y="507"/>
                  <a:pt x="239" y="509"/>
                  <a:pt x="231" y="509"/>
                </a:cubicBezTo>
                <a:cubicBezTo>
                  <a:pt x="222" y="509"/>
                  <a:pt x="213" y="507"/>
                  <a:pt x="204" y="502"/>
                </a:cubicBezTo>
                <a:cubicBezTo>
                  <a:pt x="196" y="496"/>
                  <a:pt x="186" y="487"/>
                  <a:pt x="175" y="474"/>
                </a:cubicBezTo>
                <a:cubicBezTo>
                  <a:pt x="188" y="457"/>
                  <a:pt x="201" y="439"/>
                  <a:pt x="212" y="419"/>
                </a:cubicBezTo>
                <a:cubicBezTo>
                  <a:pt x="223" y="399"/>
                  <a:pt x="231" y="387"/>
                  <a:pt x="236" y="383"/>
                </a:cubicBezTo>
                <a:cubicBezTo>
                  <a:pt x="241" y="379"/>
                  <a:pt x="248" y="377"/>
                  <a:pt x="258" y="376"/>
                </a:cubicBezTo>
                <a:cubicBezTo>
                  <a:pt x="302" y="376"/>
                  <a:pt x="302" y="376"/>
                  <a:pt x="302" y="376"/>
                </a:cubicBezTo>
                <a:cubicBezTo>
                  <a:pt x="302" y="369"/>
                  <a:pt x="302" y="369"/>
                  <a:pt x="302" y="369"/>
                </a:cubicBezTo>
                <a:cubicBezTo>
                  <a:pt x="293" y="369"/>
                  <a:pt x="293" y="369"/>
                  <a:pt x="293" y="369"/>
                </a:cubicBezTo>
                <a:cubicBezTo>
                  <a:pt x="283" y="369"/>
                  <a:pt x="275" y="366"/>
                  <a:pt x="270" y="361"/>
                </a:cubicBezTo>
                <a:cubicBezTo>
                  <a:pt x="267" y="357"/>
                  <a:pt x="265" y="347"/>
                  <a:pt x="265" y="331"/>
                </a:cubicBezTo>
                <a:cubicBezTo>
                  <a:pt x="265" y="157"/>
                  <a:pt x="265" y="157"/>
                  <a:pt x="265" y="157"/>
                </a:cubicBezTo>
                <a:cubicBezTo>
                  <a:pt x="366" y="376"/>
                  <a:pt x="366" y="376"/>
                  <a:pt x="366" y="376"/>
                </a:cubicBezTo>
                <a:cubicBezTo>
                  <a:pt x="372" y="376"/>
                  <a:pt x="372" y="376"/>
                  <a:pt x="372" y="376"/>
                </a:cubicBezTo>
                <a:cubicBezTo>
                  <a:pt x="472" y="157"/>
                  <a:pt x="472" y="157"/>
                  <a:pt x="472" y="157"/>
                </a:cubicBezTo>
                <a:cubicBezTo>
                  <a:pt x="472" y="331"/>
                  <a:pt x="472" y="331"/>
                  <a:pt x="472" y="331"/>
                </a:cubicBezTo>
                <a:cubicBezTo>
                  <a:pt x="472" y="345"/>
                  <a:pt x="471" y="355"/>
                  <a:pt x="468" y="359"/>
                </a:cubicBezTo>
                <a:cubicBezTo>
                  <a:pt x="464" y="366"/>
                  <a:pt x="456" y="369"/>
                  <a:pt x="445" y="369"/>
                </a:cubicBezTo>
                <a:cubicBezTo>
                  <a:pt x="436" y="369"/>
                  <a:pt x="436" y="369"/>
                  <a:pt x="436" y="369"/>
                </a:cubicBezTo>
                <a:cubicBezTo>
                  <a:pt x="436" y="376"/>
                  <a:pt x="436" y="376"/>
                  <a:pt x="436" y="376"/>
                </a:cubicBezTo>
                <a:cubicBezTo>
                  <a:pt x="546" y="376"/>
                  <a:pt x="546" y="376"/>
                  <a:pt x="546" y="376"/>
                </a:cubicBezTo>
                <a:cubicBezTo>
                  <a:pt x="546" y="369"/>
                  <a:pt x="546" y="369"/>
                  <a:pt x="546" y="369"/>
                </a:cubicBezTo>
                <a:cubicBezTo>
                  <a:pt x="537" y="369"/>
                  <a:pt x="537" y="369"/>
                  <a:pt x="537" y="369"/>
                </a:cubicBezTo>
                <a:cubicBezTo>
                  <a:pt x="527" y="369"/>
                  <a:pt x="519" y="366"/>
                  <a:pt x="515" y="361"/>
                </a:cubicBezTo>
                <a:cubicBezTo>
                  <a:pt x="511" y="357"/>
                  <a:pt x="509" y="347"/>
                  <a:pt x="509" y="33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3344939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66876" y="1844675"/>
            <a:ext cx="9721850" cy="1427323"/>
          </a:xfrm>
        </p:spPr>
        <p:txBody>
          <a:bodyPr anchor="b"/>
          <a:lstStyle>
            <a:lvl1pPr>
              <a:defRPr sz="5400" baseline="0">
                <a:solidFill>
                  <a:schemeClr val="tx1"/>
                </a:solidFill>
              </a:defRPr>
            </a:lvl1pPr>
          </a:lstStyle>
          <a:p>
            <a:r>
              <a:rPr lang="en-US" dirty="0" smtClean="0"/>
              <a:t>[Chapter heading] maximum 2 lines</a:t>
            </a:r>
            <a:endParaRPr lang="en-AU" dirty="0"/>
          </a:p>
        </p:txBody>
      </p:sp>
      <p:sp>
        <p:nvSpPr>
          <p:cNvPr id="3" name="Text Placeholder 2"/>
          <p:cNvSpPr>
            <a:spLocks noGrp="1"/>
          </p:cNvSpPr>
          <p:nvPr>
            <p:ph type="body" idx="1" hasCustomPrompt="1"/>
          </p:nvPr>
        </p:nvSpPr>
        <p:spPr>
          <a:xfrm>
            <a:off x="1666875" y="3560923"/>
            <a:ext cx="9721849" cy="1363414"/>
          </a:xfrm>
        </p:spPr>
        <p:txBody>
          <a:bodyPr/>
          <a:lstStyle>
            <a:lvl1pPr marL="0" indent="0">
              <a:buNone/>
              <a:defRPr sz="24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subtitle] maximum 4 lines</a:t>
            </a:r>
          </a:p>
        </p:txBody>
      </p:sp>
      <p:sp>
        <p:nvSpPr>
          <p:cNvPr id="24" name="Date Placeholder 23"/>
          <p:cNvSpPr>
            <a:spLocks noGrp="1"/>
          </p:cNvSpPr>
          <p:nvPr>
            <p:ph type="dt" sz="half" idx="10"/>
          </p:nvPr>
        </p:nvSpPr>
        <p:spPr/>
        <p:txBody>
          <a:bodyPr/>
          <a:lstStyle/>
          <a:p>
            <a:pPr algn="r"/>
            <a:fld id="{5AE3C8D4-D5C4-496A-B219-50B65EFC3468}" type="datetime3">
              <a:rPr lang="en-AU" smtClean="0"/>
              <a:t>21 July, 2023</a:t>
            </a:fld>
            <a:endParaRPr lang="en-AU" dirty="0"/>
          </a:p>
        </p:txBody>
      </p:sp>
      <p:sp>
        <p:nvSpPr>
          <p:cNvPr id="25" name="Footer Placeholder 24"/>
          <p:cNvSpPr>
            <a:spLocks noGrp="1"/>
          </p:cNvSpPr>
          <p:nvPr>
            <p:ph type="ftr" sz="quarter" idx="11"/>
          </p:nvPr>
        </p:nvSpPr>
        <p:spPr/>
        <p:txBody>
          <a:bodyPr/>
          <a:lstStyle/>
          <a:p>
            <a:r>
              <a:rPr lang="en-AU" smtClean="0"/>
              <a:t>PM&amp;C  |  [Authoring Area]  |  [Presentation Title]</a:t>
            </a:r>
            <a:endParaRPr lang="en-AU" dirty="0"/>
          </a:p>
        </p:txBody>
      </p:sp>
      <p:sp>
        <p:nvSpPr>
          <p:cNvPr id="26" name="Slide Number Placeholder 25"/>
          <p:cNvSpPr>
            <a:spLocks noGrp="1"/>
          </p:cNvSpPr>
          <p:nvPr>
            <p:ph type="sldNum" sz="quarter" idx="12"/>
          </p:nvPr>
        </p:nvSpPr>
        <p:spPr/>
        <p:txBody>
          <a:bodyPr/>
          <a:lstStyle/>
          <a:p>
            <a:pPr algn="l"/>
            <a:r>
              <a:rPr lang="en-AU" smtClean="0"/>
              <a:t>|  </a:t>
            </a:r>
            <a:fld id="{321CA817-A6CD-4F72-B3BC-AB261A5E64B6}" type="slidenum">
              <a:rPr lang="en-AU" smtClean="0"/>
              <a:pPr algn="l"/>
              <a:t>‹#›</a:t>
            </a:fld>
            <a:endParaRPr lang="en-AU" dirty="0"/>
          </a:p>
        </p:txBody>
      </p:sp>
      <p:sp>
        <p:nvSpPr>
          <p:cNvPr id="11"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latin typeface="Segoe UI" panose="020B0502040204020203" pitchFamily="34" charset="0"/>
                <a:cs typeface="Segoe UI" panose="020B0502040204020203" pitchFamily="34" charset="0"/>
              </a:defRPr>
            </a:lvl1pPr>
          </a:lstStyle>
          <a:p>
            <a:pPr lvl="0"/>
            <a:r>
              <a:rPr lang="en-AU" dirty="0" smtClean="0"/>
              <a:t>CLASSIFICATION</a:t>
            </a:r>
            <a:endParaRPr lang="en-AU" dirty="0"/>
          </a:p>
        </p:txBody>
      </p:sp>
      <p:sp>
        <p:nvSpPr>
          <p:cNvPr id="12"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latin typeface="Segoe UI" panose="020B0502040204020203" pitchFamily="34" charset="0"/>
                <a:cs typeface="Segoe UI" panose="020B0502040204020203" pitchFamily="34" charset="0"/>
              </a:defRPr>
            </a:lvl1pPr>
          </a:lstStyle>
          <a:p>
            <a:pPr lvl="0"/>
            <a:r>
              <a:rPr lang="en-AU" dirty="0" smtClean="0"/>
              <a:t>CLASSIFICATION</a:t>
            </a:r>
            <a:endParaRPr lang="en-AU" dirty="0"/>
          </a:p>
        </p:txBody>
      </p:sp>
      <p:cxnSp>
        <p:nvCxnSpPr>
          <p:cNvPr id="13" name="Straight Connector 12"/>
          <p:cNvCxnSpPr/>
          <p:nvPr userDrawn="1"/>
        </p:nvCxnSpPr>
        <p:spPr>
          <a:xfrm>
            <a:off x="11388725" y="1016000"/>
            <a:ext cx="803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666875" y="6795903"/>
            <a:ext cx="10525125" cy="62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5"/>
          <p:cNvSpPr>
            <a:spLocks noEditPoints="1"/>
          </p:cNvSpPr>
          <p:nvPr userDrawn="1"/>
        </p:nvSpPr>
        <p:spPr bwMode="auto">
          <a:xfrm>
            <a:off x="11509739" y="187326"/>
            <a:ext cx="572298" cy="695373"/>
          </a:xfrm>
          <a:custGeom>
            <a:avLst/>
            <a:gdLst>
              <a:gd name="T0" fmla="*/ 152 w 546"/>
              <a:gd name="T1" fmla="*/ 131 h 664"/>
              <a:gd name="T2" fmla="*/ 121 w 546"/>
              <a:gd name="T3" fmla="*/ 19 h 664"/>
              <a:gd name="T4" fmla="*/ 194 w 546"/>
              <a:gd name="T5" fmla="*/ 44 h 664"/>
              <a:gd name="T6" fmla="*/ 109 w 546"/>
              <a:gd name="T7" fmla="*/ 511 h 664"/>
              <a:gd name="T8" fmla="*/ 38 w 546"/>
              <a:gd name="T9" fmla="*/ 465 h 664"/>
              <a:gd name="T10" fmla="*/ 105 w 546"/>
              <a:gd name="T11" fmla="*/ 442 h 664"/>
              <a:gd name="T12" fmla="*/ 97 w 546"/>
              <a:gd name="T13" fmla="*/ 340 h 664"/>
              <a:gd name="T14" fmla="*/ 127 w 546"/>
              <a:gd name="T15" fmla="*/ 286 h 664"/>
              <a:gd name="T16" fmla="*/ 145 w 546"/>
              <a:gd name="T17" fmla="*/ 349 h 664"/>
              <a:gd name="T18" fmla="*/ 509 w 546"/>
              <a:gd name="T19" fmla="*/ 161 h 664"/>
              <a:gd name="T20" fmla="*/ 546 w 546"/>
              <a:gd name="T21" fmla="*/ 123 h 664"/>
              <a:gd name="T22" fmla="*/ 380 w 546"/>
              <a:gd name="T23" fmla="*/ 319 h 664"/>
              <a:gd name="T24" fmla="*/ 245 w 546"/>
              <a:gd name="T25" fmla="*/ 72 h 664"/>
              <a:gd name="T26" fmla="*/ 142 w 546"/>
              <a:gd name="T27" fmla="*/ 0 h 664"/>
              <a:gd name="T28" fmla="*/ 56 w 546"/>
              <a:gd name="T29" fmla="*/ 7 h 664"/>
              <a:gd name="T30" fmla="*/ 84 w 546"/>
              <a:gd name="T31" fmla="*/ 214 h 664"/>
              <a:gd name="T32" fmla="*/ 47 w 546"/>
              <a:gd name="T33" fmla="*/ 253 h 664"/>
              <a:gd name="T34" fmla="*/ 158 w 546"/>
              <a:gd name="T35" fmla="*/ 253 h 664"/>
              <a:gd name="T36" fmla="*/ 121 w 546"/>
              <a:gd name="T37" fmla="*/ 214 h 664"/>
              <a:gd name="T38" fmla="*/ 164 w 546"/>
              <a:gd name="T39" fmla="*/ 144 h 664"/>
              <a:gd name="T40" fmla="*/ 235 w 546"/>
              <a:gd name="T41" fmla="*/ 127 h 664"/>
              <a:gd name="T42" fmla="*/ 248 w 546"/>
              <a:gd name="T43" fmla="*/ 331 h 664"/>
              <a:gd name="T44" fmla="*/ 181 w 546"/>
              <a:gd name="T45" fmla="*/ 369 h 664"/>
              <a:gd name="T46" fmla="*/ 199 w 546"/>
              <a:gd name="T47" fmla="*/ 397 h 664"/>
              <a:gd name="T48" fmla="*/ 164 w 546"/>
              <a:gd name="T49" fmla="*/ 353 h 664"/>
              <a:gd name="T50" fmla="*/ 127 w 546"/>
              <a:gd name="T51" fmla="*/ 273 h 664"/>
              <a:gd name="T52" fmla="*/ 65 w 546"/>
              <a:gd name="T53" fmla="*/ 358 h 664"/>
              <a:gd name="T54" fmla="*/ 0 w 546"/>
              <a:gd name="T55" fmla="*/ 482 h 664"/>
              <a:gd name="T56" fmla="*/ 107 w 546"/>
              <a:gd name="T57" fmla="*/ 530 h 664"/>
              <a:gd name="T58" fmla="*/ 214 w 546"/>
              <a:gd name="T59" fmla="*/ 538 h 664"/>
              <a:gd name="T60" fmla="*/ 258 w 546"/>
              <a:gd name="T61" fmla="*/ 532 h 664"/>
              <a:gd name="T62" fmla="*/ 446 w 546"/>
              <a:gd name="T63" fmla="*/ 648 h 664"/>
              <a:gd name="T64" fmla="*/ 443 w 546"/>
              <a:gd name="T65" fmla="*/ 636 h 664"/>
              <a:gd name="T66" fmla="*/ 313 w 546"/>
              <a:gd name="T67" fmla="*/ 593 h 664"/>
              <a:gd name="T68" fmla="*/ 346 w 546"/>
              <a:gd name="T69" fmla="*/ 419 h 664"/>
              <a:gd name="T70" fmla="*/ 480 w 546"/>
              <a:gd name="T71" fmla="*/ 480 h 664"/>
              <a:gd name="T72" fmla="*/ 473 w 546"/>
              <a:gd name="T73" fmla="*/ 392 h 664"/>
              <a:gd name="T74" fmla="*/ 446 w 546"/>
              <a:gd name="T75" fmla="*/ 405 h 664"/>
              <a:gd name="T76" fmla="*/ 275 w 546"/>
              <a:gd name="T77" fmla="*/ 460 h 664"/>
              <a:gd name="T78" fmla="*/ 253 w 546"/>
              <a:gd name="T79" fmla="*/ 502 h 664"/>
              <a:gd name="T80" fmla="*/ 175 w 546"/>
              <a:gd name="T81" fmla="*/ 474 h 664"/>
              <a:gd name="T82" fmla="*/ 258 w 546"/>
              <a:gd name="T83" fmla="*/ 376 h 664"/>
              <a:gd name="T84" fmla="*/ 293 w 546"/>
              <a:gd name="T85" fmla="*/ 369 h 664"/>
              <a:gd name="T86" fmla="*/ 265 w 546"/>
              <a:gd name="T87" fmla="*/ 157 h 664"/>
              <a:gd name="T88" fmla="*/ 472 w 546"/>
              <a:gd name="T89" fmla="*/ 157 h 664"/>
              <a:gd name="T90" fmla="*/ 445 w 546"/>
              <a:gd name="T91" fmla="*/ 369 h 664"/>
              <a:gd name="T92" fmla="*/ 546 w 546"/>
              <a:gd name="T93" fmla="*/ 376 h 664"/>
              <a:gd name="T94" fmla="*/ 515 w 546"/>
              <a:gd name="T95" fmla="*/ 36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664">
                <a:moveTo>
                  <a:pt x="201" y="76"/>
                </a:moveTo>
                <a:cubicBezTo>
                  <a:pt x="201" y="92"/>
                  <a:pt x="196" y="105"/>
                  <a:pt x="186" y="116"/>
                </a:cubicBezTo>
                <a:cubicBezTo>
                  <a:pt x="177" y="126"/>
                  <a:pt x="165" y="131"/>
                  <a:pt x="152" y="131"/>
                </a:cubicBezTo>
                <a:cubicBezTo>
                  <a:pt x="148" y="131"/>
                  <a:pt x="144" y="131"/>
                  <a:pt x="139" y="130"/>
                </a:cubicBezTo>
                <a:cubicBezTo>
                  <a:pt x="133" y="130"/>
                  <a:pt x="127" y="129"/>
                  <a:pt x="121" y="127"/>
                </a:cubicBezTo>
                <a:cubicBezTo>
                  <a:pt x="121" y="19"/>
                  <a:pt x="121" y="19"/>
                  <a:pt x="121" y="19"/>
                </a:cubicBezTo>
                <a:cubicBezTo>
                  <a:pt x="131" y="17"/>
                  <a:pt x="139" y="15"/>
                  <a:pt x="146" y="15"/>
                </a:cubicBezTo>
                <a:cubicBezTo>
                  <a:pt x="156" y="15"/>
                  <a:pt x="166" y="18"/>
                  <a:pt x="174" y="23"/>
                </a:cubicBezTo>
                <a:cubicBezTo>
                  <a:pt x="183" y="27"/>
                  <a:pt x="189" y="35"/>
                  <a:pt x="194" y="44"/>
                </a:cubicBezTo>
                <a:cubicBezTo>
                  <a:pt x="199" y="54"/>
                  <a:pt x="201" y="64"/>
                  <a:pt x="201" y="76"/>
                </a:cubicBezTo>
                <a:moveTo>
                  <a:pt x="139" y="491"/>
                </a:moveTo>
                <a:cubicBezTo>
                  <a:pt x="126" y="501"/>
                  <a:pt x="116" y="508"/>
                  <a:pt x="109" y="511"/>
                </a:cubicBezTo>
                <a:cubicBezTo>
                  <a:pt x="102" y="514"/>
                  <a:pt x="94" y="516"/>
                  <a:pt x="86" y="516"/>
                </a:cubicBezTo>
                <a:cubicBezTo>
                  <a:pt x="72" y="516"/>
                  <a:pt x="60" y="510"/>
                  <a:pt x="51" y="500"/>
                </a:cubicBezTo>
                <a:cubicBezTo>
                  <a:pt x="43" y="490"/>
                  <a:pt x="38" y="479"/>
                  <a:pt x="38" y="465"/>
                </a:cubicBezTo>
                <a:cubicBezTo>
                  <a:pt x="38" y="453"/>
                  <a:pt x="42" y="442"/>
                  <a:pt x="50" y="431"/>
                </a:cubicBezTo>
                <a:cubicBezTo>
                  <a:pt x="57" y="421"/>
                  <a:pt x="69" y="412"/>
                  <a:pt x="84" y="403"/>
                </a:cubicBezTo>
                <a:cubicBezTo>
                  <a:pt x="91" y="418"/>
                  <a:pt x="98" y="431"/>
                  <a:pt x="105" y="442"/>
                </a:cubicBezTo>
                <a:cubicBezTo>
                  <a:pt x="111" y="452"/>
                  <a:pt x="122" y="468"/>
                  <a:pt x="139" y="491"/>
                </a:cubicBezTo>
                <a:moveTo>
                  <a:pt x="110" y="374"/>
                </a:moveTo>
                <a:cubicBezTo>
                  <a:pt x="104" y="359"/>
                  <a:pt x="99" y="348"/>
                  <a:pt x="97" y="340"/>
                </a:cubicBezTo>
                <a:cubicBezTo>
                  <a:pt x="95" y="333"/>
                  <a:pt x="94" y="326"/>
                  <a:pt x="94" y="320"/>
                </a:cubicBezTo>
                <a:cubicBezTo>
                  <a:pt x="94" y="312"/>
                  <a:pt x="97" y="305"/>
                  <a:pt x="102" y="298"/>
                </a:cubicBezTo>
                <a:cubicBezTo>
                  <a:pt x="108" y="290"/>
                  <a:pt x="116" y="286"/>
                  <a:pt x="127" y="286"/>
                </a:cubicBezTo>
                <a:cubicBezTo>
                  <a:pt x="135" y="286"/>
                  <a:pt x="142" y="289"/>
                  <a:pt x="148" y="295"/>
                </a:cubicBezTo>
                <a:cubicBezTo>
                  <a:pt x="153" y="301"/>
                  <a:pt x="156" y="308"/>
                  <a:pt x="156" y="317"/>
                </a:cubicBezTo>
                <a:cubicBezTo>
                  <a:pt x="156" y="329"/>
                  <a:pt x="152" y="339"/>
                  <a:pt x="145" y="349"/>
                </a:cubicBezTo>
                <a:cubicBezTo>
                  <a:pt x="137" y="358"/>
                  <a:pt x="125" y="366"/>
                  <a:pt x="110" y="374"/>
                </a:cubicBezTo>
                <a:moveTo>
                  <a:pt x="509" y="331"/>
                </a:moveTo>
                <a:cubicBezTo>
                  <a:pt x="509" y="161"/>
                  <a:pt x="509" y="161"/>
                  <a:pt x="509" y="161"/>
                </a:cubicBezTo>
                <a:cubicBezTo>
                  <a:pt x="509" y="146"/>
                  <a:pt x="511" y="137"/>
                  <a:pt x="514" y="133"/>
                </a:cubicBezTo>
                <a:cubicBezTo>
                  <a:pt x="518" y="126"/>
                  <a:pt x="526" y="123"/>
                  <a:pt x="537" y="123"/>
                </a:cubicBezTo>
                <a:cubicBezTo>
                  <a:pt x="546" y="123"/>
                  <a:pt x="546" y="123"/>
                  <a:pt x="546" y="123"/>
                </a:cubicBezTo>
                <a:cubicBezTo>
                  <a:pt x="546" y="116"/>
                  <a:pt x="546" y="116"/>
                  <a:pt x="546" y="116"/>
                </a:cubicBezTo>
                <a:cubicBezTo>
                  <a:pt x="472" y="116"/>
                  <a:pt x="472" y="116"/>
                  <a:pt x="472" y="116"/>
                </a:cubicBezTo>
                <a:cubicBezTo>
                  <a:pt x="380" y="319"/>
                  <a:pt x="380" y="319"/>
                  <a:pt x="380" y="319"/>
                </a:cubicBezTo>
                <a:cubicBezTo>
                  <a:pt x="285" y="116"/>
                  <a:pt x="285" y="116"/>
                  <a:pt x="285" y="116"/>
                </a:cubicBezTo>
                <a:cubicBezTo>
                  <a:pt x="231" y="116"/>
                  <a:pt x="231" y="116"/>
                  <a:pt x="231" y="116"/>
                </a:cubicBezTo>
                <a:cubicBezTo>
                  <a:pt x="240" y="104"/>
                  <a:pt x="245" y="89"/>
                  <a:pt x="245" y="72"/>
                </a:cubicBezTo>
                <a:cubicBezTo>
                  <a:pt x="245" y="56"/>
                  <a:pt x="240" y="43"/>
                  <a:pt x="231" y="31"/>
                </a:cubicBezTo>
                <a:cubicBezTo>
                  <a:pt x="222" y="20"/>
                  <a:pt x="210" y="12"/>
                  <a:pt x="197" y="7"/>
                </a:cubicBezTo>
                <a:cubicBezTo>
                  <a:pt x="183" y="2"/>
                  <a:pt x="165" y="0"/>
                  <a:pt x="142" y="0"/>
                </a:cubicBezTo>
                <a:cubicBezTo>
                  <a:pt x="47" y="0"/>
                  <a:pt x="47" y="0"/>
                  <a:pt x="47" y="0"/>
                </a:cubicBezTo>
                <a:cubicBezTo>
                  <a:pt x="47" y="7"/>
                  <a:pt x="47" y="7"/>
                  <a:pt x="47" y="7"/>
                </a:cubicBezTo>
                <a:cubicBezTo>
                  <a:pt x="56" y="7"/>
                  <a:pt x="56" y="7"/>
                  <a:pt x="56" y="7"/>
                </a:cubicBezTo>
                <a:cubicBezTo>
                  <a:pt x="66" y="7"/>
                  <a:pt x="74" y="10"/>
                  <a:pt x="79" y="15"/>
                </a:cubicBezTo>
                <a:cubicBezTo>
                  <a:pt x="82" y="19"/>
                  <a:pt x="84" y="30"/>
                  <a:pt x="84" y="46"/>
                </a:cubicBezTo>
                <a:cubicBezTo>
                  <a:pt x="84" y="214"/>
                  <a:pt x="84" y="214"/>
                  <a:pt x="84" y="214"/>
                </a:cubicBezTo>
                <a:cubicBezTo>
                  <a:pt x="84" y="229"/>
                  <a:pt x="82" y="238"/>
                  <a:pt x="80" y="242"/>
                </a:cubicBezTo>
                <a:cubicBezTo>
                  <a:pt x="75" y="249"/>
                  <a:pt x="67" y="253"/>
                  <a:pt x="56" y="253"/>
                </a:cubicBezTo>
                <a:cubicBezTo>
                  <a:pt x="47" y="253"/>
                  <a:pt x="47" y="253"/>
                  <a:pt x="47" y="253"/>
                </a:cubicBezTo>
                <a:cubicBezTo>
                  <a:pt x="47" y="260"/>
                  <a:pt x="47" y="260"/>
                  <a:pt x="47" y="260"/>
                </a:cubicBezTo>
                <a:cubicBezTo>
                  <a:pt x="158" y="260"/>
                  <a:pt x="158" y="260"/>
                  <a:pt x="158" y="260"/>
                </a:cubicBezTo>
                <a:cubicBezTo>
                  <a:pt x="158" y="253"/>
                  <a:pt x="158" y="253"/>
                  <a:pt x="158" y="253"/>
                </a:cubicBezTo>
                <a:cubicBezTo>
                  <a:pt x="148" y="253"/>
                  <a:pt x="148" y="253"/>
                  <a:pt x="148" y="253"/>
                </a:cubicBezTo>
                <a:cubicBezTo>
                  <a:pt x="138" y="253"/>
                  <a:pt x="131" y="250"/>
                  <a:pt x="126" y="245"/>
                </a:cubicBezTo>
                <a:cubicBezTo>
                  <a:pt x="122" y="241"/>
                  <a:pt x="121" y="230"/>
                  <a:pt x="121" y="214"/>
                </a:cubicBezTo>
                <a:cubicBezTo>
                  <a:pt x="121" y="138"/>
                  <a:pt x="121" y="138"/>
                  <a:pt x="121" y="138"/>
                </a:cubicBezTo>
                <a:cubicBezTo>
                  <a:pt x="129" y="140"/>
                  <a:pt x="137" y="141"/>
                  <a:pt x="144" y="142"/>
                </a:cubicBezTo>
                <a:cubicBezTo>
                  <a:pt x="151" y="143"/>
                  <a:pt x="158" y="144"/>
                  <a:pt x="164" y="144"/>
                </a:cubicBezTo>
                <a:cubicBezTo>
                  <a:pt x="190" y="144"/>
                  <a:pt x="210" y="137"/>
                  <a:pt x="224" y="124"/>
                </a:cubicBezTo>
                <a:cubicBezTo>
                  <a:pt x="224" y="124"/>
                  <a:pt x="224" y="124"/>
                  <a:pt x="224" y="124"/>
                </a:cubicBezTo>
                <a:cubicBezTo>
                  <a:pt x="228" y="124"/>
                  <a:pt x="232" y="125"/>
                  <a:pt x="235" y="127"/>
                </a:cubicBezTo>
                <a:cubicBezTo>
                  <a:pt x="239" y="129"/>
                  <a:pt x="243" y="132"/>
                  <a:pt x="245" y="136"/>
                </a:cubicBezTo>
                <a:cubicBezTo>
                  <a:pt x="247" y="141"/>
                  <a:pt x="248" y="149"/>
                  <a:pt x="248" y="161"/>
                </a:cubicBezTo>
                <a:cubicBezTo>
                  <a:pt x="248" y="331"/>
                  <a:pt x="248" y="331"/>
                  <a:pt x="248" y="331"/>
                </a:cubicBezTo>
                <a:cubicBezTo>
                  <a:pt x="248" y="345"/>
                  <a:pt x="247" y="355"/>
                  <a:pt x="244" y="359"/>
                </a:cubicBezTo>
                <a:cubicBezTo>
                  <a:pt x="240" y="365"/>
                  <a:pt x="232" y="369"/>
                  <a:pt x="221" y="369"/>
                </a:cubicBezTo>
                <a:cubicBezTo>
                  <a:pt x="181" y="369"/>
                  <a:pt x="181" y="369"/>
                  <a:pt x="181" y="369"/>
                </a:cubicBezTo>
                <a:cubicBezTo>
                  <a:pt x="181" y="376"/>
                  <a:pt x="181" y="376"/>
                  <a:pt x="181" y="376"/>
                </a:cubicBezTo>
                <a:cubicBezTo>
                  <a:pt x="186" y="376"/>
                  <a:pt x="190" y="378"/>
                  <a:pt x="193" y="382"/>
                </a:cubicBezTo>
                <a:cubicBezTo>
                  <a:pt x="197" y="386"/>
                  <a:pt x="199" y="391"/>
                  <a:pt x="199" y="397"/>
                </a:cubicBezTo>
                <a:cubicBezTo>
                  <a:pt x="199" y="415"/>
                  <a:pt x="188" y="437"/>
                  <a:pt x="166" y="463"/>
                </a:cubicBezTo>
                <a:cubicBezTo>
                  <a:pt x="149" y="440"/>
                  <a:pt x="132" y="414"/>
                  <a:pt x="116" y="386"/>
                </a:cubicBezTo>
                <a:cubicBezTo>
                  <a:pt x="139" y="374"/>
                  <a:pt x="155" y="363"/>
                  <a:pt x="164" y="353"/>
                </a:cubicBezTo>
                <a:cubicBezTo>
                  <a:pt x="173" y="343"/>
                  <a:pt x="178" y="331"/>
                  <a:pt x="178" y="318"/>
                </a:cubicBezTo>
                <a:cubicBezTo>
                  <a:pt x="178" y="305"/>
                  <a:pt x="173" y="295"/>
                  <a:pt x="164" y="286"/>
                </a:cubicBezTo>
                <a:cubicBezTo>
                  <a:pt x="154" y="277"/>
                  <a:pt x="142" y="273"/>
                  <a:pt x="127" y="273"/>
                </a:cubicBezTo>
                <a:cubicBezTo>
                  <a:pt x="112" y="273"/>
                  <a:pt x="98" y="277"/>
                  <a:pt x="86" y="286"/>
                </a:cubicBezTo>
                <a:cubicBezTo>
                  <a:pt x="70" y="297"/>
                  <a:pt x="62" y="313"/>
                  <a:pt x="62" y="335"/>
                </a:cubicBezTo>
                <a:cubicBezTo>
                  <a:pt x="62" y="342"/>
                  <a:pt x="63" y="350"/>
                  <a:pt x="65" y="358"/>
                </a:cubicBezTo>
                <a:cubicBezTo>
                  <a:pt x="67" y="367"/>
                  <a:pt x="71" y="377"/>
                  <a:pt x="77" y="390"/>
                </a:cubicBezTo>
                <a:cubicBezTo>
                  <a:pt x="47" y="406"/>
                  <a:pt x="27" y="422"/>
                  <a:pt x="16" y="437"/>
                </a:cubicBezTo>
                <a:cubicBezTo>
                  <a:pt x="5" y="452"/>
                  <a:pt x="0" y="467"/>
                  <a:pt x="0" y="482"/>
                </a:cubicBezTo>
                <a:cubicBezTo>
                  <a:pt x="0" y="498"/>
                  <a:pt x="6" y="511"/>
                  <a:pt x="18" y="522"/>
                </a:cubicBezTo>
                <a:cubicBezTo>
                  <a:pt x="30" y="533"/>
                  <a:pt x="46" y="538"/>
                  <a:pt x="67" y="538"/>
                </a:cubicBezTo>
                <a:cubicBezTo>
                  <a:pt x="81" y="538"/>
                  <a:pt x="94" y="536"/>
                  <a:pt x="107" y="530"/>
                </a:cubicBezTo>
                <a:cubicBezTo>
                  <a:pt x="119" y="525"/>
                  <a:pt x="133" y="515"/>
                  <a:pt x="149" y="502"/>
                </a:cubicBezTo>
                <a:cubicBezTo>
                  <a:pt x="161" y="515"/>
                  <a:pt x="173" y="524"/>
                  <a:pt x="183" y="530"/>
                </a:cubicBezTo>
                <a:cubicBezTo>
                  <a:pt x="194" y="535"/>
                  <a:pt x="204" y="538"/>
                  <a:pt x="214" y="538"/>
                </a:cubicBezTo>
                <a:cubicBezTo>
                  <a:pt x="228" y="538"/>
                  <a:pt x="240" y="534"/>
                  <a:pt x="250" y="526"/>
                </a:cubicBezTo>
                <a:cubicBezTo>
                  <a:pt x="253" y="523"/>
                  <a:pt x="256" y="520"/>
                  <a:pt x="258" y="517"/>
                </a:cubicBezTo>
                <a:cubicBezTo>
                  <a:pt x="258" y="522"/>
                  <a:pt x="258" y="527"/>
                  <a:pt x="258" y="532"/>
                </a:cubicBezTo>
                <a:cubicBezTo>
                  <a:pt x="258" y="564"/>
                  <a:pt x="267" y="592"/>
                  <a:pt x="284" y="616"/>
                </a:cubicBezTo>
                <a:cubicBezTo>
                  <a:pt x="308" y="648"/>
                  <a:pt x="341" y="664"/>
                  <a:pt x="384" y="664"/>
                </a:cubicBezTo>
                <a:cubicBezTo>
                  <a:pt x="408" y="664"/>
                  <a:pt x="429" y="658"/>
                  <a:pt x="446" y="648"/>
                </a:cubicBezTo>
                <a:cubicBezTo>
                  <a:pt x="464" y="637"/>
                  <a:pt x="479" y="620"/>
                  <a:pt x="492" y="597"/>
                </a:cubicBezTo>
                <a:cubicBezTo>
                  <a:pt x="486" y="593"/>
                  <a:pt x="486" y="593"/>
                  <a:pt x="486" y="593"/>
                </a:cubicBezTo>
                <a:cubicBezTo>
                  <a:pt x="470" y="614"/>
                  <a:pt x="456" y="629"/>
                  <a:pt x="443" y="636"/>
                </a:cubicBezTo>
                <a:cubicBezTo>
                  <a:pt x="430" y="643"/>
                  <a:pt x="416" y="647"/>
                  <a:pt x="399" y="647"/>
                </a:cubicBezTo>
                <a:cubicBezTo>
                  <a:pt x="379" y="647"/>
                  <a:pt x="362" y="642"/>
                  <a:pt x="347" y="633"/>
                </a:cubicBezTo>
                <a:cubicBezTo>
                  <a:pt x="332" y="624"/>
                  <a:pt x="320" y="611"/>
                  <a:pt x="313" y="593"/>
                </a:cubicBezTo>
                <a:cubicBezTo>
                  <a:pt x="305" y="576"/>
                  <a:pt x="301" y="556"/>
                  <a:pt x="301" y="532"/>
                </a:cubicBezTo>
                <a:cubicBezTo>
                  <a:pt x="301" y="504"/>
                  <a:pt x="305" y="480"/>
                  <a:pt x="313" y="461"/>
                </a:cubicBezTo>
                <a:cubicBezTo>
                  <a:pt x="321" y="441"/>
                  <a:pt x="332" y="427"/>
                  <a:pt x="346" y="419"/>
                </a:cubicBezTo>
                <a:cubicBezTo>
                  <a:pt x="360" y="410"/>
                  <a:pt x="376" y="405"/>
                  <a:pt x="393" y="405"/>
                </a:cubicBezTo>
                <a:cubicBezTo>
                  <a:pt x="414" y="405"/>
                  <a:pt x="431" y="411"/>
                  <a:pt x="446" y="423"/>
                </a:cubicBezTo>
                <a:cubicBezTo>
                  <a:pt x="461" y="435"/>
                  <a:pt x="472" y="454"/>
                  <a:pt x="480" y="480"/>
                </a:cubicBezTo>
                <a:cubicBezTo>
                  <a:pt x="486" y="480"/>
                  <a:pt x="486" y="480"/>
                  <a:pt x="486" y="480"/>
                </a:cubicBezTo>
                <a:cubicBezTo>
                  <a:pt x="480" y="392"/>
                  <a:pt x="480" y="392"/>
                  <a:pt x="480" y="392"/>
                </a:cubicBezTo>
                <a:cubicBezTo>
                  <a:pt x="473" y="392"/>
                  <a:pt x="473" y="392"/>
                  <a:pt x="473" y="392"/>
                </a:cubicBezTo>
                <a:cubicBezTo>
                  <a:pt x="472" y="398"/>
                  <a:pt x="470" y="403"/>
                  <a:pt x="466" y="406"/>
                </a:cubicBezTo>
                <a:cubicBezTo>
                  <a:pt x="464" y="408"/>
                  <a:pt x="461" y="410"/>
                  <a:pt x="457" y="410"/>
                </a:cubicBezTo>
                <a:cubicBezTo>
                  <a:pt x="455" y="410"/>
                  <a:pt x="451" y="408"/>
                  <a:pt x="446" y="405"/>
                </a:cubicBezTo>
                <a:cubicBezTo>
                  <a:pt x="427" y="396"/>
                  <a:pt x="409" y="392"/>
                  <a:pt x="390" y="392"/>
                </a:cubicBezTo>
                <a:cubicBezTo>
                  <a:pt x="366" y="392"/>
                  <a:pt x="344" y="398"/>
                  <a:pt x="323" y="410"/>
                </a:cubicBezTo>
                <a:cubicBezTo>
                  <a:pt x="303" y="422"/>
                  <a:pt x="287" y="438"/>
                  <a:pt x="275" y="460"/>
                </a:cubicBezTo>
                <a:cubicBezTo>
                  <a:pt x="271" y="467"/>
                  <a:pt x="268" y="474"/>
                  <a:pt x="266" y="482"/>
                </a:cubicBezTo>
                <a:cubicBezTo>
                  <a:pt x="266" y="482"/>
                  <a:pt x="266" y="482"/>
                  <a:pt x="266" y="482"/>
                </a:cubicBezTo>
                <a:cubicBezTo>
                  <a:pt x="263" y="491"/>
                  <a:pt x="259" y="498"/>
                  <a:pt x="253" y="502"/>
                </a:cubicBezTo>
                <a:cubicBezTo>
                  <a:pt x="247" y="507"/>
                  <a:pt x="239" y="509"/>
                  <a:pt x="231" y="509"/>
                </a:cubicBezTo>
                <a:cubicBezTo>
                  <a:pt x="222" y="509"/>
                  <a:pt x="213" y="507"/>
                  <a:pt x="204" y="502"/>
                </a:cubicBezTo>
                <a:cubicBezTo>
                  <a:pt x="196" y="496"/>
                  <a:pt x="186" y="487"/>
                  <a:pt x="175" y="474"/>
                </a:cubicBezTo>
                <a:cubicBezTo>
                  <a:pt x="188" y="457"/>
                  <a:pt x="201" y="439"/>
                  <a:pt x="212" y="419"/>
                </a:cubicBezTo>
                <a:cubicBezTo>
                  <a:pt x="223" y="399"/>
                  <a:pt x="231" y="387"/>
                  <a:pt x="236" y="383"/>
                </a:cubicBezTo>
                <a:cubicBezTo>
                  <a:pt x="241" y="379"/>
                  <a:pt x="248" y="377"/>
                  <a:pt x="258" y="376"/>
                </a:cubicBezTo>
                <a:cubicBezTo>
                  <a:pt x="302" y="376"/>
                  <a:pt x="302" y="376"/>
                  <a:pt x="302" y="376"/>
                </a:cubicBezTo>
                <a:cubicBezTo>
                  <a:pt x="302" y="369"/>
                  <a:pt x="302" y="369"/>
                  <a:pt x="302" y="369"/>
                </a:cubicBezTo>
                <a:cubicBezTo>
                  <a:pt x="293" y="369"/>
                  <a:pt x="293" y="369"/>
                  <a:pt x="293" y="369"/>
                </a:cubicBezTo>
                <a:cubicBezTo>
                  <a:pt x="283" y="369"/>
                  <a:pt x="275" y="366"/>
                  <a:pt x="270" y="361"/>
                </a:cubicBezTo>
                <a:cubicBezTo>
                  <a:pt x="267" y="357"/>
                  <a:pt x="265" y="347"/>
                  <a:pt x="265" y="331"/>
                </a:cubicBezTo>
                <a:cubicBezTo>
                  <a:pt x="265" y="157"/>
                  <a:pt x="265" y="157"/>
                  <a:pt x="265" y="157"/>
                </a:cubicBezTo>
                <a:cubicBezTo>
                  <a:pt x="366" y="376"/>
                  <a:pt x="366" y="376"/>
                  <a:pt x="366" y="376"/>
                </a:cubicBezTo>
                <a:cubicBezTo>
                  <a:pt x="372" y="376"/>
                  <a:pt x="372" y="376"/>
                  <a:pt x="372" y="376"/>
                </a:cubicBezTo>
                <a:cubicBezTo>
                  <a:pt x="472" y="157"/>
                  <a:pt x="472" y="157"/>
                  <a:pt x="472" y="157"/>
                </a:cubicBezTo>
                <a:cubicBezTo>
                  <a:pt x="472" y="331"/>
                  <a:pt x="472" y="331"/>
                  <a:pt x="472" y="331"/>
                </a:cubicBezTo>
                <a:cubicBezTo>
                  <a:pt x="472" y="345"/>
                  <a:pt x="471" y="355"/>
                  <a:pt x="468" y="359"/>
                </a:cubicBezTo>
                <a:cubicBezTo>
                  <a:pt x="464" y="366"/>
                  <a:pt x="456" y="369"/>
                  <a:pt x="445" y="369"/>
                </a:cubicBezTo>
                <a:cubicBezTo>
                  <a:pt x="436" y="369"/>
                  <a:pt x="436" y="369"/>
                  <a:pt x="436" y="369"/>
                </a:cubicBezTo>
                <a:cubicBezTo>
                  <a:pt x="436" y="376"/>
                  <a:pt x="436" y="376"/>
                  <a:pt x="436" y="376"/>
                </a:cubicBezTo>
                <a:cubicBezTo>
                  <a:pt x="546" y="376"/>
                  <a:pt x="546" y="376"/>
                  <a:pt x="546" y="376"/>
                </a:cubicBezTo>
                <a:cubicBezTo>
                  <a:pt x="546" y="369"/>
                  <a:pt x="546" y="369"/>
                  <a:pt x="546" y="369"/>
                </a:cubicBezTo>
                <a:cubicBezTo>
                  <a:pt x="537" y="369"/>
                  <a:pt x="537" y="369"/>
                  <a:pt x="537" y="369"/>
                </a:cubicBezTo>
                <a:cubicBezTo>
                  <a:pt x="527" y="369"/>
                  <a:pt x="519" y="366"/>
                  <a:pt x="515" y="361"/>
                </a:cubicBezTo>
                <a:cubicBezTo>
                  <a:pt x="511" y="357"/>
                  <a:pt x="509" y="347"/>
                  <a:pt x="509" y="33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1149668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AU" dirty="0"/>
          </a:p>
        </p:txBody>
      </p:sp>
      <p:sp>
        <p:nvSpPr>
          <p:cNvPr id="3" name="Content Placeholder 2"/>
          <p:cNvSpPr>
            <a:spLocks noGrp="1"/>
          </p:cNvSpPr>
          <p:nvPr>
            <p:ph idx="1"/>
          </p:nvPr>
        </p:nvSpPr>
        <p:spPr/>
        <p:txBody>
          <a:bodyPr>
            <a:normAutofit/>
          </a:bodyPr>
          <a:lstStyle>
            <a:lvl1pPr>
              <a:defRPr sz="1400"/>
            </a:lvl1pPr>
            <a:lvl2pPr>
              <a:defRPr sz="14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lvl1pPr algn="r">
              <a:defRPr/>
            </a:lvl1pPr>
          </a:lstStyle>
          <a:p>
            <a:fld id="{F0B88C39-5AEF-408D-8C98-B7564D89301B}" type="datetime3">
              <a:rPr lang="en-AU" smtClean="0"/>
              <a:t>21 July, 2023</a:t>
            </a:fld>
            <a:endParaRPr lang="en-AU" dirty="0"/>
          </a:p>
        </p:txBody>
      </p:sp>
      <p:sp>
        <p:nvSpPr>
          <p:cNvPr id="5" name="Footer Placeholder 4"/>
          <p:cNvSpPr>
            <a:spLocks noGrp="1"/>
          </p:cNvSpPr>
          <p:nvPr>
            <p:ph type="ftr" sz="quarter" idx="11"/>
          </p:nvPr>
        </p:nvSpPr>
        <p:spPr/>
        <p:txBody>
          <a:bodyPr/>
          <a:lstStyle/>
          <a:p>
            <a:r>
              <a:rPr lang="en-AU" dirty="0" smtClean="0"/>
              <a:t>PM&amp;C  |  [Authoring Area]  |  [Presentation Title]</a:t>
            </a:r>
          </a:p>
        </p:txBody>
      </p:sp>
      <p:sp>
        <p:nvSpPr>
          <p:cNvPr id="6" name="Slide Number Placeholder 5"/>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11"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13"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38141115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6" y="1016000"/>
            <a:ext cx="10585450" cy="828675"/>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803275" y="1843075"/>
            <a:ext cx="5148263" cy="4070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6240463" y="1844675"/>
            <a:ext cx="5148262" cy="4068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lvl1pPr algn="r">
              <a:defRPr/>
            </a:lvl1pPr>
          </a:lstStyle>
          <a:p>
            <a:fld id="{BA59D4F0-8D06-476F-B11D-F4DB29F232BF}" type="datetime3">
              <a:rPr lang="en-AU" smtClean="0"/>
              <a:t>21 July, 2023</a:t>
            </a:fld>
            <a:endParaRPr lang="en-AU" dirty="0"/>
          </a:p>
        </p:txBody>
      </p:sp>
      <p:sp>
        <p:nvSpPr>
          <p:cNvPr id="6" name="Footer Placeholder 5"/>
          <p:cNvSpPr>
            <a:spLocks noGrp="1"/>
          </p:cNvSpPr>
          <p:nvPr>
            <p:ph type="ftr" sz="quarter" idx="11"/>
          </p:nvPr>
        </p:nvSpPr>
        <p:spPr/>
        <p:txBody>
          <a:bodyPr/>
          <a:lstStyle/>
          <a:p>
            <a:r>
              <a:rPr lang="en-AU" dirty="0" smtClean="0"/>
              <a:t>PM&amp;C  |  [Authoring Area]  |  [Presentation Title]</a:t>
            </a:r>
          </a:p>
        </p:txBody>
      </p:sp>
      <p:sp>
        <p:nvSpPr>
          <p:cNvPr id="8" name="TextBox 7"/>
          <p:cNvSpPr txBox="1"/>
          <p:nvPr userDrawn="1"/>
        </p:nvSpPr>
        <p:spPr>
          <a:xfrm>
            <a:off x="11036508" y="6373698"/>
            <a:ext cx="352218" cy="225467"/>
          </a:xfrm>
          <a:prstGeom prst="rect">
            <a:avLst/>
          </a:prstGeom>
          <a:noFill/>
        </p:spPr>
        <p:txBody>
          <a:bodyPr wrap="none" lIns="0" tIns="0" rIns="0" bIns="0" rtlCol="0" anchor="ctr">
            <a:noAutofit/>
          </a:bodyPr>
          <a:lstStyle/>
          <a:p>
            <a:pPr algn="l" fontAlgn="base">
              <a:spcBef>
                <a:spcPct val="0"/>
              </a:spcBef>
              <a:spcAft>
                <a:spcPct val="0"/>
              </a:spcAft>
            </a:pPr>
            <a:r>
              <a:rPr lang="en-US" sz="1200" dirty="0" smtClean="0">
                <a:solidFill>
                  <a:schemeClr val="tx1">
                    <a:lumMod val="50000"/>
                    <a:lumOff val="50000"/>
                  </a:schemeClr>
                </a:solidFill>
                <a:latin typeface="+mn-lt"/>
                <a:cs typeface="Segoe UI Light" panose="020B0502040204020203" pitchFamily="34" charset="0"/>
              </a:rPr>
              <a:t>|</a:t>
            </a:r>
            <a:r>
              <a:rPr lang="en-US" sz="1200" baseline="0" dirty="0" smtClean="0">
                <a:solidFill>
                  <a:schemeClr val="tx1">
                    <a:lumMod val="50000"/>
                    <a:lumOff val="50000"/>
                  </a:schemeClr>
                </a:solidFill>
                <a:latin typeface="+mn-lt"/>
                <a:cs typeface="Segoe UI Light" panose="020B0502040204020203" pitchFamily="34" charset="0"/>
              </a:rPr>
              <a:t>  </a:t>
            </a:r>
            <a:fld id="{2385CB4A-7E96-44CA-B116-B71B544B697D}" type="slidenum">
              <a:rPr lang="en-US" sz="1200" smtClean="0">
                <a:solidFill>
                  <a:schemeClr val="tx1">
                    <a:lumMod val="50000"/>
                    <a:lumOff val="50000"/>
                  </a:schemeClr>
                </a:solidFill>
                <a:latin typeface="+mn-lt"/>
                <a:cs typeface="Segoe UI Light" panose="020B0502040204020203" pitchFamily="34" charset="0"/>
              </a:rPr>
              <a:pPr algn="l" fontAlgn="base">
                <a:spcBef>
                  <a:spcPct val="0"/>
                </a:spcBef>
                <a:spcAft>
                  <a:spcPct val="0"/>
                </a:spcAft>
              </a:pPr>
              <a:t>‹#›</a:t>
            </a:fld>
            <a:endParaRPr lang="en-US" sz="1200" dirty="0">
              <a:solidFill>
                <a:schemeClr val="tx1">
                  <a:lumMod val="50000"/>
                  <a:lumOff val="50000"/>
                </a:schemeClr>
              </a:solidFill>
              <a:latin typeface="+mn-lt"/>
              <a:cs typeface="Segoe UI Light" panose="020B0502040204020203" pitchFamily="34" charset="0"/>
            </a:endParaRPr>
          </a:p>
        </p:txBody>
      </p:sp>
      <p:sp>
        <p:nvSpPr>
          <p:cNvPr id="9"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10"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15728351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3275" y="1016000"/>
            <a:ext cx="10585450" cy="822766"/>
          </a:xfrm>
        </p:spPr>
        <p:txBody>
          <a:bodyPr/>
          <a:lstStyle/>
          <a:p>
            <a:r>
              <a:rPr lang="en-US" smtClean="0"/>
              <a:t>Click to edit Master title style</a:t>
            </a:r>
            <a:endParaRPr lang="en-AU" dirty="0"/>
          </a:p>
        </p:txBody>
      </p:sp>
      <p:sp>
        <p:nvSpPr>
          <p:cNvPr id="3" name="Text Placeholder 2"/>
          <p:cNvSpPr>
            <a:spLocks noGrp="1"/>
          </p:cNvSpPr>
          <p:nvPr>
            <p:ph type="body" idx="1"/>
          </p:nvPr>
        </p:nvSpPr>
        <p:spPr>
          <a:xfrm>
            <a:off x="803276" y="1844837"/>
            <a:ext cx="5148264" cy="371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3275" y="2511145"/>
            <a:ext cx="5148264" cy="34022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6240462" y="1844837"/>
            <a:ext cx="5148263" cy="371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0462" y="2511144"/>
            <a:ext cx="5148263" cy="34022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Date Placeholder 6"/>
          <p:cNvSpPr>
            <a:spLocks noGrp="1"/>
          </p:cNvSpPr>
          <p:nvPr>
            <p:ph type="dt" sz="half" idx="10"/>
          </p:nvPr>
        </p:nvSpPr>
        <p:spPr/>
        <p:txBody>
          <a:bodyPr/>
          <a:lstStyle>
            <a:lvl1pPr algn="r">
              <a:defRPr/>
            </a:lvl1pPr>
          </a:lstStyle>
          <a:p>
            <a:fld id="{2D9FB71E-0482-449C-8563-855CC0A59465}" type="datetime3">
              <a:rPr lang="en-AU" smtClean="0"/>
              <a:t>21 July, 2023</a:t>
            </a:fld>
            <a:endParaRPr lang="en-AU"/>
          </a:p>
        </p:txBody>
      </p:sp>
      <p:sp>
        <p:nvSpPr>
          <p:cNvPr id="8" name="Footer Placeholder 7"/>
          <p:cNvSpPr>
            <a:spLocks noGrp="1"/>
          </p:cNvSpPr>
          <p:nvPr>
            <p:ph type="ftr" sz="quarter" idx="11"/>
          </p:nvPr>
        </p:nvSpPr>
        <p:spPr/>
        <p:txBody>
          <a:bodyPr/>
          <a:lstStyle/>
          <a:p>
            <a:r>
              <a:rPr lang="en-AU" dirty="0" smtClean="0"/>
              <a:t>PM&amp;C  |  [Authoring Area]  |  [Presentation Title]</a:t>
            </a:r>
          </a:p>
        </p:txBody>
      </p:sp>
      <p:sp>
        <p:nvSpPr>
          <p:cNvPr id="9" name="Slide Number Placeholder 8"/>
          <p:cNvSpPr>
            <a:spLocks noGrp="1"/>
          </p:cNvSpPr>
          <p:nvPr>
            <p:ph type="sldNum" sz="quarter" idx="12"/>
          </p:nvPr>
        </p:nvSpPr>
        <p:spPr/>
        <p:txBody>
          <a:bodyPr/>
          <a:lstStyle/>
          <a:p>
            <a:pPr algn="l"/>
            <a:r>
              <a:rPr lang="en-AU" dirty="0" smtClean="0"/>
              <a:t>|  </a:t>
            </a:r>
            <a:fld id="{321CA817-A6CD-4F72-B3BC-AB261A5E64B6}" type="slidenum">
              <a:rPr lang="en-AU" smtClean="0"/>
              <a:pPr algn="l"/>
              <a:t>‹#›</a:t>
            </a:fld>
            <a:endParaRPr lang="en-AU" dirty="0"/>
          </a:p>
        </p:txBody>
      </p:sp>
      <p:sp>
        <p:nvSpPr>
          <p:cNvPr id="10" name="Text Placeholder 10"/>
          <p:cNvSpPr>
            <a:spLocks noGrp="1"/>
          </p:cNvSpPr>
          <p:nvPr>
            <p:ph type="body" sz="quarter" idx="13" hasCustomPrompt="1"/>
          </p:nvPr>
        </p:nvSpPr>
        <p:spPr>
          <a:xfrm>
            <a:off x="5369718" y="381569"/>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
        <p:nvSpPr>
          <p:cNvPr id="11" name="Text Placeholder 10"/>
          <p:cNvSpPr>
            <a:spLocks noGrp="1"/>
          </p:cNvSpPr>
          <p:nvPr>
            <p:ph type="body" sz="quarter" idx="14" hasCustomPrompt="1"/>
          </p:nvPr>
        </p:nvSpPr>
        <p:spPr>
          <a:xfrm>
            <a:off x="5369718" y="6119631"/>
            <a:ext cx="1452563" cy="146729"/>
          </a:xfrm>
        </p:spPr>
        <p:txBody>
          <a:bodyPr>
            <a:normAutofit/>
          </a:bodyPr>
          <a:lstStyle>
            <a:lvl1pPr marL="0" indent="0" algn="ctr">
              <a:buNone/>
              <a:defRPr sz="1000">
                <a:solidFill>
                  <a:srgbClr val="FF0000"/>
                </a:solidFill>
              </a:defRPr>
            </a:lvl1pPr>
          </a:lstStyle>
          <a:p>
            <a:pPr lvl="0"/>
            <a:r>
              <a:rPr lang="en-AU" dirty="0" smtClean="0"/>
              <a:t>CLASSIFICATION</a:t>
            </a:r>
            <a:endParaRPr lang="en-AU" dirty="0"/>
          </a:p>
        </p:txBody>
      </p:sp>
    </p:spTree>
    <p:extLst>
      <p:ext uri="{BB962C8B-B14F-4D97-AF65-F5344CB8AC3E}">
        <p14:creationId xmlns:p14="http://schemas.microsoft.com/office/powerpoint/2010/main" val="262423508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6" y="1016000"/>
            <a:ext cx="10585450" cy="828675"/>
          </a:xfrm>
          <a:prstGeom prst="rect">
            <a:avLst/>
          </a:prstGeom>
        </p:spPr>
        <p:txBody>
          <a:bodyPr vert="horz" lIns="0" tIns="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803276" y="1844675"/>
            <a:ext cx="10585449" cy="4068763"/>
          </a:xfrm>
          <a:prstGeom prst="rect">
            <a:avLst/>
          </a:prstGeom>
        </p:spPr>
        <p:txBody>
          <a:bodyPr vert="horz" lIns="0" tIns="0" rIns="0" bIns="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9228138" y="6373698"/>
            <a:ext cx="1675487" cy="225467"/>
          </a:xfrm>
          <a:prstGeom prst="rect">
            <a:avLst/>
          </a:prstGeom>
        </p:spPr>
        <p:txBody>
          <a:bodyPr vert="horz" wrap="square" lIns="0" tIns="0" rIns="0" bIns="0" rtlCol="0" anchor="ctr"/>
          <a:lstStyle>
            <a:lvl1pPr algn="l">
              <a:defRPr sz="1200">
                <a:solidFill>
                  <a:schemeClr val="tx1">
                    <a:tint val="75000"/>
                  </a:schemeClr>
                </a:solidFill>
              </a:defRPr>
            </a:lvl1pPr>
          </a:lstStyle>
          <a:p>
            <a:pPr algn="r"/>
            <a:fld id="{CDD53EF4-0314-4D0B-92FD-F07DBED684E5}" type="datetime3">
              <a:rPr lang="en-AU" smtClean="0"/>
              <a:t>21 July, 2023</a:t>
            </a:fld>
            <a:endParaRPr lang="en-AU" dirty="0"/>
          </a:p>
        </p:txBody>
      </p:sp>
      <p:sp>
        <p:nvSpPr>
          <p:cNvPr id="5" name="Footer Placeholder 4"/>
          <p:cNvSpPr>
            <a:spLocks noGrp="1"/>
          </p:cNvSpPr>
          <p:nvPr>
            <p:ph type="ftr" sz="quarter" idx="3"/>
          </p:nvPr>
        </p:nvSpPr>
        <p:spPr>
          <a:xfrm>
            <a:off x="1666875" y="6373698"/>
            <a:ext cx="5365750" cy="225467"/>
          </a:xfrm>
          <a:prstGeom prst="rect">
            <a:avLst/>
          </a:prstGeom>
        </p:spPr>
        <p:txBody>
          <a:bodyPr vert="horz" lIns="0" tIns="0" rIns="0" bIns="0" rtlCol="0" anchor="ctr"/>
          <a:lstStyle>
            <a:lvl1pPr algn="l">
              <a:defRPr sz="1200">
                <a:solidFill>
                  <a:schemeClr val="tx1">
                    <a:tint val="75000"/>
                  </a:schemeClr>
                </a:solidFill>
              </a:defRPr>
            </a:lvl1pPr>
          </a:lstStyle>
          <a:p>
            <a:r>
              <a:rPr lang="en-AU" dirty="0" smtClean="0"/>
              <a:t>PM&amp;C  |  [Authoring Area]  |  [Presentation Title]</a:t>
            </a:r>
            <a:endParaRPr lang="en-AU" dirty="0"/>
          </a:p>
        </p:txBody>
      </p:sp>
      <p:sp>
        <p:nvSpPr>
          <p:cNvPr id="6" name="Slide Number Placeholder 5"/>
          <p:cNvSpPr>
            <a:spLocks noGrp="1"/>
          </p:cNvSpPr>
          <p:nvPr>
            <p:ph type="sldNum" sz="quarter" idx="4"/>
          </p:nvPr>
        </p:nvSpPr>
        <p:spPr>
          <a:xfrm>
            <a:off x="11027470" y="6373698"/>
            <a:ext cx="361255" cy="225467"/>
          </a:xfrm>
          <a:prstGeom prst="rect">
            <a:avLst/>
          </a:prstGeom>
        </p:spPr>
        <p:txBody>
          <a:bodyPr vert="horz" lIns="0" tIns="0" rIns="0" bIns="0" rtlCol="0" anchor="ctr"/>
          <a:lstStyle>
            <a:lvl1pPr algn="r">
              <a:defRPr sz="1200">
                <a:solidFill>
                  <a:schemeClr val="tx1">
                    <a:tint val="75000"/>
                  </a:schemeClr>
                </a:solidFill>
              </a:defRPr>
            </a:lvl1pPr>
          </a:lstStyle>
          <a:p>
            <a:pPr algn="l"/>
            <a:r>
              <a:rPr lang="en-AU" dirty="0" smtClean="0"/>
              <a:t>|  </a:t>
            </a:r>
            <a:fld id="{321CA817-A6CD-4F72-B3BC-AB261A5E64B6}" type="slidenum">
              <a:rPr lang="en-AU" smtClean="0"/>
              <a:pPr algn="l"/>
              <a:t>‹#›</a:t>
            </a:fld>
            <a:endParaRPr lang="en-AU" dirty="0"/>
          </a:p>
        </p:txBody>
      </p:sp>
      <p:cxnSp>
        <p:nvCxnSpPr>
          <p:cNvPr id="15" name="Straight Connector 14"/>
          <p:cNvCxnSpPr/>
          <p:nvPr userDrawn="1"/>
        </p:nvCxnSpPr>
        <p:spPr>
          <a:xfrm>
            <a:off x="11388725" y="1016000"/>
            <a:ext cx="803275"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userDrawn="1"/>
        </p:nvSpPr>
        <p:spPr>
          <a:xfrm>
            <a:off x="1666875" y="6795903"/>
            <a:ext cx="10525125" cy="62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8310203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7" r:id="rId5"/>
    <p:sldLayoutId id="2147483651" r:id="rId6"/>
    <p:sldLayoutId id="2147483650" r:id="rId7"/>
    <p:sldLayoutId id="2147483652" r:id="rId8"/>
    <p:sldLayoutId id="2147483653" r:id="rId9"/>
    <p:sldLayoutId id="2147483663" r:id="rId10"/>
    <p:sldLayoutId id="2147483664" r:id="rId11"/>
    <p:sldLayoutId id="2147483665" r:id="rId12"/>
    <p:sldLayoutId id="2147483666" r:id="rId13"/>
    <p:sldLayoutId id="2147483654" r:id="rId14"/>
    <p:sldLayoutId id="2147483655" r:id="rId15"/>
    <p:sldLayoutId id="2147483656" r:id="rId16"/>
    <p:sldLayoutId id="2147483657" r:id="rId17"/>
    <p:sldLayoutId id="2147483658" r:id="rId18"/>
    <p:sldLayoutId id="2147483659" r:id="rId19"/>
    <p:sldLayoutId id="2147483668" r:id="rId20"/>
    <p:sldLayoutId id="2147483669" r:id="rId21"/>
    <p:sldLayoutId id="2147483671" r:id="rId2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179388" indent="-179388"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58775" indent="-179388" algn="l" defTabSz="914400" rtl="0" eaLnBrk="1" latinLnBrk="0" hangingPunct="1">
        <a:lnSpc>
          <a:spcPct val="90000"/>
        </a:lnSpc>
        <a:spcBef>
          <a:spcPts val="500"/>
        </a:spcBef>
        <a:buFont typeface="Cardo" panose="02020600000000000000" pitchFamily="18" charset="-79"/>
        <a:buChar char="−"/>
        <a:defRPr sz="1400" kern="1200">
          <a:solidFill>
            <a:schemeClr val="tx1"/>
          </a:solidFill>
          <a:latin typeface="+mn-lt"/>
          <a:ea typeface="+mn-ea"/>
          <a:cs typeface="+mn-cs"/>
        </a:defRPr>
      </a:lvl2pPr>
      <a:lvl3pPr marL="538163" indent="-179388" algn="l" defTabSz="914400" rtl="0" eaLnBrk="1" latinLnBrk="0" hangingPunct="1">
        <a:lnSpc>
          <a:spcPct val="90000"/>
        </a:lnSpc>
        <a:spcBef>
          <a:spcPts val="500"/>
        </a:spcBef>
        <a:buFont typeface="Cardo" panose="02020600000000000000" pitchFamily="18" charset="-79"/>
        <a:buChar char="−"/>
        <a:defRPr sz="1400" kern="1200">
          <a:solidFill>
            <a:schemeClr val="tx1"/>
          </a:solidFill>
          <a:latin typeface="+mn-lt"/>
          <a:ea typeface="+mn-ea"/>
          <a:cs typeface="+mn-cs"/>
        </a:defRPr>
      </a:lvl3pPr>
      <a:lvl4pPr marL="715963" indent="-179388" algn="l" defTabSz="914400" rtl="0" eaLnBrk="1" latinLnBrk="0" hangingPunct="1">
        <a:lnSpc>
          <a:spcPct val="90000"/>
        </a:lnSpc>
        <a:spcBef>
          <a:spcPts val="500"/>
        </a:spcBef>
        <a:buFont typeface="Cardo" panose="02020600000000000000" pitchFamily="18" charset="-79"/>
        <a:buChar char="−"/>
        <a:defRPr sz="1400" kern="1200">
          <a:solidFill>
            <a:schemeClr val="tx1"/>
          </a:solidFill>
          <a:latin typeface="+mn-lt"/>
          <a:ea typeface="+mn-ea"/>
          <a:cs typeface="+mn-cs"/>
        </a:defRPr>
      </a:lvl4pPr>
      <a:lvl5pPr marL="895350" indent="-179388" algn="l" defTabSz="914400" rtl="0" eaLnBrk="1" latinLnBrk="0" hangingPunct="1">
        <a:lnSpc>
          <a:spcPct val="90000"/>
        </a:lnSpc>
        <a:spcBef>
          <a:spcPts val="500"/>
        </a:spcBef>
        <a:buFont typeface="Cardo" panose="02020600000000000000" pitchFamily="18" charset="-79"/>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640" userDrawn="1">
          <p15:clr>
            <a:srgbClr val="A4A3A4"/>
          </p15:clr>
        </p15:guide>
        <p15:guide id="4" orient="horz" pos="1162" userDrawn="1">
          <p15:clr>
            <a:srgbClr val="C35EA4"/>
          </p15:clr>
        </p15:guide>
        <p15:guide id="5" orient="horz" pos="3725" userDrawn="1">
          <p15:clr>
            <a:srgbClr val="C35EA4"/>
          </p15:clr>
        </p15:guide>
        <p15:guide id="6" pos="506" userDrawn="1">
          <p15:clr>
            <a:srgbClr val="C35EA4"/>
          </p15:clr>
        </p15:guide>
        <p15:guide id="7" pos="717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smtClean="0"/>
              <a:t>Draft National Strategy for the Care and Support Economy</a:t>
            </a:r>
            <a:endParaRPr lang="en-AU" dirty="0"/>
          </a:p>
        </p:txBody>
      </p:sp>
      <p:sp>
        <p:nvSpPr>
          <p:cNvPr id="4" name="Subtitle 3"/>
          <p:cNvSpPr>
            <a:spLocks noGrp="1"/>
          </p:cNvSpPr>
          <p:nvPr>
            <p:ph type="subTitle" idx="1"/>
          </p:nvPr>
        </p:nvSpPr>
        <p:spPr/>
        <p:txBody>
          <a:bodyPr/>
          <a:lstStyle/>
          <a:p>
            <a:r>
              <a:rPr lang="en-AU" dirty="0" smtClean="0"/>
              <a:t>ESORT briefing 11 July 2023</a:t>
            </a:r>
            <a:endParaRPr lang="en-AU" dirty="0"/>
          </a:p>
        </p:txBody>
      </p:sp>
      <p:sp>
        <p:nvSpPr>
          <p:cNvPr id="5" name="Text Placeholder 4"/>
          <p:cNvSpPr>
            <a:spLocks noGrp="1"/>
          </p:cNvSpPr>
          <p:nvPr>
            <p:ph type="body" sz="quarter" idx="10"/>
          </p:nvPr>
        </p:nvSpPr>
        <p:spPr/>
        <p:txBody>
          <a:bodyPr/>
          <a:lstStyle/>
          <a:p>
            <a:r>
              <a:rPr lang="en-AU" dirty="0" smtClean="0"/>
              <a:t>Care and Support Economy Taskforce</a:t>
            </a:r>
            <a:endParaRPr lang="en-AU" dirty="0"/>
          </a:p>
        </p:txBody>
      </p:sp>
      <p:sp>
        <p:nvSpPr>
          <p:cNvPr id="6" name="Text Placeholder 5"/>
          <p:cNvSpPr>
            <a:spLocks noGrp="1"/>
          </p:cNvSpPr>
          <p:nvPr>
            <p:ph type="body" sz="quarter" idx="13"/>
          </p:nvPr>
        </p:nvSpPr>
        <p:spPr/>
        <p:txBody>
          <a:bodyPr/>
          <a:lstStyle/>
          <a:p>
            <a:r>
              <a:rPr lang="en-AU" dirty="0" smtClean="0"/>
              <a:t>OFFICIAL</a:t>
            </a:r>
            <a:endParaRPr lang="en-AU"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a:xfrm>
            <a:off x="3560208" y="3912781"/>
            <a:ext cx="8631792" cy="2945219"/>
          </a:xfrm>
          <a:prstGeom prst="rect">
            <a:avLst/>
          </a:prstGeom>
        </p:spPr>
      </p:pic>
    </p:spTree>
    <p:extLst>
      <p:ext uri="{BB962C8B-B14F-4D97-AF65-F5344CB8AC3E}">
        <p14:creationId xmlns:p14="http://schemas.microsoft.com/office/powerpoint/2010/main" val="57237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Intersections with </a:t>
            </a:r>
            <a:r>
              <a:rPr lang="en-AU" dirty="0" smtClean="0"/>
              <a:t>Veterans’ care and support</a:t>
            </a:r>
            <a:endParaRPr lang="en-AU" dirty="0"/>
          </a:p>
        </p:txBody>
      </p:sp>
      <p:sp>
        <p:nvSpPr>
          <p:cNvPr id="4" name="Content Placeholder 3"/>
          <p:cNvSpPr>
            <a:spLocks noGrp="1"/>
          </p:cNvSpPr>
          <p:nvPr>
            <p:ph idx="1"/>
          </p:nvPr>
        </p:nvSpPr>
        <p:spPr/>
        <p:txBody>
          <a:bodyPr>
            <a:normAutofit/>
          </a:bodyPr>
          <a:lstStyle/>
          <a:p>
            <a:r>
              <a:rPr lang="en-AU" sz="2400" dirty="0" smtClean="0"/>
              <a:t>Pricing disparities can lead to lack of service provision</a:t>
            </a:r>
          </a:p>
          <a:p>
            <a:r>
              <a:rPr lang="en-AU" sz="2400" dirty="0" smtClean="0"/>
              <a:t>Concerns about mainstream NDIS and aged care services for veterans</a:t>
            </a:r>
          </a:p>
          <a:p>
            <a:r>
              <a:rPr lang="en-AU" sz="2400" dirty="0" smtClean="0"/>
              <a:t>Lack of services in regional areas</a:t>
            </a:r>
          </a:p>
          <a:p>
            <a:r>
              <a:rPr lang="en-AU" sz="2400" dirty="0" smtClean="0"/>
              <a:t>Urgent need for reforms</a:t>
            </a:r>
            <a:endParaRPr lang="en-AU" sz="2400" dirty="0"/>
          </a:p>
        </p:txBody>
      </p:sp>
      <p:sp>
        <p:nvSpPr>
          <p:cNvPr id="18" name="Footer Placeholder 4"/>
          <p:cNvSpPr>
            <a:spLocks noGrp="1"/>
          </p:cNvSpPr>
          <p:nvPr>
            <p:ph type="ftr" sz="quarter" idx="11"/>
          </p:nvPr>
        </p:nvSpPr>
        <p:spPr/>
        <p:txBody>
          <a:bodyPr/>
          <a:lstStyle/>
          <a:p>
            <a:r>
              <a:rPr lang="en-AU" dirty="0" smtClean="0"/>
              <a:t>PM&amp;C  | </a:t>
            </a:r>
            <a:r>
              <a:rPr lang="en-AU" dirty="0"/>
              <a:t>Care and Support Economy Taskforce | ESORT Briefing – 11 July </a:t>
            </a:r>
            <a:r>
              <a:rPr lang="en-AU" dirty="0" smtClean="0"/>
              <a:t>2023</a:t>
            </a:r>
            <a:endParaRPr lang="en-AU" dirty="0"/>
          </a:p>
        </p:txBody>
      </p:sp>
      <p:sp>
        <p:nvSpPr>
          <p:cNvPr id="6" name="Slide Number Placeholder 5"/>
          <p:cNvSpPr>
            <a:spLocks noGrp="1"/>
          </p:cNvSpPr>
          <p:nvPr>
            <p:ph type="sldNum" sz="quarter" idx="12"/>
          </p:nvPr>
        </p:nvSpPr>
        <p:spPr/>
        <p:txBody>
          <a:bodyPr/>
          <a:lstStyle/>
          <a:p>
            <a:pPr algn="l"/>
            <a:r>
              <a:rPr lang="en-AU" smtClean="0"/>
              <a:t>|  </a:t>
            </a:r>
            <a:fld id="{321CA817-A6CD-4F72-B3BC-AB261A5E64B6}" type="slidenum">
              <a:rPr lang="en-AU" smtClean="0"/>
              <a:pPr algn="l"/>
              <a:t>10</a:t>
            </a:fld>
            <a:endParaRPr lang="en-AU" dirty="0"/>
          </a:p>
        </p:txBody>
      </p:sp>
      <p:sp>
        <p:nvSpPr>
          <p:cNvPr id="7" name="Text Placeholder 6"/>
          <p:cNvSpPr>
            <a:spLocks noGrp="1"/>
          </p:cNvSpPr>
          <p:nvPr>
            <p:ph type="body" sz="quarter" idx="13"/>
          </p:nvPr>
        </p:nvSpPr>
        <p:spPr/>
        <p:txBody>
          <a:bodyPr/>
          <a:lstStyle/>
          <a:p>
            <a:r>
              <a:rPr lang="en-AU" dirty="0" smtClean="0"/>
              <a:t>OFFICIAL</a:t>
            </a:r>
            <a:endParaRPr lang="en-AU" dirty="0"/>
          </a:p>
        </p:txBody>
      </p:sp>
      <p:sp>
        <p:nvSpPr>
          <p:cNvPr id="5" name="Text Placeholder 4"/>
          <p:cNvSpPr>
            <a:spLocks noGrp="1"/>
          </p:cNvSpPr>
          <p:nvPr>
            <p:ph type="body" sz="quarter" idx="14"/>
          </p:nvPr>
        </p:nvSpPr>
        <p:spPr/>
        <p:txBody>
          <a:bodyPr/>
          <a:lstStyle/>
          <a:p>
            <a:endParaRPr lang="en-AU"/>
          </a:p>
        </p:txBody>
      </p:sp>
    </p:spTree>
    <p:extLst>
      <p:ext uri="{BB962C8B-B14F-4D97-AF65-F5344CB8AC3E}">
        <p14:creationId xmlns:p14="http://schemas.microsoft.com/office/powerpoint/2010/main" val="1355418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Close</a:t>
            </a:r>
            <a:endParaRPr lang="en-AU" dirty="0"/>
          </a:p>
        </p:txBody>
      </p:sp>
      <p:sp>
        <p:nvSpPr>
          <p:cNvPr id="6" name="Slide Number Placeholder 5"/>
          <p:cNvSpPr>
            <a:spLocks noGrp="1"/>
          </p:cNvSpPr>
          <p:nvPr>
            <p:ph type="sldNum" sz="quarter" idx="12"/>
          </p:nvPr>
        </p:nvSpPr>
        <p:spPr/>
        <p:txBody>
          <a:bodyPr/>
          <a:lstStyle/>
          <a:p>
            <a:pPr algn="l"/>
            <a:r>
              <a:rPr lang="en-AU" smtClean="0"/>
              <a:t>|  </a:t>
            </a:r>
            <a:fld id="{321CA817-A6CD-4F72-B3BC-AB261A5E64B6}" type="slidenum">
              <a:rPr lang="en-AU" smtClean="0"/>
              <a:pPr algn="l"/>
              <a:t>11</a:t>
            </a:fld>
            <a:endParaRPr lang="en-AU" dirty="0"/>
          </a:p>
        </p:txBody>
      </p:sp>
      <p:sp>
        <p:nvSpPr>
          <p:cNvPr id="7" name="Text Placeholder 6"/>
          <p:cNvSpPr>
            <a:spLocks noGrp="1"/>
          </p:cNvSpPr>
          <p:nvPr>
            <p:ph type="body" sz="quarter" idx="13"/>
          </p:nvPr>
        </p:nvSpPr>
        <p:spPr/>
        <p:txBody>
          <a:bodyPr/>
          <a:lstStyle/>
          <a:p>
            <a:r>
              <a:rPr lang="en-AU" dirty="0" smtClean="0"/>
              <a:t>OFFICIAL</a:t>
            </a:r>
            <a:endParaRPr lang="en-AU" dirty="0"/>
          </a:p>
        </p:txBody>
      </p:sp>
      <p:sp>
        <p:nvSpPr>
          <p:cNvPr id="8" name="Text Placeholder 7"/>
          <p:cNvSpPr>
            <a:spLocks noGrp="1"/>
          </p:cNvSpPr>
          <p:nvPr>
            <p:ph type="body" sz="quarter" idx="14"/>
          </p:nvPr>
        </p:nvSpPr>
        <p:spPr/>
        <p:txBody>
          <a:bodyPr/>
          <a:lstStyle/>
          <a:p>
            <a:r>
              <a:rPr lang="en-AU" dirty="0" smtClean="0"/>
              <a:t>OFFICIAL</a:t>
            </a:r>
            <a:endParaRPr lang="en-AU" dirty="0"/>
          </a:p>
        </p:txBody>
      </p:sp>
      <p:sp>
        <p:nvSpPr>
          <p:cNvPr id="10" name="Footer Placeholder 4"/>
          <p:cNvSpPr>
            <a:spLocks noGrp="1"/>
          </p:cNvSpPr>
          <p:nvPr>
            <p:ph type="ftr" sz="quarter" idx="11"/>
          </p:nvPr>
        </p:nvSpPr>
        <p:spPr>
          <a:xfrm>
            <a:off x="1666875" y="6373698"/>
            <a:ext cx="5365750" cy="225467"/>
          </a:xfrm>
        </p:spPr>
        <p:txBody>
          <a:bodyPr/>
          <a:lstStyle/>
          <a:p>
            <a:r>
              <a:rPr lang="en-AU" dirty="0"/>
              <a:t>PM&amp;C  | Care and Support Economy Taskforce | ESORT Briefing – 11 July 2023</a:t>
            </a:r>
          </a:p>
        </p:txBody>
      </p:sp>
    </p:spTree>
    <p:extLst>
      <p:ext uri="{BB962C8B-B14F-4D97-AF65-F5344CB8AC3E}">
        <p14:creationId xmlns:p14="http://schemas.microsoft.com/office/powerpoint/2010/main" val="2737112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cs typeface="Segoe UI Semibold" panose="020B0702040204020203" pitchFamily="34" charset="0"/>
              </a:rPr>
              <a:t>Care and Support</a:t>
            </a:r>
          </a:p>
        </p:txBody>
      </p:sp>
      <p:sp>
        <p:nvSpPr>
          <p:cNvPr id="3" name="Content Placeholder 2"/>
          <p:cNvSpPr>
            <a:spLocks noGrp="1"/>
          </p:cNvSpPr>
          <p:nvPr>
            <p:ph idx="1"/>
          </p:nvPr>
        </p:nvSpPr>
        <p:spPr>
          <a:xfrm>
            <a:off x="803276" y="1844675"/>
            <a:ext cx="5115609" cy="4068763"/>
          </a:xfrm>
        </p:spPr>
        <p:txBody>
          <a:bodyPr>
            <a:normAutofit/>
          </a:bodyPr>
          <a:lstStyle/>
          <a:p>
            <a:pPr marL="0" indent="0">
              <a:spcAft>
                <a:spcPts val="1200"/>
              </a:spcAft>
              <a:buNone/>
            </a:pPr>
            <a:r>
              <a:rPr lang="en-AU" sz="2200" dirty="0" smtClean="0"/>
              <a:t>Care </a:t>
            </a:r>
            <a:r>
              <a:rPr lang="en-AU" sz="2200" dirty="0"/>
              <a:t>and support are activities that develop and maintain people’s capabilities, independence or quality of life. </a:t>
            </a:r>
          </a:p>
          <a:p>
            <a:pPr marL="0" indent="0">
              <a:spcBef>
                <a:spcPts val="400"/>
              </a:spcBef>
              <a:spcAft>
                <a:spcPts val="600"/>
              </a:spcAft>
              <a:buNone/>
            </a:pPr>
            <a:r>
              <a:rPr lang="en-US" sz="2200" dirty="0"/>
              <a:t>It is a broad eco-system of health, education and social care across a person’s lifetime. </a:t>
            </a:r>
            <a:endParaRPr lang="en-AU" sz="2200" dirty="0"/>
          </a:p>
          <a:p>
            <a:pPr marL="0" indent="0">
              <a:buNone/>
            </a:pPr>
            <a:r>
              <a:rPr lang="en-AU" sz="2200" dirty="0"/>
              <a:t>The care and support </a:t>
            </a:r>
            <a:r>
              <a:rPr lang="en-AU" sz="2200" dirty="0" smtClean="0"/>
              <a:t>economy - the </a:t>
            </a:r>
            <a:r>
              <a:rPr lang="en-AU" sz="2200" dirty="0"/>
              <a:t>provision of paid care and </a:t>
            </a:r>
            <a:r>
              <a:rPr lang="en-AU" sz="2200" dirty="0" smtClean="0"/>
              <a:t>support - is </a:t>
            </a:r>
            <a:r>
              <a:rPr lang="en-AU" sz="2200" dirty="0"/>
              <a:t>one of Australia’s fastest expanding economic sectors. </a:t>
            </a:r>
          </a:p>
        </p:txBody>
      </p:sp>
      <p:sp>
        <p:nvSpPr>
          <p:cNvPr id="5" name="Footer Placeholder 4"/>
          <p:cNvSpPr>
            <a:spLocks noGrp="1"/>
          </p:cNvSpPr>
          <p:nvPr>
            <p:ph type="ftr" sz="quarter" idx="11"/>
          </p:nvPr>
        </p:nvSpPr>
        <p:spPr>
          <a:xfrm>
            <a:off x="1666874" y="6373698"/>
            <a:ext cx="6943725" cy="347777"/>
          </a:xfrm>
        </p:spPr>
        <p:txBody>
          <a:bodyPr/>
          <a:lstStyle/>
          <a:p>
            <a:r>
              <a:rPr lang="en-AU" dirty="0"/>
              <a:t>PM&amp;C  | Care and Support Economy Taskforce | ESORT Briefing – 11 July 2023</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smtClean="0">
                <a:ln>
                  <a:noFill/>
                </a:ln>
                <a:solidFill>
                  <a:srgbClr val="000000">
                    <a:tint val="75000"/>
                  </a:srgbClr>
                </a:solidFill>
                <a:effectLst/>
                <a:uLnTx/>
                <a:uFillTx/>
                <a:latin typeface="Segoe UI Light"/>
                <a:ea typeface="+mn-ea"/>
                <a:cs typeface="+mn-cs"/>
              </a:rPr>
              <a:t>|  </a:t>
            </a:r>
            <a:fld id="{321CA817-A6CD-4F72-B3BC-AB261A5E64B6}" type="slidenum">
              <a:rPr kumimoji="0" lang="en-AU" sz="1200" b="0" i="0" u="none" strike="noStrike" kern="1200" cap="none" spc="0" normalizeH="0" baseline="0" noProof="0" smtClean="0">
                <a:ln>
                  <a:noFill/>
                </a:ln>
                <a:solidFill>
                  <a:srgbClr val="000000">
                    <a:tint val="75000"/>
                  </a:srgbClr>
                </a:solidFill>
                <a:effectLst/>
                <a:uLnTx/>
                <a:uFillTx/>
                <a:latin typeface="Segoe U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000000">
                  <a:tint val="75000"/>
                </a:srgbClr>
              </a:solidFill>
              <a:effectLst/>
              <a:uLnTx/>
              <a:uFillTx/>
              <a:latin typeface="Segoe UI Light"/>
              <a:ea typeface="+mn-ea"/>
              <a:cs typeface="+mn-cs"/>
            </a:endParaRPr>
          </a:p>
        </p:txBody>
      </p:sp>
      <p:sp>
        <p:nvSpPr>
          <p:cNvPr id="8" name="Text Placeholder 7"/>
          <p:cNvSpPr>
            <a:spLocks noGrp="1"/>
          </p:cNvSpPr>
          <p:nvPr>
            <p:ph type="body" sz="quarter" idx="14"/>
          </p:nvPr>
        </p:nvSpPr>
        <p:spPr/>
        <p:txBody>
          <a:bodyPr>
            <a:normAutofit/>
          </a:bodyPr>
          <a:lstStyle/>
          <a:p>
            <a:r>
              <a:rPr lang="en-AU" dirty="0" smtClean="0"/>
              <a:t>OFFICIAL</a:t>
            </a:r>
            <a:endParaRPr lang="en-AU" dirty="0"/>
          </a:p>
        </p:txBody>
      </p:sp>
      <p:pic>
        <p:nvPicPr>
          <p:cNvPr id="9" name="Picture 8" descr="A circular graphic shows a broad range of services as included in the care and support economy; including social housing and homelessness, palliative care, mental health, maternal and child health, justice, health care, family and domestic violence, employment services, education, community services, allied health. The services aged care, disability support, early childhood education and care and veterans' care are highlighted in yellow boxes to indicate these are the services in focus of the Strategy. " title="Graphic depiction of the broad care and support economy"/>
          <p:cNvPicPr/>
          <p:nvPr/>
        </p:nvPicPr>
        <p:blipFill>
          <a:blip r:embed="rId3">
            <a:extLst>
              <a:ext uri="{28A0092B-C50C-407E-A947-70E740481C1C}">
                <a14:useLocalDpi xmlns:a14="http://schemas.microsoft.com/office/drawing/2010/main" val="0"/>
              </a:ext>
            </a:extLst>
          </a:blip>
          <a:stretch>
            <a:fillRect/>
          </a:stretch>
        </p:blipFill>
        <p:spPr>
          <a:xfrm>
            <a:off x="7032625" y="1163433"/>
            <a:ext cx="4356100" cy="4555625"/>
          </a:xfrm>
          <a:prstGeom prst="rect">
            <a:avLst/>
          </a:prstGeom>
        </p:spPr>
      </p:pic>
      <p:sp>
        <p:nvSpPr>
          <p:cNvPr id="4" name="TextBox 3"/>
          <p:cNvSpPr txBox="1"/>
          <p:nvPr/>
        </p:nvSpPr>
        <p:spPr>
          <a:xfrm>
            <a:off x="7725713" y="5719058"/>
            <a:ext cx="299244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smtClean="0">
                <a:ln>
                  <a:noFill/>
                </a:ln>
                <a:solidFill>
                  <a:srgbClr val="000000"/>
                </a:solidFill>
                <a:effectLst/>
                <a:uLnTx/>
                <a:uFillTx/>
                <a:latin typeface="Segoe UI Light"/>
                <a:ea typeface="+mn-ea"/>
                <a:cs typeface="+mn-cs"/>
              </a:rPr>
              <a:t>Source: draft National Care and Support Economy Strategy, p5</a:t>
            </a:r>
            <a:endParaRPr kumimoji="0" lang="en-AU" sz="800" b="0" i="0" u="none" strike="noStrike" kern="1200" cap="none" spc="0" normalizeH="0" baseline="0" noProof="0" dirty="0">
              <a:ln>
                <a:noFill/>
              </a:ln>
              <a:solidFill>
                <a:srgbClr val="000000"/>
              </a:solidFill>
              <a:effectLst/>
              <a:uLnTx/>
              <a:uFillTx/>
              <a:latin typeface="Segoe UI Light"/>
              <a:ea typeface="+mn-ea"/>
              <a:cs typeface="+mn-cs"/>
            </a:endParaRPr>
          </a:p>
        </p:txBody>
      </p:sp>
    </p:spTree>
    <p:extLst>
      <p:ext uri="{BB962C8B-B14F-4D97-AF65-F5344CB8AC3E}">
        <p14:creationId xmlns:p14="http://schemas.microsoft.com/office/powerpoint/2010/main" val="2006618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2800" dirty="0"/>
              <a:t>Care and support sectors are a significant part of the Australian economy and </a:t>
            </a:r>
            <a:r>
              <a:rPr lang="en-AU" sz="2800" dirty="0" smtClean="0"/>
              <a:t>society that look after some of our most vulnerable</a:t>
            </a:r>
            <a:endParaRPr lang="en-AU" sz="2800" dirty="0"/>
          </a:p>
        </p:txBody>
      </p:sp>
      <p:cxnSp>
        <p:nvCxnSpPr>
          <p:cNvPr id="67" name="Straight Connector 66"/>
          <p:cNvCxnSpPr/>
          <p:nvPr/>
        </p:nvCxnSpPr>
        <p:spPr>
          <a:xfrm flipH="1">
            <a:off x="5800439" y="3395274"/>
            <a:ext cx="5410" cy="29469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541066" y="4244031"/>
            <a:ext cx="5264784" cy="1732077"/>
          </a:xfrm>
          <a:prstGeom prst="rect">
            <a:avLst/>
          </a:prstGeom>
        </p:spPr>
        <p:txBody>
          <a:bodyPr wrap="square">
            <a:spAutoFit/>
          </a:bodyPr>
          <a:lstStyle/>
          <a:p>
            <a:r>
              <a:rPr lang="en-AU" sz="1452" dirty="0">
                <a:solidFill>
                  <a:schemeClr val="accent1"/>
                </a:solidFill>
                <a:latin typeface="+mj-lt"/>
                <a:cs typeface="Segoe UI Semibold" panose="020B0702040204020203" pitchFamily="34" charset="0"/>
              </a:rPr>
              <a:t>The workforce is large and growing:</a:t>
            </a:r>
          </a:p>
          <a:p>
            <a:pPr marL="259232" indent="-259232">
              <a:spcBef>
                <a:spcPts val="544"/>
              </a:spcBef>
              <a:spcAft>
                <a:spcPts val="181"/>
              </a:spcAft>
              <a:buFont typeface="Arial" panose="020B0604020202020204" pitchFamily="34" charset="0"/>
              <a:buChar char="•"/>
            </a:pPr>
            <a:r>
              <a:rPr lang="en-AU" sz="1270" dirty="0">
                <a:cs typeface="Segoe UI Semibold" panose="020B0702040204020203" pitchFamily="34" charset="0"/>
              </a:rPr>
              <a:t>Employs </a:t>
            </a:r>
            <a:r>
              <a:rPr lang="en-AU" sz="1270" dirty="0" smtClean="0">
                <a:cs typeface="Segoe UI Semibold" panose="020B0702040204020203" pitchFamily="34" charset="0"/>
              </a:rPr>
              <a:t>over 600,000 </a:t>
            </a:r>
            <a:r>
              <a:rPr lang="en-AU" sz="1270" dirty="0">
                <a:cs typeface="Segoe UI Semibold" panose="020B0702040204020203" pitchFamily="34" charset="0"/>
              </a:rPr>
              <a:t>people as at 2021-22</a:t>
            </a:r>
          </a:p>
          <a:p>
            <a:pPr marL="674004" lvl="1" indent="-259232">
              <a:buFont typeface="Courier New" panose="02070309020205020404" pitchFamily="49" charset="0"/>
              <a:buChar char="o"/>
            </a:pPr>
            <a:r>
              <a:rPr lang="en-AU" sz="1270" dirty="0" smtClean="0">
                <a:cs typeface="Segoe UI Semibold" panose="020B0702040204020203" pitchFamily="34" charset="0"/>
              </a:rPr>
              <a:t>146,700 </a:t>
            </a:r>
            <a:r>
              <a:rPr lang="en-AU" sz="1270" dirty="0">
                <a:cs typeface="Segoe UI Semibold" panose="020B0702040204020203" pitchFamily="34" charset="0"/>
              </a:rPr>
              <a:t>in </a:t>
            </a:r>
            <a:r>
              <a:rPr lang="en-AU" sz="1270" dirty="0" smtClean="0">
                <a:cs typeface="Segoe UI Semibold" panose="020B0702040204020203" pitchFamily="34" charset="0"/>
              </a:rPr>
              <a:t>Centre-based Day Care</a:t>
            </a:r>
            <a:endParaRPr lang="en-AU" sz="1270" dirty="0">
              <a:cs typeface="Segoe UI Semibold" panose="020B0702040204020203" pitchFamily="34" charset="0"/>
            </a:endParaRPr>
          </a:p>
          <a:p>
            <a:pPr marL="674004" lvl="1" indent="-259232">
              <a:buFont typeface="Courier New" panose="02070309020205020404" pitchFamily="49" charset="0"/>
              <a:buChar char="o"/>
            </a:pPr>
            <a:r>
              <a:rPr lang="en-AU" sz="1270" dirty="0">
                <a:cs typeface="Segoe UI Semibold" panose="020B0702040204020203" pitchFamily="34" charset="0"/>
              </a:rPr>
              <a:t>460,000 in </a:t>
            </a:r>
            <a:r>
              <a:rPr lang="en-US" sz="1270" dirty="0">
                <a:cs typeface="Segoe UI Semibold" panose="020B0702040204020203" pitchFamily="34" charset="0"/>
              </a:rPr>
              <a:t>aged care, disability support and veterans care </a:t>
            </a:r>
          </a:p>
          <a:p>
            <a:pPr marL="259232" indent="-259232">
              <a:spcBef>
                <a:spcPts val="544"/>
              </a:spcBef>
              <a:spcAft>
                <a:spcPts val="181"/>
              </a:spcAft>
              <a:buFont typeface="Arial" panose="020B0604020202020204" pitchFamily="34" charset="0"/>
              <a:buChar char="•"/>
            </a:pPr>
            <a:r>
              <a:rPr lang="en-AU" sz="1270" dirty="0">
                <a:cs typeface="Segoe UI Semibold" panose="020B0702040204020203" pitchFamily="34" charset="0"/>
              </a:rPr>
              <a:t>Workforce expected to increase to about 1 million by 2049-50</a:t>
            </a:r>
          </a:p>
          <a:p>
            <a:pPr marL="259232" indent="-259232">
              <a:spcBef>
                <a:spcPts val="544"/>
              </a:spcBef>
              <a:spcAft>
                <a:spcPts val="181"/>
              </a:spcAft>
              <a:buFont typeface="Arial" panose="020B0604020202020204" pitchFamily="34" charset="0"/>
              <a:buChar char="•"/>
            </a:pPr>
            <a:r>
              <a:rPr lang="en-US" sz="1270" dirty="0">
                <a:cs typeface="Segoe UI Semibold" panose="020B0702040204020203" pitchFamily="34" charset="0"/>
              </a:rPr>
              <a:t>One of Australia’s largest and fastest growing workforces –aged and disabled care workers grew 72% between 2016 and 2021</a:t>
            </a:r>
            <a:endParaRPr lang="en-AU" sz="1270" dirty="0">
              <a:cs typeface="Segoe UI Semibold" panose="020B0702040204020203" pitchFamily="34" charset="0"/>
            </a:endParaRPr>
          </a:p>
        </p:txBody>
      </p:sp>
      <p:sp>
        <p:nvSpPr>
          <p:cNvPr id="149" name="TextBox 148"/>
          <p:cNvSpPr txBox="1"/>
          <p:nvPr/>
        </p:nvSpPr>
        <p:spPr>
          <a:xfrm>
            <a:off x="5947881" y="5461327"/>
            <a:ext cx="4566567" cy="231923"/>
          </a:xfrm>
          <a:prstGeom prst="rect">
            <a:avLst/>
          </a:prstGeom>
          <a:noFill/>
        </p:spPr>
        <p:txBody>
          <a:bodyPr wrap="square" rtlCol="0">
            <a:spAutoFit/>
          </a:bodyPr>
          <a:lstStyle/>
          <a:p>
            <a:r>
              <a:rPr lang="en-AU" sz="907" i="1" dirty="0" smtClean="0"/>
              <a:t>*PM&amp;C analysis of Budget 2023-24. Shading </a:t>
            </a:r>
            <a:r>
              <a:rPr lang="en-AU" sz="907" i="1" dirty="0"/>
              <a:t>shows forecast Government spending</a:t>
            </a:r>
          </a:p>
        </p:txBody>
      </p:sp>
      <p:sp>
        <p:nvSpPr>
          <p:cNvPr id="11" name="Rectangle 10"/>
          <p:cNvSpPr/>
          <p:nvPr/>
        </p:nvSpPr>
        <p:spPr>
          <a:xfrm>
            <a:off x="5942470" y="3339413"/>
            <a:ext cx="5311683" cy="539250"/>
          </a:xfrm>
          <a:prstGeom prst="rect">
            <a:avLst/>
          </a:prstGeom>
        </p:spPr>
        <p:txBody>
          <a:bodyPr wrap="square">
            <a:spAutoFit/>
          </a:bodyPr>
          <a:lstStyle/>
          <a:p>
            <a:pPr>
              <a:defRPr sz="1400" b="0" i="0" u="none" strike="noStrike" kern="1200" spc="0" baseline="0">
                <a:solidFill>
                  <a:srgbClr val="000000">
                    <a:lumMod val="65000"/>
                    <a:lumOff val="35000"/>
                  </a:srgbClr>
                </a:solidFill>
                <a:latin typeface="+mn-lt"/>
                <a:ea typeface="+mn-ea"/>
                <a:cs typeface="+mn-cs"/>
              </a:defRPr>
            </a:pPr>
            <a:r>
              <a:rPr lang="en-AU" sz="1452" dirty="0">
                <a:solidFill>
                  <a:schemeClr val="accent1"/>
                </a:solidFill>
                <a:latin typeface="+mj-lt"/>
                <a:cs typeface="Segoe UI Semibold" panose="020B0702040204020203" pitchFamily="34" charset="0"/>
              </a:rPr>
              <a:t>Government is the major funder of care and support, with significant growth in expenditure forecast ($ billion)*</a:t>
            </a:r>
          </a:p>
        </p:txBody>
      </p:sp>
      <p:sp>
        <p:nvSpPr>
          <p:cNvPr id="150" name="Rectangle 149"/>
          <p:cNvSpPr/>
          <p:nvPr/>
        </p:nvSpPr>
        <p:spPr>
          <a:xfrm>
            <a:off x="5942470" y="5802072"/>
            <a:ext cx="5311683" cy="770788"/>
          </a:xfrm>
          <a:prstGeom prst="rect">
            <a:avLst/>
          </a:prstGeom>
        </p:spPr>
        <p:txBody>
          <a:bodyPr wrap="square">
            <a:spAutoFit/>
          </a:bodyPr>
          <a:lstStyle/>
          <a:p>
            <a:r>
              <a:rPr lang="en-AU" sz="1452" dirty="0">
                <a:solidFill>
                  <a:schemeClr val="accent1"/>
                </a:solidFill>
                <a:latin typeface="+mj-lt"/>
                <a:cs typeface="Segoe UI Semibold" panose="020B0702040204020203" pitchFamily="34" charset="0"/>
              </a:rPr>
              <a:t>This is a significant portion of the Budget</a:t>
            </a:r>
          </a:p>
          <a:p>
            <a:pPr marL="259232" indent="-259232">
              <a:spcBef>
                <a:spcPts val="544"/>
              </a:spcBef>
              <a:spcAft>
                <a:spcPts val="181"/>
              </a:spcAft>
              <a:buFont typeface="Arial" panose="020B0604020202020204" pitchFamily="34" charset="0"/>
              <a:buChar char="•"/>
            </a:pPr>
            <a:r>
              <a:rPr lang="en-AU" sz="1270" dirty="0">
                <a:cs typeface="Segoe UI Semibold" panose="020B0702040204020203" pitchFamily="34" charset="0"/>
              </a:rPr>
              <a:t>Increasing from 10.6 per cent of Australian Government payments in 2021-22 to </a:t>
            </a:r>
            <a:r>
              <a:rPr lang="en-AU" sz="1270" dirty="0" smtClean="0">
                <a:cs typeface="Segoe UI Semibold" panose="020B0702040204020203" pitchFamily="34" charset="0"/>
              </a:rPr>
              <a:t>14.7</a:t>
            </a:r>
            <a:r>
              <a:rPr lang="en-AU" sz="1270" dirty="0">
                <a:cs typeface="Segoe UI Semibold" panose="020B0702040204020203" pitchFamily="34" charset="0"/>
              </a:rPr>
              <a:t> per cent in </a:t>
            </a:r>
            <a:r>
              <a:rPr lang="en-AU" sz="1270" dirty="0" smtClean="0">
                <a:cs typeface="Segoe UI Semibold" panose="020B0702040204020203" pitchFamily="34" charset="0"/>
              </a:rPr>
              <a:t>2026-27</a:t>
            </a:r>
            <a:endParaRPr lang="en-AU" sz="1270" dirty="0">
              <a:cs typeface="Segoe UI Semibold" panose="020B0702040204020203" pitchFamily="34" charset="0"/>
            </a:endParaRPr>
          </a:p>
        </p:txBody>
      </p:sp>
      <p:sp>
        <p:nvSpPr>
          <p:cNvPr id="151" name="Rectangle 150"/>
          <p:cNvSpPr/>
          <p:nvPr/>
        </p:nvSpPr>
        <p:spPr>
          <a:xfrm>
            <a:off x="535655" y="3339413"/>
            <a:ext cx="5264784" cy="798617"/>
          </a:xfrm>
          <a:prstGeom prst="rect">
            <a:avLst/>
          </a:prstGeom>
        </p:spPr>
        <p:txBody>
          <a:bodyPr wrap="square">
            <a:spAutoFit/>
          </a:bodyPr>
          <a:lstStyle/>
          <a:p>
            <a:r>
              <a:rPr lang="en-AU" sz="1452" dirty="0">
                <a:solidFill>
                  <a:schemeClr val="accent1"/>
                </a:solidFill>
                <a:latin typeface="+mj-lt"/>
                <a:cs typeface="Segoe UI Semibold" panose="020B0702040204020203" pitchFamily="34" charset="0"/>
              </a:rPr>
              <a:t>The care and support economy</a:t>
            </a:r>
            <a:r>
              <a:rPr lang="en-AU" sz="1633" dirty="0">
                <a:solidFill>
                  <a:schemeClr val="accent1"/>
                </a:solidFill>
                <a:latin typeface="+mj-lt"/>
                <a:cs typeface="Segoe UI Semibold" panose="020B0702040204020203" pitchFamily="34" charset="0"/>
              </a:rPr>
              <a:t>:</a:t>
            </a:r>
            <a:endParaRPr lang="en-US" sz="1633" dirty="0">
              <a:latin typeface="+mj-lt"/>
              <a:cs typeface="Segoe UI Semibold" panose="020B0702040204020203" pitchFamily="34" charset="0"/>
            </a:endParaRPr>
          </a:p>
          <a:p>
            <a:pPr marL="259232" indent="-259232">
              <a:spcBef>
                <a:spcPts val="544"/>
              </a:spcBef>
              <a:spcAft>
                <a:spcPts val="181"/>
              </a:spcAft>
              <a:buFont typeface="Arial" panose="020B0604020202020204" pitchFamily="34" charset="0"/>
              <a:buChar char="•"/>
            </a:pPr>
            <a:r>
              <a:rPr lang="en-AU" sz="1270" dirty="0">
                <a:cs typeface="Segoe UI Semibold" panose="020B0702040204020203" pitchFamily="34" charset="0"/>
              </a:rPr>
              <a:t>This project is focused on aged care, disability support, veterans care and early childhood education and care (ECEC)</a:t>
            </a:r>
          </a:p>
        </p:txBody>
      </p:sp>
      <p:sp>
        <p:nvSpPr>
          <p:cNvPr id="89" name="Text Placeholder 6"/>
          <p:cNvSpPr>
            <a:spLocks noGrp="1"/>
          </p:cNvSpPr>
          <p:nvPr>
            <p:ph type="body" sz="quarter" idx="4294967295"/>
          </p:nvPr>
        </p:nvSpPr>
        <p:spPr>
          <a:xfrm>
            <a:off x="5685264" y="346153"/>
            <a:ext cx="821474" cy="185389"/>
          </a:xfrm>
          <a:prstGeom prst="rect">
            <a:avLst/>
          </a:prstGeom>
        </p:spPr>
        <p:txBody>
          <a:bodyPr/>
          <a:lstStyle/>
          <a:p>
            <a:pPr marL="0" indent="0" algn="ctr">
              <a:buNone/>
            </a:pPr>
            <a:r>
              <a:rPr lang="en-AU" sz="907" dirty="0">
                <a:solidFill>
                  <a:srgbClr val="FF0000"/>
                </a:solidFill>
              </a:rPr>
              <a:t>OFFICIAL</a:t>
            </a:r>
          </a:p>
        </p:txBody>
      </p:sp>
      <p:sp>
        <p:nvSpPr>
          <p:cNvPr id="90" name="Rectangle 89"/>
          <p:cNvSpPr/>
          <p:nvPr/>
        </p:nvSpPr>
        <p:spPr>
          <a:xfrm>
            <a:off x="799639" y="1340515"/>
            <a:ext cx="9562875" cy="1926668"/>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Rectangle 90"/>
          <p:cNvSpPr/>
          <p:nvPr/>
        </p:nvSpPr>
        <p:spPr>
          <a:xfrm>
            <a:off x="6243887" y="2445025"/>
            <a:ext cx="797013" cy="276999"/>
          </a:xfrm>
          <a:prstGeom prst="rect">
            <a:avLst/>
          </a:prstGeom>
        </p:spPr>
        <p:txBody>
          <a:bodyPr wrap="none">
            <a:spAutoFit/>
          </a:bodyPr>
          <a:lstStyle/>
          <a:p>
            <a:pPr algn="ctr"/>
            <a:r>
              <a:rPr lang="en-AU" sz="1200" b="1" dirty="0">
                <a:cs typeface="Segoe UI Semibold" panose="020B0702040204020203" pitchFamily="34" charset="0"/>
              </a:rPr>
              <a:t>Disability </a:t>
            </a:r>
          </a:p>
        </p:txBody>
      </p:sp>
      <p:sp>
        <p:nvSpPr>
          <p:cNvPr id="92" name="Rectangle 91"/>
          <p:cNvSpPr/>
          <p:nvPr/>
        </p:nvSpPr>
        <p:spPr>
          <a:xfrm>
            <a:off x="3982539" y="2445025"/>
            <a:ext cx="1074076" cy="276999"/>
          </a:xfrm>
          <a:prstGeom prst="rect">
            <a:avLst/>
          </a:prstGeom>
        </p:spPr>
        <p:txBody>
          <a:bodyPr wrap="none">
            <a:spAutoFit/>
          </a:bodyPr>
          <a:lstStyle/>
          <a:p>
            <a:pPr algn="ctr"/>
            <a:r>
              <a:rPr lang="en-AU" sz="1200" b="1" dirty="0">
                <a:cs typeface="Segoe UI Semibold" panose="020B0702040204020203" pitchFamily="34" charset="0"/>
              </a:rPr>
              <a:t>Veterans Care</a:t>
            </a:r>
          </a:p>
        </p:txBody>
      </p:sp>
      <p:sp>
        <p:nvSpPr>
          <p:cNvPr id="93" name="Rectangle 92"/>
          <p:cNvSpPr/>
          <p:nvPr/>
        </p:nvSpPr>
        <p:spPr>
          <a:xfrm>
            <a:off x="7884908" y="2445025"/>
            <a:ext cx="1760966" cy="461665"/>
          </a:xfrm>
          <a:prstGeom prst="rect">
            <a:avLst/>
          </a:prstGeom>
        </p:spPr>
        <p:txBody>
          <a:bodyPr wrap="square">
            <a:spAutoFit/>
          </a:bodyPr>
          <a:lstStyle/>
          <a:p>
            <a:pPr algn="ctr"/>
            <a:r>
              <a:rPr lang="en-AU" sz="1200" b="1" dirty="0">
                <a:cs typeface="Segoe UI Semibold" panose="020B0702040204020203" pitchFamily="34" charset="0"/>
              </a:rPr>
              <a:t>Early Childhood Education &amp; Care</a:t>
            </a:r>
          </a:p>
        </p:txBody>
      </p:sp>
      <p:sp>
        <p:nvSpPr>
          <p:cNvPr id="94" name="Rectangle 93"/>
          <p:cNvSpPr/>
          <p:nvPr/>
        </p:nvSpPr>
        <p:spPr>
          <a:xfrm>
            <a:off x="1960519" y="2445025"/>
            <a:ext cx="872482" cy="276999"/>
          </a:xfrm>
          <a:prstGeom prst="rect">
            <a:avLst/>
          </a:prstGeom>
        </p:spPr>
        <p:txBody>
          <a:bodyPr wrap="none">
            <a:spAutoFit/>
          </a:bodyPr>
          <a:lstStyle/>
          <a:p>
            <a:pPr algn="ctr"/>
            <a:r>
              <a:rPr lang="en-AU" sz="1200" b="1" dirty="0">
                <a:cs typeface="Segoe UI Semibold" panose="020B0702040204020203" pitchFamily="34" charset="0"/>
              </a:rPr>
              <a:t>Aged Care</a:t>
            </a:r>
          </a:p>
        </p:txBody>
      </p:sp>
      <p:sp>
        <p:nvSpPr>
          <p:cNvPr id="95" name="Rectangle 94"/>
          <p:cNvSpPr/>
          <p:nvPr/>
        </p:nvSpPr>
        <p:spPr>
          <a:xfrm>
            <a:off x="1307762" y="2835484"/>
            <a:ext cx="2178000" cy="261610"/>
          </a:xfrm>
          <a:prstGeom prst="rect">
            <a:avLst/>
          </a:prstGeom>
        </p:spPr>
        <p:txBody>
          <a:bodyPr wrap="square">
            <a:spAutoFit/>
          </a:bodyPr>
          <a:lstStyle/>
          <a:p>
            <a:pPr algn="ctr"/>
            <a:r>
              <a:rPr lang="en-US" sz="1100" dirty="0" smtClean="0"/>
              <a:t>1.3 </a:t>
            </a:r>
            <a:r>
              <a:rPr lang="en-US" sz="1100" dirty="0"/>
              <a:t>million aged care consumers</a:t>
            </a:r>
          </a:p>
        </p:txBody>
      </p:sp>
      <p:sp>
        <p:nvSpPr>
          <p:cNvPr id="96" name="Rectangle 95"/>
          <p:cNvSpPr/>
          <p:nvPr/>
        </p:nvSpPr>
        <p:spPr>
          <a:xfrm>
            <a:off x="3430638" y="2835484"/>
            <a:ext cx="2178000" cy="430887"/>
          </a:xfrm>
          <a:prstGeom prst="rect">
            <a:avLst/>
          </a:prstGeom>
        </p:spPr>
        <p:txBody>
          <a:bodyPr wrap="square">
            <a:spAutoFit/>
          </a:bodyPr>
          <a:lstStyle/>
          <a:p>
            <a:pPr algn="ctr"/>
            <a:r>
              <a:rPr lang="en-US" sz="1100" dirty="0" smtClean="0"/>
              <a:t>42,000 clients of veterans’ care programs </a:t>
            </a:r>
            <a:endParaRPr lang="en-US" sz="1100" dirty="0"/>
          </a:p>
        </p:txBody>
      </p:sp>
      <p:sp>
        <p:nvSpPr>
          <p:cNvPr id="97" name="Rectangle 96"/>
          <p:cNvSpPr/>
          <p:nvPr/>
        </p:nvSpPr>
        <p:spPr>
          <a:xfrm>
            <a:off x="5553514" y="2835484"/>
            <a:ext cx="2178000" cy="261610"/>
          </a:xfrm>
          <a:prstGeom prst="rect">
            <a:avLst/>
          </a:prstGeom>
        </p:spPr>
        <p:txBody>
          <a:bodyPr wrap="square">
            <a:spAutoFit/>
          </a:bodyPr>
          <a:lstStyle/>
          <a:p>
            <a:pPr algn="ctr"/>
            <a:r>
              <a:rPr lang="en-US" sz="1100" dirty="0" smtClean="0"/>
              <a:t>573,000 </a:t>
            </a:r>
            <a:r>
              <a:rPr lang="en-US" sz="1100" dirty="0"/>
              <a:t>NDIS participants </a:t>
            </a:r>
          </a:p>
        </p:txBody>
      </p:sp>
      <p:sp>
        <p:nvSpPr>
          <p:cNvPr id="99" name="Rectangle 98"/>
          <p:cNvSpPr/>
          <p:nvPr/>
        </p:nvSpPr>
        <p:spPr>
          <a:xfrm>
            <a:off x="7676391" y="2835484"/>
            <a:ext cx="2178000" cy="430887"/>
          </a:xfrm>
          <a:prstGeom prst="rect">
            <a:avLst/>
          </a:prstGeom>
        </p:spPr>
        <p:txBody>
          <a:bodyPr wrap="square">
            <a:spAutoFit/>
          </a:bodyPr>
          <a:lstStyle/>
          <a:p>
            <a:pPr algn="ctr"/>
            <a:r>
              <a:rPr lang="en-US" sz="1100" dirty="0" smtClean="0"/>
              <a:t>1.4</a:t>
            </a:r>
            <a:r>
              <a:rPr lang="en-US" sz="1100" dirty="0"/>
              <a:t> million children attending approved child care services</a:t>
            </a:r>
          </a:p>
        </p:txBody>
      </p:sp>
      <p:grpSp>
        <p:nvGrpSpPr>
          <p:cNvPr id="100" name="Group 99"/>
          <p:cNvGrpSpPr/>
          <p:nvPr/>
        </p:nvGrpSpPr>
        <p:grpSpPr>
          <a:xfrm>
            <a:off x="1647226" y="1416675"/>
            <a:ext cx="7867700" cy="1046184"/>
            <a:chOff x="946284" y="1421733"/>
            <a:chExt cx="8669642" cy="1152820"/>
          </a:xfrm>
        </p:grpSpPr>
        <p:grpSp>
          <p:nvGrpSpPr>
            <p:cNvPr id="101" name="Group 100"/>
            <p:cNvGrpSpPr/>
            <p:nvPr/>
          </p:nvGrpSpPr>
          <p:grpSpPr>
            <a:xfrm>
              <a:off x="6553738" y="1753844"/>
              <a:ext cx="498569" cy="797852"/>
              <a:chOff x="3399621" y="1406633"/>
              <a:chExt cx="587218" cy="939716"/>
            </a:xfrm>
            <a:solidFill>
              <a:schemeClr val="tx2"/>
            </a:solidFill>
          </p:grpSpPr>
          <p:sp>
            <p:nvSpPr>
              <p:cNvPr id="217" name="Freeform 44"/>
              <p:cNvSpPr>
                <a:spLocks noEditPoints="1"/>
              </p:cNvSpPr>
              <p:nvPr/>
            </p:nvSpPr>
            <p:spPr bwMode="auto">
              <a:xfrm>
                <a:off x="3479810" y="2170100"/>
                <a:ext cx="507029" cy="176249"/>
              </a:xfrm>
              <a:custGeom>
                <a:avLst/>
                <a:gdLst/>
                <a:ahLst/>
                <a:cxnLst>
                  <a:cxn ang="0">
                    <a:pos x="3951" y="33"/>
                  </a:cxn>
                  <a:cxn ang="0">
                    <a:pos x="3397" y="63"/>
                  </a:cxn>
                  <a:cxn ang="0">
                    <a:pos x="3128" y="190"/>
                  </a:cxn>
                  <a:cxn ang="0">
                    <a:pos x="2711" y="95"/>
                  </a:cxn>
                  <a:cxn ang="0">
                    <a:pos x="2186" y="230"/>
                  </a:cxn>
                  <a:cxn ang="0">
                    <a:pos x="1629" y="215"/>
                  </a:cxn>
                  <a:cxn ang="0">
                    <a:pos x="1071" y="210"/>
                  </a:cxn>
                  <a:cxn ang="0">
                    <a:pos x="553" y="77"/>
                  </a:cxn>
                  <a:cxn ang="0">
                    <a:pos x="84" y="86"/>
                  </a:cxn>
                  <a:cxn ang="0">
                    <a:pos x="211" y="466"/>
                  </a:cxn>
                  <a:cxn ang="0">
                    <a:pos x="304" y="673"/>
                  </a:cxn>
                  <a:cxn ang="0">
                    <a:pos x="292" y="779"/>
                  </a:cxn>
                  <a:cxn ang="0">
                    <a:pos x="323" y="872"/>
                  </a:cxn>
                  <a:cxn ang="0">
                    <a:pos x="791" y="1038"/>
                  </a:cxn>
                  <a:cxn ang="0">
                    <a:pos x="1473" y="1268"/>
                  </a:cxn>
                  <a:cxn ang="0">
                    <a:pos x="2538" y="1459"/>
                  </a:cxn>
                  <a:cxn ang="0">
                    <a:pos x="2637" y="1531"/>
                  </a:cxn>
                  <a:cxn ang="0">
                    <a:pos x="3380" y="1559"/>
                  </a:cxn>
                  <a:cxn ang="0">
                    <a:pos x="3385" y="1653"/>
                  </a:cxn>
                  <a:cxn ang="0">
                    <a:pos x="3462" y="1735"/>
                  </a:cxn>
                  <a:cxn ang="0">
                    <a:pos x="3973" y="1884"/>
                  </a:cxn>
                  <a:cxn ang="0">
                    <a:pos x="4772" y="1811"/>
                  </a:cxn>
                  <a:cxn ang="0">
                    <a:pos x="4716" y="1702"/>
                  </a:cxn>
                  <a:cxn ang="0">
                    <a:pos x="4368" y="1571"/>
                  </a:cxn>
                  <a:cxn ang="0">
                    <a:pos x="4898" y="1522"/>
                  </a:cxn>
                  <a:cxn ang="0">
                    <a:pos x="5365" y="1376"/>
                  </a:cxn>
                  <a:cxn ang="0">
                    <a:pos x="5437" y="1160"/>
                  </a:cxn>
                  <a:cxn ang="0">
                    <a:pos x="5287" y="897"/>
                  </a:cxn>
                  <a:cxn ang="0">
                    <a:pos x="4835" y="556"/>
                  </a:cxn>
                  <a:cxn ang="0">
                    <a:pos x="373" y="518"/>
                  </a:cxn>
                  <a:cxn ang="0">
                    <a:pos x="295" y="201"/>
                  </a:cxn>
                  <a:cxn ang="0">
                    <a:pos x="793" y="307"/>
                  </a:cxn>
                  <a:cxn ang="0">
                    <a:pos x="835" y="399"/>
                  </a:cxn>
                  <a:cxn ang="0">
                    <a:pos x="620" y="425"/>
                  </a:cxn>
                  <a:cxn ang="0">
                    <a:pos x="652" y="658"/>
                  </a:cxn>
                  <a:cxn ang="0">
                    <a:pos x="813" y="748"/>
                  </a:cxn>
                  <a:cxn ang="0">
                    <a:pos x="1121" y="760"/>
                  </a:cxn>
                  <a:cxn ang="0">
                    <a:pos x="1094" y="658"/>
                  </a:cxn>
                  <a:cxn ang="0">
                    <a:pos x="1144" y="592"/>
                  </a:cxn>
                  <a:cxn ang="0">
                    <a:pos x="497" y="199"/>
                  </a:cxn>
                  <a:cxn ang="0">
                    <a:pos x="519" y="430"/>
                  </a:cxn>
                  <a:cxn ang="0">
                    <a:pos x="482" y="544"/>
                  </a:cxn>
                  <a:cxn ang="0">
                    <a:pos x="1220" y="844"/>
                  </a:cxn>
                  <a:cxn ang="0">
                    <a:pos x="1210" y="694"/>
                  </a:cxn>
                  <a:cxn ang="0">
                    <a:pos x="3732" y="129"/>
                  </a:cxn>
                  <a:cxn ang="0">
                    <a:pos x="4359" y="625"/>
                  </a:cxn>
                  <a:cxn ang="0">
                    <a:pos x="3596" y="277"/>
                  </a:cxn>
                  <a:cxn ang="0">
                    <a:pos x="3810" y="337"/>
                  </a:cxn>
                  <a:cxn ang="0">
                    <a:pos x="4179" y="386"/>
                  </a:cxn>
                  <a:cxn ang="0">
                    <a:pos x="4056" y="558"/>
                  </a:cxn>
                  <a:cxn ang="0">
                    <a:pos x="4552" y="627"/>
                  </a:cxn>
                  <a:cxn ang="0">
                    <a:pos x="4348" y="451"/>
                  </a:cxn>
                  <a:cxn ang="0">
                    <a:pos x="4164" y="236"/>
                  </a:cxn>
                  <a:cxn ang="0">
                    <a:pos x="4030" y="291"/>
                  </a:cxn>
                  <a:cxn ang="0">
                    <a:pos x="3578" y="102"/>
                  </a:cxn>
                  <a:cxn ang="0">
                    <a:pos x="655" y="177"/>
                  </a:cxn>
                  <a:cxn ang="0">
                    <a:pos x="603" y="156"/>
                  </a:cxn>
                  <a:cxn ang="0">
                    <a:pos x="154" y="126"/>
                  </a:cxn>
                  <a:cxn ang="0">
                    <a:pos x="162" y="100"/>
                  </a:cxn>
                  <a:cxn ang="0">
                    <a:pos x="104" y="207"/>
                  </a:cxn>
                  <a:cxn ang="0">
                    <a:pos x="566" y="701"/>
                  </a:cxn>
                  <a:cxn ang="0">
                    <a:pos x="1476" y="874"/>
                  </a:cxn>
                  <a:cxn ang="0">
                    <a:pos x="1757" y="1010"/>
                  </a:cxn>
                </a:cxnLst>
                <a:rect l="0" t="0" r="r" b="b"/>
                <a:pathLst>
                  <a:path w="5466" h="1894">
                    <a:moveTo>
                      <a:pt x="4684" y="389"/>
                    </a:moveTo>
                    <a:lnTo>
                      <a:pt x="4684" y="389"/>
                    </a:lnTo>
                    <a:lnTo>
                      <a:pt x="4636" y="351"/>
                    </a:lnTo>
                    <a:lnTo>
                      <a:pt x="4588" y="315"/>
                    </a:lnTo>
                    <a:lnTo>
                      <a:pt x="4543" y="282"/>
                    </a:lnTo>
                    <a:lnTo>
                      <a:pt x="4498" y="252"/>
                    </a:lnTo>
                    <a:lnTo>
                      <a:pt x="4455" y="225"/>
                    </a:lnTo>
                    <a:lnTo>
                      <a:pt x="4413" y="199"/>
                    </a:lnTo>
                    <a:lnTo>
                      <a:pt x="4374" y="177"/>
                    </a:lnTo>
                    <a:lnTo>
                      <a:pt x="4336" y="156"/>
                    </a:lnTo>
                    <a:lnTo>
                      <a:pt x="4298" y="138"/>
                    </a:lnTo>
                    <a:lnTo>
                      <a:pt x="4264" y="122"/>
                    </a:lnTo>
                    <a:lnTo>
                      <a:pt x="4231" y="107"/>
                    </a:lnTo>
                    <a:lnTo>
                      <a:pt x="4200" y="94"/>
                    </a:lnTo>
                    <a:lnTo>
                      <a:pt x="4170" y="83"/>
                    </a:lnTo>
                    <a:lnTo>
                      <a:pt x="4143" y="72"/>
                    </a:lnTo>
                    <a:lnTo>
                      <a:pt x="4094" y="56"/>
                    </a:lnTo>
                    <a:lnTo>
                      <a:pt x="4094" y="56"/>
                    </a:lnTo>
                    <a:lnTo>
                      <a:pt x="4079" y="52"/>
                    </a:lnTo>
                    <a:lnTo>
                      <a:pt x="4063" y="48"/>
                    </a:lnTo>
                    <a:lnTo>
                      <a:pt x="4033" y="43"/>
                    </a:lnTo>
                    <a:lnTo>
                      <a:pt x="4002" y="37"/>
                    </a:lnTo>
                    <a:lnTo>
                      <a:pt x="3974" y="35"/>
                    </a:lnTo>
                    <a:lnTo>
                      <a:pt x="3951" y="33"/>
                    </a:lnTo>
                    <a:lnTo>
                      <a:pt x="3931" y="32"/>
                    </a:lnTo>
                    <a:lnTo>
                      <a:pt x="3914" y="32"/>
                    </a:lnTo>
                    <a:lnTo>
                      <a:pt x="3914" y="32"/>
                    </a:lnTo>
                    <a:lnTo>
                      <a:pt x="3892" y="28"/>
                    </a:lnTo>
                    <a:lnTo>
                      <a:pt x="3867" y="23"/>
                    </a:lnTo>
                    <a:lnTo>
                      <a:pt x="3835" y="18"/>
                    </a:lnTo>
                    <a:lnTo>
                      <a:pt x="3797" y="12"/>
                    </a:lnTo>
                    <a:lnTo>
                      <a:pt x="3757" y="6"/>
                    </a:lnTo>
                    <a:lnTo>
                      <a:pt x="3713" y="2"/>
                    </a:lnTo>
                    <a:lnTo>
                      <a:pt x="3670" y="1"/>
                    </a:lnTo>
                    <a:lnTo>
                      <a:pt x="3670" y="1"/>
                    </a:lnTo>
                    <a:lnTo>
                      <a:pt x="3636" y="0"/>
                    </a:lnTo>
                    <a:lnTo>
                      <a:pt x="3605" y="1"/>
                    </a:lnTo>
                    <a:lnTo>
                      <a:pt x="3576" y="3"/>
                    </a:lnTo>
                    <a:lnTo>
                      <a:pt x="3549" y="5"/>
                    </a:lnTo>
                    <a:lnTo>
                      <a:pt x="3525" y="10"/>
                    </a:lnTo>
                    <a:lnTo>
                      <a:pt x="3502" y="14"/>
                    </a:lnTo>
                    <a:lnTo>
                      <a:pt x="3482" y="19"/>
                    </a:lnTo>
                    <a:lnTo>
                      <a:pt x="3464" y="25"/>
                    </a:lnTo>
                    <a:lnTo>
                      <a:pt x="3447" y="31"/>
                    </a:lnTo>
                    <a:lnTo>
                      <a:pt x="3432" y="38"/>
                    </a:lnTo>
                    <a:lnTo>
                      <a:pt x="3418" y="46"/>
                    </a:lnTo>
                    <a:lnTo>
                      <a:pt x="3407" y="55"/>
                    </a:lnTo>
                    <a:lnTo>
                      <a:pt x="3397" y="63"/>
                    </a:lnTo>
                    <a:lnTo>
                      <a:pt x="3387" y="74"/>
                    </a:lnTo>
                    <a:lnTo>
                      <a:pt x="3379" y="83"/>
                    </a:lnTo>
                    <a:lnTo>
                      <a:pt x="3371" y="93"/>
                    </a:lnTo>
                    <a:lnTo>
                      <a:pt x="3371" y="93"/>
                    </a:lnTo>
                    <a:lnTo>
                      <a:pt x="3367" y="102"/>
                    </a:lnTo>
                    <a:lnTo>
                      <a:pt x="3363" y="110"/>
                    </a:lnTo>
                    <a:lnTo>
                      <a:pt x="3359" y="118"/>
                    </a:lnTo>
                    <a:lnTo>
                      <a:pt x="3358" y="126"/>
                    </a:lnTo>
                    <a:lnTo>
                      <a:pt x="3357" y="134"/>
                    </a:lnTo>
                    <a:lnTo>
                      <a:pt x="3357" y="143"/>
                    </a:lnTo>
                    <a:lnTo>
                      <a:pt x="3357" y="151"/>
                    </a:lnTo>
                    <a:lnTo>
                      <a:pt x="3359" y="158"/>
                    </a:lnTo>
                    <a:lnTo>
                      <a:pt x="3364" y="174"/>
                    </a:lnTo>
                    <a:lnTo>
                      <a:pt x="3370" y="187"/>
                    </a:lnTo>
                    <a:lnTo>
                      <a:pt x="3377" y="200"/>
                    </a:lnTo>
                    <a:lnTo>
                      <a:pt x="3386" y="212"/>
                    </a:lnTo>
                    <a:lnTo>
                      <a:pt x="3386" y="212"/>
                    </a:lnTo>
                    <a:lnTo>
                      <a:pt x="3342" y="209"/>
                    </a:lnTo>
                    <a:lnTo>
                      <a:pt x="3284" y="207"/>
                    </a:lnTo>
                    <a:lnTo>
                      <a:pt x="3215" y="204"/>
                    </a:lnTo>
                    <a:lnTo>
                      <a:pt x="3139" y="204"/>
                    </a:lnTo>
                    <a:lnTo>
                      <a:pt x="3139" y="204"/>
                    </a:lnTo>
                    <a:lnTo>
                      <a:pt x="3135" y="197"/>
                    </a:lnTo>
                    <a:lnTo>
                      <a:pt x="3128" y="190"/>
                    </a:lnTo>
                    <a:lnTo>
                      <a:pt x="3120" y="183"/>
                    </a:lnTo>
                    <a:lnTo>
                      <a:pt x="3111" y="176"/>
                    </a:lnTo>
                    <a:lnTo>
                      <a:pt x="3111" y="176"/>
                    </a:lnTo>
                    <a:lnTo>
                      <a:pt x="3097" y="166"/>
                    </a:lnTo>
                    <a:lnTo>
                      <a:pt x="3083" y="157"/>
                    </a:lnTo>
                    <a:lnTo>
                      <a:pt x="3067" y="148"/>
                    </a:lnTo>
                    <a:lnTo>
                      <a:pt x="3051" y="140"/>
                    </a:lnTo>
                    <a:lnTo>
                      <a:pt x="3033" y="131"/>
                    </a:lnTo>
                    <a:lnTo>
                      <a:pt x="3015" y="124"/>
                    </a:lnTo>
                    <a:lnTo>
                      <a:pt x="2995" y="117"/>
                    </a:lnTo>
                    <a:lnTo>
                      <a:pt x="2975" y="110"/>
                    </a:lnTo>
                    <a:lnTo>
                      <a:pt x="2953" y="103"/>
                    </a:lnTo>
                    <a:lnTo>
                      <a:pt x="2931" y="98"/>
                    </a:lnTo>
                    <a:lnTo>
                      <a:pt x="2909" y="94"/>
                    </a:lnTo>
                    <a:lnTo>
                      <a:pt x="2885" y="90"/>
                    </a:lnTo>
                    <a:lnTo>
                      <a:pt x="2860" y="87"/>
                    </a:lnTo>
                    <a:lnTo>
                      <a:pt x="2834" y="86"/>
                    </a:lnTo>
                    <a:lnTo>
                      <a:pt x="2808" y="85"/>
                    </a:lnTo>
                    <a:lnTo>
                      <a:pt x="2782" y="85"/>
                    </a:lnTo>
                    <a:lnTo>
                      <a:pt x="2782" y="85"/>
                    </a:lnTo>
                    <a:lnTo>
                      <a:pt x="2760" y="86"/>
                    </a:lnTo>
                    <a:lnTo>
                      <a:pt x="2740" y="88"/>
                    </a:lnTo>
                    <a:lnTo>
                      <a:pt x="2725" y="91"/>
                    </a:lnTo>
                    <a:lnTo>
                      <a:pt x="2711" y="95"/>
                    </a:lnTo>
                    <a:lnTo>
                      <a:pt x="2700" y="99"/>
                    </a:lnTo>
                    <a:lnTo>
                      <a:pt x="2692" y="103"/>
                    </a:lnTo>
                    <a:lnTo>
                      <a:pt x="2687" y="110"/>
                    </a:lnTo>
                    <a:lnTo>
                      <a:pt x="2684" y="116"/>
                    </a:lnTo>
                    <a:lnTo>
                      <a:pt x="2683" y="122"/>
                    </a:lnTo>
                    <a:lnTo>
                      <a:pt x="2684" y="129"/>
                    </a:lnTo>
                    <a:lnTo>
                      <a:pt x="2687" y="136"/>
                    </a:lnTo>
                    <a:lnTo>
                      <a:pt x="2692" y="145"/>
                    </a:lnTo>
                    <a:lnTo>
                      <a:pt x="2699" y="153"/>
                    </a:lnTo>
                    <a:lnTo>
                      <a:pt x="2707" y="161"/>
                    </a:lnTo>
                    <a:lnTo>
                      <a:pt x="2718" y="170"/>
                    </a:lnTo>
                    <a:lnTo>
                      <a:pt x="2730" y="179"/>
                    </a:lnTo>
                    <a:lnTo>
                      <a:pt x="2730" y="179"/>
                    </a:lnTo>
                    <a:lnTo>
                      <a:pt x="2740" y="187"/>
                    </a:lnTo>
                    <a:lnTo>
                      <a:pt x="2753" y="194"/>
                    </a:lnTo>
                    <a:lnTo>
                      <a:pt x="2778" y="208"/>
                    </a:lnTo>
                    <a:lnTo>
                      <a:pt x="2778" y="208"/>
                    </a:lnTo>
                    <a:lnTo>
                      <a:pt x="2581" y="213"/>
                    </a:lnTo>
                    <a:lnTo>
                      <a:pt x="2581" y="213"/>
                    </a:lnTo>
                    <a:lnTo>
                      <a:pt x="2435" y="218"/>
                    </a:lnTo>
                    <a:lnTo>
                      <a:pt x="2307" y="224"/>
                    </a:lnTo>
                    <a:lnTo>
                      <a:pt x="2184" y="231"/>
                    </a:lnTo>
                    <a:lnTo>
                      <a:pt x="2184" y="231"/>
                    </a:lnTo>
                    <a:lnTo>
                      <a:pt x="2186" y="230"/>
                    </a:lnTo>
                    <a:lnTo>
                      <a:pt x="2188" y="229"/>
                    </a:lnTo>
                    <a:lnTo>
                      <a:pt x="2190" y="227"/>
                    </a:lnTo>
                    <a:lnTo>
                      <a:pt x="2190" y="225"/>
                    </a:lnTo>
                    <a:lnTo>
                      <a:pt x="2188" y="222"/>
                    </a:lnTo>
                    <a:lnTo>
                      <a:pt x="2183" y="218"/>
                    </a:lnTo>
                    <a:lnTo>
                      <a:pt x="2174" y="214"/>
                    </a:lnTo>
                    <a:lnTo>
                      <a:pt x="2174" y="214"/>
                    </a:lnTo>
                    <a:lnTo>
                      <a:pt x="2156" y="207"/>
                    </a:lnTo>
                    <a:lnTo>
                      <a:pt x="2139" y="200"/>
                    </a:lnTo>
                    <a:lnTo>
                      <a:pt x="2119" y="196"/>
                    </a:lnTo>
                    <a:lnTo>
                      <a:pt x="2092" y="192"/>
                    </a:lnTo>
                    <a:lnTo>
                      <a:pt x="2057" y="190"/>
                    </a:lnTo>
                    <a:lnTo>
                      <a:pt x="2012" y="189"/>
                    </a:lnTo>
                    <a:lnTo>
                      <a:pt x="1952" y="189"/>
                    </a:lnTo>
                    <a:lnTo>
                      <a:pt x="1875" y="189"/>
                    </a:lnTo>
                    <a:lnTo>
                      <a:pt x="1875" y="189"/>
                    </a:lnTo>
                    <a:lnTo>
                      <a:pt x="1833" y="190"/>
                    </a:lnTo>
                    <a:lnTo>
                      <a:pt x="1795" y="192"/>
                    </a:lnTo>
                    <a:lnTo>
                      <a:pt x="1760" y="195"/>
                    </a:lnTo>
                    <a:lnTo>
                      <a:pt x="1728" y="198"/>
                    </a:lnTo>
                    <a:lnTo>
                      <a:pt x="1699" y="202"/>
                    </a:lnTo>
                    <a:lnTo>
                      <a:pt x="1672" y="207"/>
                    </a:lnTo>
                    <a:lnTo>
                      <a:pt x="1650" y="211"/>
                    </a:lnTo>
                    <a:lnTo>
                      <a:pt x="1629" y="215"/>
                    </a:lnTo>
                    <a:lnTo>
                      <a:pt x="1596" y="223"/>
                    </a:lnTo>
                    <a:lnTo>
                      <a:pt x="1573" y="231"/>
                    </a:lnTo>
                    <a:lnTo>
                      <a:pt x="1560" y="236"/>
                    </a:lnTo>
                    <a:lnTo>
                      <a:pt x="1556" y="237"/>
                    </a:lnTo>
                    <a:lnTo>
                      <a:pt x="1556" y="237"/>
                    </a:lnTo>
                    <a:lnTo>
                      <a:pt x="1539" y="225"/>
                    </a:lnTo>
                    <a:lnTo>
                      <a:pt x="1539" y="225"/>
                    </a:lnTo>
                    <a:lnTo>
                      <a:pt x="1534" y="223"/>
                    </a:lnTo>
                    <a:lnTo>
                      <a:pt x="1528" y="221"/>
                    </a:lnTo>
                    <a:lnTo>
                      <a:pt x="1519" y="219"/>
                    </a:lnTo>
                    <a:lnTo>
                      <a:pt x="1508" y="218"/>
                    </a:lnTo>
                    <a:lnTo>
                      <a:pt x="1479" y="216"/>
                    </a:lnTo>
                    <a:lnTo>
                      <a:pt x="1442" y="216"/>
                    </a:lnTo>
                    <a:lnTo>
                      <a:pt x="1397" y="217"/>
                    </a:lnTo>
                    <a:lnTo>
                      <a:pt x="1344" y="218"/>
                    </a:lnTo>
                    <a:lnTo>
                      <a:pt x="1216" y="224"/>
                    </a:lnTo>
                    <a:lnTo>
                      <a:pt x="1216" y="224"/>
                    </a:lnTo>
                    <a:lnTo>
                      <a:pt x="1153" y="228"/>
                    </a:lnTo>
                    <a:lnTo>
                      <a:pt x="1093" y="234"/>
                    </a:lnTo>
                    <a:lnTo>
                      <a:pt x="1093" y="234"/>
                    </a:lnTo>
                    <a:lnTo>
                      <a:pt x="1088" y="228"/>
                    </a:lnTo>
                    <a:lnTo>
                      <a:pt x="1084" y="222"/>
                    </a:lnTo>
                    <a:lnTo>
                      <a:pt x="1078" y="216"/>
                    </a:lnTo>
                    <a:lnTo>
                      <a:pt x="1071" y="210"/>
                    </a:lnTo>
                    <a:lnTo>
                      <a:pt x="1071" y="210"/>
                    </a:lnTo>
                    <a:lnTo>
                      <a:pt x="1058" y="200"/>
                    </a:lnTo>
                    <a:lnTo>
                      <a:pt x="1046" y="192"/>
                    </a:lnTo>
                    <a:lnTo>
                      <a:pt x="1032" y="183"/>
                    </a:lnTo>
                    <a:lnTo>
                      <a:pt x="1016" y="175"/>
                    </a:lnTo>
                    <a:lnTo>
                      <a:pt x="1000" y="166"/>
                    </a:lnTo>
                    <a:lnTo>
                      <a:pt x="982" y="159"/>
                    </a:lnTo>
                    <a:lnTo>
                      <a:pt x="965" y="152"/>
                    </a:lnTo>
                    <a:lnTo>
                      <a:pt x="945" y="146"/>
                    </a:lnTo>
                    <a:lnTo>
                      <a:pt x="924" y="140"/>
                    </a:lnTo>
                    <a:lnTo>
                      <a:pt x="903" y="134"/>
                    </a:lnTo>
                    <a:lnTo>
                      <a:pt x="881" y="129"/>
                    </a:lnTo>
                    <a:lnTo>
                      <a:pt x="857" y="126"/>
                    </a:lnTo>
                    <a:lnTo>
                      <a:pt x="834" y="123"/>
                    </a:lnTo>
                    <a:lnTo>
                      <a:pt x="808" y="121"/>
                    </a:lnTo>
                    <a:lnTo>
                      <a:pt x="782" y="120"/>
                    </a:lnTo>
                    <a:lnTo>
                      <a:pt x="755" y="121"/>
                    </a:lnTo>
                    <a:lnTo>
                      <a:pt x="755" y="121"/>
                    </a:lnTo>
                    <a:lnTo>
                      <a:pt x="724" y="123"/>
                    </a:lnTo>
                    <a:lnTo>
                      <a:pt x="698" y="126"/>
                    </a:lnTo>
                    <a:lnTo>
                      <a:pt x="698" y="126"/>
                    </a:lnTo>
                    <a:lnTo>
                      <a:pt x="650" y="108"/>
                    </a:lnTo>
                    <a:lnTo>
                      <a:pt x="601" y="91"/>
                    </a:lnTo>
                    <a:lnTo>
                      <a:pt x="553" y="77"/>
                    </a:lnTo>
                    <a:lnTo>
                      <a:pt x="504" y="64"/>
                    </a:lnTo>
                    <a:lnTo>
                      <a:pt x="481" y="59"/>
                    </a:lnTo>
                    <a:lnTo>
                      <a:pt x="457" y="54"/>
                    </a:lnTo>
                    <a:lnTo>
                      <a:pt x="433" y="50"/>
                    </a:lnTo>
                    <a:lnTo>
                      <a:pt x="409" y="47"/>
                    </a:lnTo>
                    <a:lnTo>
                      <a:pt x="386" y="45"/>
                    </a:lnTo>
                    <a:lnTo>
                      <a:pt x="363" y="44"/>
                    </a:lnTo>
                    <a:lnTo>
                      <a:pt x="340" y="43"/>
                    </a:lnTo>
                    <a:lnTo>
                      <a:pt x="318" y="43"/>
                    </a:lnTo>
                    <a:lnTo>
                      <a:pt x="318" y="43"/>
                    </a:lnTo>
                    <a:lnTo>
                      <a:pt x="293" y="44"/>
                    </a:lnTo>
                    <a:lnTo>
                      <a:pt x="270" y="46"/>
                    </a:lnTo>
                    <a:lnTo>
                      <a:pt x="251" y="49"/>
                    </a:lnTo>
                    <a:lnTo>
                      <a:pt x="232" y="53"/>
                    </a:lnTo>
                    <a:lnTo>
                      <a:pt x="217" y="58"/>
                    </a:lnTo>
                    <a:lnTo>
                      <a:pt x="202" y="64"/>
                    </a:lnTo>
                    <a:lnTo>
                      <a:pt x="190" y="71"/>
                    </a:lnTo>
                    <a:lnTo>
                      <a:pt x="179" y="79"/>
                    </a:lnTo>
                    <a:lnTo>
                      <a:pt x="179" y="79"/>
                    </a:lnTo>
                    <a:lnTo>
                      <a:pt x="152" y="79"/>
                    </a:lnTo>
                    <a:lnTo>
                      <a:pt x="152" y="79"/>
                    </a:lnTo>
                    <a:lnTo>
                      <a:pt x="127" y="80"/>
                    </a:lnTo>
                    <a:lnTo>
                      <a:pt x="104" y="82"/>
                    </a:lnTo>
                    <a:lnTo>
                      <a:pt x="84" y="86"/>
                    </a:lnTo>
                    <a:lnTo>
                      <a:pt x="66" y="91"/>
                    </a:lnTo>
                    <a:lnTo>
                      <a:pt x="50" y="96"/>
                    </a:lnTo>
                    <a:lnTo>
                      <a:pt x="38" y="103"/>
                    </a:lnTo>
                    <a:lnTo>
                      <a:pt x="27" y="112"/>
                    </a:lnTo>
                    <a:lnTo>
                      <a:pt x="17" y="120"/>
                    </a:lnTo>
                    <a:lnTo>
                      <a:pt x="10" y="130"/>
                    </a:lnTo>
                    <a:lnTo>
                      <a:pt x="5" y="141"/>
                    </a:lnTo>
                    <a:lnTo>
                      <a:pt x="2" y="152"/>
                    </a:lnTo>
                    <a:lnTo>
                      <a:pt x="0" y="163"/>
                    </a:lnTo>
                    <a:lnTo>
                      <a:pt x="0" y="177"/>
                    </a:lnTo>
                    <a:lnTo>
                      <a:pt x="2" y="190"/>
                    </a:lnTo>
                    <a:lnTo>
                      <a:pt x="5" y="203"/>
                    </a:lnTo>
                    <a:lnTo>
                      <a:pt x="9" y="218"/>
                    </a:lnTo>
                    <a:lnTo>
                      <a:pt x="15" y="232"/>
                    </a:lnTo>
                    <a:lnTo>
                      <a:pt x="23" y="248"/>
                    </a:lnTo>
                    <a:lnTo>
                      <a:pt x="31" y="262"/>
                    </a:lnTo>
                    <a:lnTo>
                      <a:pt x="40" y="279"/>
                    </a:lnTo>
                    <a:lnTo>
                      <a:pt x="50" y="294"/>
                    </a:lnTo>
                    <a:lnTo>
                      <a:pt x="62" y="311"/>
                    </a:lnTo>
                    <a:lnTo>
                      <a:pt x="88" y="343"/>
                    </a:lnTo>
                    <a:lnTo>
                      <a:pt x="115" y="375"/>
                    </a:lnTo>
                    <a:lnTo>
                      <a:pt x="146" y="407"/>
                    </a:lnTo>
                    <a:lnTo>
                      <a:pt x="178" y="438"/>
                    </a:lnTo>
                    <a:lnTo>
                      <a:pt x="211" y="466"/>
                    </a:lnTo>
                    <a:lnTo>
                      <a:pt x="211" y="466"/>
                    </a:lnTo>
                    <a:lnTo>
                      <a:pt x="236" y="487"/>
                    </a:lnTo>
                    <a:lnTo>
                      <a:pt x="263" y="509"/>
                    </a:lnTo>
                    <a:lnTo>
                      <a:pt x="292" y="530"/>
                    </a:lnTo>
                    <a:lnTo>
                      <a:pt x="323" y="553"/>
                    </a:lnTo>
                    <a:lnTo>
                      <a:pt x="356" y="576"/>
                    </a:lnTo>
                    <a:lnTo>
                      <a:pt x="390" y="598"/>
                    </a:lnTo>
                    <a:lnTo>
                      <a:pt x="425" y="621"/>
                    </a:lnTo>
                    <a:lnTo>
                      <a:pt x="462" y="643"/>
                    </a:lnTo>
                    <a:lnTo>
                      <a:pt x="462" y="643"/>
                    </a:lnTo>
                    <a:lnTo>
                      <a:pt x="430" y="648"/>
                    </a:lnTo>
                    <a:lnTo>
                      <a:pt x="406" y="652"/>
                    </a:lnTo>
                    <a:lnTo>
                      <a:pt x="393" y="656"/>
                    </a:lnTo>
                    <a:lnTo>
                      <a:pt x="388" y="658"/>
                    </a:lnTo>
                    <a:lnTo>
                      <a:pt x="388" y="658"/>
                    </a:lnTo>
                    <a:lnTo>
                      <a:pt x="367" y="658"/>
                    </a:lnTo>
                    <a:lnTo>
                      <a:pt x="349" y="659"/>
                    </a:lnTo>
                    <a:lnTo>
                      <a:pt x="338" y="660"/>
                    </a:lnTo>
                    <a:lnTo>
                      <a:pt x="330" y="661"/>
                    </a:lnTo>
                    <a:lnTo>
                      <a:pt x="330" y="661"/>
                    </a:lnTo>
                    <a:lnTo>
                      <a:pt x="322" y="665"/>
                    </a:lnTo>
                    <a:lnTo>
                      <a:pt x="315" y="667"/>
                    </a:lnTo>
                    <a:lnTo>
                      <a:pt x="309" y="670"/>
                    </a:lnTo>
                    <a:lnTo>
                      <a:pt x="304" y="673"/>
                    </a:lnTo>
                    <a:lnTo>
                      <a:pt x="294" y="680"/>
                    </a:lnTo>
                    <a:lnTo>
                      <a:pt x="287" y="683"/>
                    </a:lnTo>
                    <a:lnTo>
                      <a:pt x="277" y="687"/>
                    </a:lnTo>
                    <a:lnTo>
                      <a:pt x="277" y="687"/>
                    </a:lnTo>
                    <a:lnTo>
                      <a:pt x="254" y="699"/>
                    </a:lnTo>
                    <a:lnTo>
                      <a:pt x="233" y="709"/>
                    </a:lnTo>
                    <a:lnTo>
                      <a:pt x="225" y="713"/>
                    </a:lnTo>
                    <a:lnTo>
                      <a:pt x="218" y="718"/>
                    </a:lnTo>
                    <a:lnTo>
                      <a:pt x="212" y="722"/>
                    </a:lnTo>
                    <a:lnTo>
                      <a:pt x="210" y="725"/>
                    </a:lnTo>
                    <a:lnTo>
                      <a:pt x="210" y="725"/>
                    </a:lnTo>
                    <a:lnTo>
                      <a:pt x="210" y="726"/>
                    </a:lnTo>
                    <a:lnTo>
                      <a:pt x="211" y="728"/>
                    </a:lnTo>
                    <a:lnTo>
                      <a:pt x="215" y="732"/>
                    </a:lnTo>
                    <a:lnTo>
                      <a:pt x="233" y="740"/>
                    </a:lnTo>
                    <a:lnTo>
                      <a:pt x="257" y="749"/>
                    </a:lnTo>
                    <a:lnTo>
                      <a:pt x="283" y="758"/>
                    </a:lnTo>
                    <a:lnTo>
                      <a:pt x="283" y="758"/>
                    </a:lnTo>
                    <a:lnTo>
                      <a:pt x="279" y="759"/>
                    </a:lnTo>
                    <a:lnTo>
                      <a:pt x="278" y="761"/>
                    </a:lnTo>
                    <a:lnTo>
                      <a:pt x="278" y="761"/>
                    </a:lnTo>
                    <a:lnTo>
                      <a:pt x="283" y="768"/>
                    </a:lnTo>
                    <a:lnTo>
                      <a:pt x="287" y="773"/>
                    </a:lnTo>
                    <a:lnTo>
                      <a:pt x="292" y="779"/>
                    </a:lnTo>
                    <a:lnTo>
                      <a:pt x="292" y="779"/>
                    </a:lnTo>
                    <a:lnTo>
                      <a:pt x="241" y="794"/>
                    </a:lnTo>
                    <a:lnTo>
                      <a:pt x="206" y="807"/>
                    </a:lnTo>
                    <a:lnTo>
                      <a:pt x="196" y="811"/>
                    </a:lnTo>
                    <a:lnTo>
                      <a:pt x="194" y="813"/>
                    </a:lnTo>
                    <a:lnTo>
                      <a:pt x="193" y="814"/>
                    </a:lnTo>
                    <a:lnTo>
                      <a:pt x="193" y="814"/>
                    </a:lnTo>
                    <a:lnTo>
                      <a:pt x="195" y="816"/>
                    </a:lnTo>
                    <a:lnTo>
                      <a:pt x="197" y="819"/>
                    </a:lnTo>
                    <a:lnTo>
                      <a:pt x="199" y="823"/>
                    </a:lnTo>
                    <a:lnTo>
                      <a:pt x="202" y="827"/>
                    </a:lnTo>
                    <a:lnTo>
                      <a:pt x="207" y="833"/>
                    </a:lnTo>
                    <a:lnTo>
                      <a:pt x="213" y="837"/>
                    </a:lnTo>
                    <a:lnTo>
                      <a:pt x="224" y="842"/>
                    </a:lnTo>
                    <a:lnTo>
                      <a:pt x="236" y="845"/>
                    </a:lnTo>
                    <a:lnTo>
                      <a:pt x="236" y="845"/>
                    </a:lnTo>
                    <a:lnTo>
                      <a:pt x="263" y="851"/>
                    </a:lnTo>
                    <a:lnTo>
                      <a:pt x="286" y="854"/>
                    </a:lnTo>
                    <a:lnTo>
                      <a:pt x="295" y="856"/>
                    </a:lnTo>
                    <a:lnTo>
                      <a:pt x="303" y="859"/>
                    </a:lnTo>
                    <a:lnTo>
                      <a:pt x="310" y="863"/>
                    </a:lnTo>
                    <a:lnTo>
                      <a:pt x="317" y="867"/>
                    </a:lnTo>
                    <a:lnTo>
                      <a:pt x="317" y="867"/>
                    </a:lnTo>
                    <a:lnTo>
                      <a:pt x="323" y="872"/>
                    </a:lnTo>
                    <a:lnTo>
                      <a:pt x="332" y="879"/>
                    </a:lnTo>
                    <a:lnTo>
                      <a:pt x="343" y="887"/>
                    </a:lnTo>
                    <a:lnTo>
                      <a:pt x="359" y="896"/>
                    </a:lnTo>
                    <a:lnTo>
                      <a:pt x="377" y="905"/>
                    </a:lnTo>
                    <a:lnTo>
                      <a:pt x="400" y="914"/>
                    </a:lnTo>
                    <a:lnTo>
                      <a:pt x="428" y="922"/>
                    </a:lnTo>
                    <a:lnTo>
                      <a:pt x="460" y="931"/>
                    </a:lnTo>
                    <a:lnTo>
                      <a:pt x="460" y="931"/>
                    </a:lnTo>
                    <a:lnTo>
                      <a:pt x="491" y="937"/>
                    </a:lnTo>
                    <a:lnTo>
                      <a:pt x="515" y="941"/>
                    </a:lnTo>
                    <a:lnTo>
                      <a:pt x="550" y="946"/>
                    </a:lnTo>
                    <a:lnTo>
                      <a:pt x="565" y="948"/>
                    </a:lnTo>
                    <a:lnTo>
                      <a:pt x="580" y="951"/>
                    </a:lnTo>
                    <a:lnTo>
                      <a:pt x="596" y="956"/>
                    </a:lnTo>
                    <a:lnTo>
                      <a:pt x="617" y="964"/>
                    </a:lnTo>
                    <a:lnTo>
                      <a:pt x="617" y="964"/>
                    </a:lnTo>
                    <a:lnTo>
                      <a:pt x="640" y="973"/>
                    </a:lnTo>
                    <a:lnTo>
                      <a:pt x="659" y="983"/>
                    </a:lnTo>
                    <a:lnTo>
                      <a:pt x="680" y="994"/>
                    </a:lnTo>
                    <a:lnTo>
                      <a:pt x="701" y="1005"/>
                    </a:lnTo>
                    <a:lnTo>
                      <a:pt x="726" y="1016"/>
                    </a:lnTo>
                    <a:lnTo>
                      <a:pt x="756" y="1028"/>
                    </a:lnTo>
                    <a:lnTo>
                      <a:pt x="773" y="1033"/>
                    </a:lnTo>
                    <a:lnTo>
                      <a:pt x="791" y="1038"/>
                    </a:lnTo>
                    <a:lnTo>
                      <a:pt x="812" y="1043"/>
                    </a:lnTo>
                    <a:lnTo>
                      <a:pt x="835" y="1047"/>
                    </a:lnTo>
                    <a:lnTo>
                      <a:pt x="835" y="1047"/>
                    </a:lnTo>
                    <a:lnTo>
                      <a:pt x="908" y="1061"/>
                    </a:lnTo>
                    <a:lnTo>
                      <a:pt x="932" y="1066"/>
                    </a:lnTo>
                    <a:lnTo>
                      <a:pt x="948" y="1070"/>
                    </a:lnTo>
                    <a:lnTo>
                      <a:pt x="959" y="1074"/>
                    </a:lnTo>
                    <a:lnTo>
                      <a:pt x="969" y="1078"/>
                    </a:lnTo>
                    <a:lnTo>
                      <a:pt x="976" y="1083"/>
                    </a:lnTo>
                    <a:lnTo>
                      <a:pt x="983" y="1089"/>
                    </a:lnTo>
                    <a:lnTo>
                      <a:pt x="983" y="1089"/>
                    </a:lnTo>
                    <a:lnTo>
                      <a:pt x="993" y="1098"/>
                    </a:lnTo>
                    <a:lnTo>
                      <a:pt x="1008" y="1108"/>
                    </a:lnTo>
                    <a:lnTo>
                      <a:pt x="1028" y="1120"/>
                    </a:lnTo>
                    <a:lnTo>
                      <a:pt x="1052" y="1133"/>
                    </a:lnTo>
                    <a:lnTo>
                      <a:pt x="1081" y="1147"/>
                    </a:lnTo>
                    <a:lnTo>
                      <a:pt x="1114" y="1161"/>
                    </a:lnTo>
                    <a:lnTo>
                      <a:pt x="1153" y="1174"/>
                    </a:lnTo>
                    <a:lnTo>
                      <a:pt x="1174" y="1180"/>
                    </a:lnTo>
                    <a:lnTo>
                      <a:pt x="1197" y="1186"/>
                    </a:lnTo>
                    <a:lnTo>
                      <a:pt x="1197" y="1186"/>
                    </a:lnTo>
                    <a:lnTo>
                      <a:pt x="1251" y="1202"/>
                    </a:lnTo>
                    <a:lnTo>
                      <a:pt x="1319" y="1221"/>
                    </a:lnTo>
                    <a:lnTo>
                      <a:pt x="1473" y="1268"/>
                    </a:lnTo>
                    <a:lnTo>
                      <a:pt x="1553" y="1292"/>
                    </a:lnTo>
                    <a:lnTo>
                      <a:pt x="1627" y="1312"/>
                    </a:lnTo>
                    <a:lnTo>
                      <a:pt x="1692" y="1329"/>
                    </a:lnTo>
                    <a:lnTo>
                      <a:pt x="1720" y="1335"/>
                    </a:lnTo>
                    <a:lnTo>
                      <a:pt x="1745" y="1339"/>
                    </a:lnTo>
                    <a:lnTo>
                      <a:pt x="1745" y="1339"/>
                    </a:lnTo>
                    <a:lnTo>
                      <a:pt x="1785" y="1346"/>
                    </a:lnTo>
                    <a:lnTo>
                      <a:pt x="1820" y="1350"/>
                    </a:lnTo>
                    <a:lnTo>
                      <a:pt x="1881" y="1359"/>
                    </a:lnTo>
                    <a:lnTo>
                      <a:pt x="1908" y="1363"/>
                    </a:lnTo>
                    <a:lnTo>
                      <a:pt x="1935" y="1368"/>
                    </a:lnTo>
                    <a:lnTo>
                      <a:pt x="1962" y="1375"/>
                    </a:lnTo>
                    <a:lnTo>
                      <a:pt x="1992" y="1384"/>
                    </a:lnTo>
                    <a:lnTo>
                      <a:pt x="1992" y="1384"/>
                    </a:lnTo>
                    <a:lnTo>
                      <a:pt x="2010" y="1390"/>
                    </a:lnTo>
                    <a:lnTo>
                      <a:pt x="2029" y="1395"/>
                    </a:lnTo>
                    <a:lnTo>
                      <a:pt x="2074" y="1404"/>
                    </a:lnTo>
                    <a:lnTo>
                      <a:pt x="2125" y="1412"/>
                    </a:lnTo>
                    <a:lnTo>
                      <a:pt x="2182" y="1421"/>
                    </a:lnTo>
                    <a:lnTo>
                      <a:pt x="2243" y="1428"/>
                    </a:lnTo>
                    <a:lnTo>
                      <a:pt x="2306" y="1435"/>
                    </a:lnTo>
                    <a:lnTo>
                      <a:pt x="2432" y="1447"/>
                    </a:lnTo>
                    <a:lnTo>
                      <a:pt x="2432" y="1447"/>
                    </a:lnTo>
                    <a:lnTo>
                      <a:pt x="2538" y="1459"/>
                    </a:lnTo>
                    <a:lnTo>
                      <a:pt x="2612" y="1468"/>
                    </a:lnTo>
                    <a:lnTo>
                      <a:pt x="2656" y="1474"/>
                    </a:lnTo>
                    <a:lnTo>
                      <a:pt x="2670" y="1476"/>
                    </a:lnTo>
                    <a:lnTo>
                      <a:pt x="2670" y="1476"/>
                    </a:lnTo>
                    <a:lnTo>
                      <a:pt x="2654" y="1478"/>
                    </a:lnTo>
                    <a:lnTo>
                      <a:pt x="2637" y="1481"/>
                    </a:lnTo>
                    <a:lnTo>
                      <a:pt x="2621" y="1486"/>
                    </a:lnTo>
                    <a:lnTo>
                      <a:pt x="2606" y="1490"/>
                    </a:lnTo>
                    <a:lnTo>
                      <a:pt x="2601" y="1492"/>
                    </a:lnTo>
                    <a:lnTo>
                      <a:pt x="2598" y="1495"/>
                    </a:lnTo>
                    <a:lnTo>
                      <a:pt x="2597" y="1497"/>
                    </a:lnTo>
                    <a:lnTo>
                      <a:pt x="2599" y="1500"/>
                    </a:lnTo>
                    <a:lnTo>
                      <a:pt x="2603" y="1502"/>
                    </a:lnTo>
                    <a:lnTo>
                      <a:pt x="2611" y="1505"/>
                    </a:lnTo>
                    <a:lnTo>
                      <a:pt x="2611" y="1505"/>
                    </a:lnTo>
                    <a:lnTo>
                      <a:pt x="2642" y="1513"/>
                    </a:lnTo>
                    <a:lnTo>
                      <a:pt x="2652" y="1516"/>
                    </a:lnTo>
                    <a:lnTo>
                      <a:pt x="2656" y="1520"/>
                    </a:lnTo>
                    <a:lnTo>
                      <a:pt x="2657" y="1521"/>
                    </a:lnTo>
                    <a:lnTo>
                      <a:pt x="2657" y="1522"/>
                    </a:lnTo>
                    <a:lnTo>
                      <a:pt x="2654" y="1525"/>
                    </a:lnTo>
                    <a:lnTo>
                      <a:pt x="2648" y="1528"/>
                    </a:lnTo>
                    <a:lnTo>
                      <a:pt x="2637" y="1531"/>
                    </a:lnTo>
                    <a:lnTo>
                      <a:pt x="2637" y="1531"/>
                    </a:lnTo>
                    <a:lnTo>
                      <a:pt x="2629" y="1535"/>
                    </a:lnTo>
                    <a:lnTo>
                      <a:pt x="2627" y="1536"/>
                    </a:lnTo>
                    <a:lnTo>
                      <a:pt x="2627" y="1538"/>
                    </a:lnTo>
                    <a:lnTo>
                      <a:pt x="2628" y="1539"/>
                    </a:lnTo>
                    <a:lnTo>
                      <a:pt x="2630" y="1540"/>
                    </a:lnTo>
                    <a:lnTo>
                      <a:pt x="2639" y="1541"/>
                    </a:lnTo>
                    <a:lnTo>
                      <a:pt x="2652" y="1542"/>
                    </a:lnTo>
                    <a:lnTo>
                      <a:pt x="2669" y="1542"/>
                    </a:lnTo>
                    <a:lnTo>
                      <a:pt x="2715" y="1541"/>
                    </a:lnTo>
                    <a:lnTo>
                      <a:pt x="2715" y="1541"/>
                    </a:lnTo>
                    <a:lnTo>
                      <a:pt x="2770" y="1537"/>
                    </a:lnTo>
                    <a:lnTo>
                      <a:pt x="2800" y="1535"/>
                    </a:lnTo>
                    <a:lnTo>
                      <a:pt x="2832" y="1534"/>
                    </a:lnTo>
                    <a:lnTo>
                      <a:pt x="2864" y="1533"/>
                    </a:lnTo>
                    <a:lnTo>
                      <a:pt x="2897" y="1534"/>
                    </a:lnTo>
                    <a:lnTo>
                      <a:pt x="2929" y="1536"/>
                    </a:lnTo>
                    <a:lnTo>
                      <a:pt x="2961" y="1540"/>
                    </a:lnTo>
                    <a:lnTo>
                      <a:pt x="2961" y="1540"/>
                    </a:lnTo>
                    <a:lnTo>
                      <a:pt x="2980" y="1542"/>
                    </a:lnTo>
                    <a:lnTo>
                      <a:pt x="3006" y="1545"/>
                    </a:lnTo>
                    <a:lnTo>
                      <a:pt x="3072" y="1549"/>
                    </a:lnTo>
                    <a:lnTo>
                      <a:pt x="3150" y="1553"/>
                    </a:lnTo>
                    <a:lnTo>
                      <a:pt x="3234" y="1555"/>
                    </a:lnTo>
                    <a:lnTo>
                      <a:pt x="3380" y="1559"/>
                    </a:lnTo>
                    <a:lnTo>
                      <a:pt x="3444" y="1560"/>
                    </a:lnTo>
                    <a:lnTo>
                      <a:pt x="3444" y="1560"/>
                    </a:lnTo>
                    <a:lnTo>
                      <a:pt x="3453" y="1569"/>
                    </a:lnTo>
                    <a:lnTo>
                      <a:pt x="3462" y="1578"/>
                    </a:lnTo>
                    <a:lnTo>
                      <a:pt x="3470" y="1591"/>
                    </a:lnTo>
                    <a:lnTo>
                      <a:pt x="3470" y="1591"/>
                    </a:lnTo>
                    <a:lnTo>
                      <a:pt x="3474" y="1598"/>
                    </a:lnTo>
                    <a:lnTo>
                      <a:pt x="3476" y="1605"/>
                    </a:lnTo>
                    <a:lnTo>
                      <a:pt x="3476" y="1611"/>
                    </a:lnTo>
                    <a:lnTo>
                      <a:pt x="3476" y="1617"/>
                    </a:lnTo>
                    <a:lnTo>
                      <a:pt x="3475" y="1621"/>
                    </a:lnTo>
                    <a:lnTo>
                      <a:pt x="3473" y="1624"/>
                    </a:lnTo>
                    <a:lnTo>
                      <a:pt x="3472" y="1626"/>
                    </a:lnTo>
                    <a:lnTo>
                      <a:pt x="3472" y="1626"/>
                    </a:lnTo>
                    <a:lnTo>
                      <a:pt x="3460" y="1627"/>
                    </a:lnTo>
                    <a:lnTo>
                      <a:pt x="3433" y="1630"/>
                    </a:lnTo>
                    <a:lnTo>
                      <a:pt x="3417" y="1632"/>
                    </a:lnTo>
                    <a:lnTo>
                      <a:pt x="3404" y="1636"/>
                    </a:lnTo>
                    <a:lnTo>
                      <a:pt x="3399" y="1638"/>
                    </a:lnTo>
                    <a:lnTo>
                      <a:pt x="3394" y="1640"/>
                    </a:lnTo>
                    <a:lnTo>
                      <a:pt x="3389" y="1643"/>
                    </a:lnTo>
                    <a:lnTo>
                      <a:pt x="3387" y="1645"/>
                    </a:lnTo>
                    <a:lnTo>
                      <a:pt x="3387" y="1645"/>
                    </a:lnTo>
                    <a:lnTo>
                      <a:pt x="3385" y="1653"/>
                    </a:lnTo>
                    <a:lnTo>
                      <a:pt x="3383" y="1662"/>
                    </a:lnTo>
                    <a:lnTo>
                      <a:pt x="3383" y="1671"/>
                    </a:lnTo>
                    <a:lnTo>
                      <a:pt x="3384" y="1680"/>
                    </a:lnTo>
                    <a:lnTo>
                      <a:pt x="3386" y="1686"/>
                    </a:lnTo>
                    <a:lnTo>
                      <a:pt x="3388" y="1690"/>
                    </a:lnTo>
                    <a:lnTo>
                      <a:pt x="3391" y="1695"/>
                    </a:lnTo>
                    <a:lnTo>
                      <a:pt x="3396" y="1699"/>
                    </a:lnTo>
                    <a:lnTo>
                      <a:pt x="3400" y="1702"/>
                    </a:lnTo>
                    <a:lnTo>
                      <a:pt x="3406" y="1706"/>
                    </a:lnTo>
                    <a:lnTo>
                      <a:pt x="3412" y="1708"/>
                    </a:lnTo>
                    <a:lnTo>
                      <a:pt x="3419" y="1710"/>
                    </a:lnTo>
                    <a:lnTo>
                      <a:pt x="3419" y="1710"/>
                    </a:lnTo>
                    <a:lnTo>
                      <a:pt x="3434" y="1713"/>
                    </a:lnTo>
                    <a:lnTo>
                      <a:pt x="3447" y="1716"/>
                    </a:lnTo>
                    <a:lnTo>
                      <a:pt x="3457" y="1716"/>
                    </a:lnTo>
                    <a:lnTo>
                      <a:pt x="3466" y="1716"/>
                    </a:lnTo>
                    <a:lnTo>
                      <a:pt x="3477" y="1714"/>
                    </a:lnTo>
                    <a:lnTo>
                      <a:pt x="3481" y="1713"/>
                    </a:lnTo>
                    <a:lnTo>
                      <a:pt x="3481" y="1713"/>
                    </a:lnTo>
                    <a:lnTo>
                      <a:pt x="3479" y="1714"/>
                    </a:lnTo>
                    <a:lnTo>
                      <a:pt x="3473" y="1720"/>
                    </a:lnTo>
                    <a:lnTo>
                      <a:pt x="3467" y="1726"/>
                    </a:lnTo>
                    <a:lnTo>
                      <a:pt x="3464" y="1730"/>
                    </a:lnTo>
                    <a:lnTo>
                      <a:pt x="3462" y="1735"/>
                    </a:lnTo>
                    <a:lnTo>
                      <a:pt x="3461" y="1740"/>
                    </a:lnTo>
                    <a:lnTo>
                      <a:pt x="3461" y="1745"/>
                    </a:lnTo>
                    <a:lnTo>
                      <a:pt x="3463" y="1751"/>
                    </a:lnTo>
                    <a:lnTo>
                      <a:pt x="3466" y="1757"/>
                    </a:lnTo>
                    <a:lnTo>
                      <a:pt x="3471" y="1763"/>
                    </a:lnTo>
                    <a:lnTo>
                      <a:pt x="3479" y="1769"/>
                    </a:lnTo>
                    <a:lnTo>
                      <a:pt x="3491" y="1776"/>
                    </a:lnTo>
                    <a:lnTo>
                      <a:pt x="3504" y="1783"/>
                    </a:lnTo>
                    <a:lnTo>
                      <a:pt x="3504" y="1783"/>
                    </a:lnTo>
                    <a:lnTo>
                      <a:pt x="3534" y="1796"/>
                    </a:lnTo>
                    <a:lnTo>
                      <a:pt x="3566" y="1809"/>
                    </a:lnTo>
                    <a:lnTo>
                      <a:pt x="3601" y="1822"/>
                    </a:lnTo>
                    <a:lnTo>
                      <a:pt x="3622" y="1828"/>
                    </a:lnTo>
                    <a:lnTo>
                      <a:pt x="3643" y="1834"/>
                    </a:lnTo>
                    <a:lnTo>
                      <a:pt x="3667" y="1840"/>
                    </a:lnTo>
                    <a:lnTo>
                      <a:pt x="3694" y="1847"/>
                    </a:lnTo>
                    <a:lnTo>
                      <a:pt x="3724" y="1853"/>
                    </a:lnTo>
                    <a:lnTo>
                      <a:pt x="3756" y="1858"/>
                    </a:lnTo>
                    <a:lnTo>
                      <a:pt x="3792" y="1864"/>
                    </a:lnTo>
                    <a:lnTo>
                      <a:pt x="3831" y="1869"/>
                    </a:lnTo>
                    <a:lnTo>
                      <a:pt x="3875" y="1874"/>
                    </a:lnTo>
                    <a:lnTo>
                      <a:pt x="3924" y="1878"/>
                    </a:lnTo>
                    <a:lnTo>
                      <a:pt x="3924" y="1878"/>
                    </a:lnTo>
                    <a:lnTo>
                      <a:pt x="3973" y="1884"/>
                    </a:lnTo>
                    <a:lnTo>
                      <a:pt x="4024" y="1887"/>
                    </a:lnTo>
                    <a:lnTo>
                      <a:pt x="4072" y="1890"/>
                    </a:lnTo>
                    <a:lnTo>
                      <a:pt x="4121" y="1892"/>
                    </a:lnTo>
                    <a:lnTo>
                      <a:pt x="4168" y="1893"/>
                    </a:lnTo>
                    <a:lnTo>
                      <a:pt x="4215" y="1894"/>
                    </a:lnTo>
                    <a:lnTo>
                      <a:pt x="4305" y="1894"/>
                    </a:lnTo>
                    <a:lnTo>
                      <a:pt x="4389" y="1891"/>
                    </a:lnTo>
                    <a:lnTo>
                      <a:pt x="4468" y="1887"/>
                    </a:lnTo>
                    <a:lnTo>
                      <a:pt x="4504" y="1884"/>
                    </a:lnTo>
                    <a:lnTo>
                      <a:pt x="4539" y="1880"/>
                    </a:lnTo>
                    <a:lnTo>
                      <a:pt x="4572" y="1875"/>
                    </a:lnTo>
                    <a:lnTo>
                      <a:pt x="4603" y="1871"/>
                    </a:lnTo>
                    <a:lnTo>
                      <a:pt x="4603" y="1871"/>
                    </a:lnTo>
                    <a:lnTo>
                      <a:pt x="4632" y="1866"/>
                    </a:lnTo>
                    <a:lnTo>
                      <a:pt x="4657" y="1861"/>
                    </a:lnTo>
                    <a:lnTo>
                      <a:pt x="4680" y="1856"/>
                    </a:lnTo>
                    <a:lnTo>
                      <a:pt x="4702" y="1851"/>
                    </a:lnTo>
                    <a:lnTo>
                      <a:pt x="4719" y="1845"/>
                    </a:lnTo>
                    <a:lnTo>
                      <a:pt x="4735" y="1839"/>
                    </a:lnTo>
                    <a:lnTo>
                      <a:pt x="4748" y="1834"/>
                    </a:lnTo>
                    <a:lnTo>
                      <a:pt x="4759" y="1828"/>
                    </a:lnTo>
                    <a:lnTo>
                      <a:pt x="4766" y="1821"/>
                    </a:lnTo>
                    <a:lnTo>
                      <a:pt x="4771" y="1815"/>
                    </a:lnTo>
                    <a:lnTo>
                      <a:pt x="4772" y="1811"/>
                    </a:lnTo>
                    <a:lnTo>
                      <a:pt x="4773" y="1808"/>
                    </a:lnTo>
                    <a:lnTo>
                      <a:pt x="4773" y="1804"/>
                    </a:lnTo>
                    <a:lnTo>
                      <a:pt x="4772" y="1801"/>
                    </a:lnTo>
                    <a:lnTo>
                      <a:pt x="4769" y="1794"/>
                    </a:lnTo>
                    <a:lnTo>
                      <a:pt x="4763" y="1787"/>
                    </a:lnTo>
                    <a:lnTo>
                      <a:pt x="4753" y="1779"/>
                    </a:lnTo>
                    <a:lnTo>
                      <a:pt x="4742" y="1771"/>
                    </a:lnTo>
                    <a:lnTo>
                      <a:pt x="4742" y="1771"/>
                    </a:lnTo>
                    <a:lnTo>
                      <a:pt x="4698" y="1746"/>
                    </a:lnTo>
                    <a:lnTo>
                      <a:pt x="4670" y="1730"/>
                    </a:lnTo>
                    <a:lnTo>
                      <a:pt x="4650" y="1720"/>
                    </a:lnTo>
                    <a:lnTo>
                      <a:pt x="4650" y="1720"/>
                    </a:lnTo>
                    <a:lnTo>
                      <a:pt x="4659" y="1721"/>
                    </a:lnTo>
                    <a:lnTo>
                      <a:pt x="4676" y="1720"/>
                    </a:lnTo>
                    <a:lnTo>
                      <a:pt x="4686" y="1720"/>
                    </a:lnTo>
                    <a:lnTo>
                      <a:pt x="4697" y="1718"/>
                    </a:lnTo>
                    <a:lnTo>
                      <a:pt x="4706" y="1716"/>
                    </a:lnTo>
                    <a:lnTo>
                      <a:pt x="4713" y="1712"/>
                    </a:lnTo>
                    <a:lnTo>
                      <a:pt x="4713" y="1712"/>
                    </a:lnTo>
                    <a:lnTo>
                      <a:pt x="4715" y="1710"/>
                    </a:lnTo>
                    <a:lnTo>
                      <a:pt x="4717" y="1708"/>
                    </a:lnTo>
                    <a:lnTo>
                      <a:pt x="4717" y="1706"/>
                    </a:lnTo>
                    <a:lnTo>
                      <a:pt x="4717" y="1704"/>
                    </a:lnTo>
                    <a:lnTo>
                      <a:pt x="4716" y="1702"/>
                    </a:lnTo>
                    <a:lnTo>
                      <a:pt x="4715" y="1700"/>
                    </a:lnTo>
                    <a:lnTo>
                      <a:pt x="4710" y="1695"/>
                    </a:lnTo>
                    <a:lnTo>
                      <a:pt x="4702" y="1691"/>
                    </a:lnTo>
                    <a:lnTo>
                      <a:pt x="4692" y="1686"/>
                    </a:lnTo>
                    <a:lnTo>
                      <a:pt x="4663" y="1675"/>
                    </a:lnTo>
                    <a:lnTo>
                      <a:pt x="4663" y="1675"/>
                    </a:lnTo>
                    <a:lnTo>
                      <a:pt x="4597" y="1653"/>
                    </a:lnTo>
                    <a:lnTo>
                      <a:pt x="4564" y="1643"/>
                    </a:lnTo>
                    <a:lnTo>
                      <a:pt x="4537" y="1636"/>
                    </a:lnTo>
                    <a:lnTo>
                      <a:pt x="4537" y="1636"/>
                    </a:lnTo>
                    <a:lnTo>
                      <a:pt x="4521" y="1633"/>
                    </a:lnTo>
                    <a:lnTo>
                      <a:pt x="4508" y="1631"/>
                    </a:lnTo>
                    <a:lnTo>
                      <a:pt x="4484" y="1629"/>
                    </a:lnTo>
                    <a:lnTo>
                      <a:pt x="4468" y="1629"/>
                    </a:lnTo>
                    <a:lnTo>
                      <a:pt x="4461" y="1629"/>
                    </a:lnTo>
                    <a:lnTo>
                      <a:pt x="4461" y="1629"/>
                    </a:lnTo>
                    <a:lnTo>
                      <a:pt x="4437" y="1617"/>
                    </a:lnTo>
                    <a:lnTo>
                      <a:pt x="4414" y="1605"/>
                    </a:lnTo>
                    <a:lnTo>
                      <a:pt x="4390" y="1593"/>
                    </a:lnTo>
                    <a:lnTo>
                      <a:pt x="4390" y="1593"/>
                    </a:lnTo>
                    <a:lnTo>
                      <a:pt x="4381" y="1587"/>
                    </a:lnTo>
                    <a:lnTo>
                      <a:pt x="4375" y="1580"/>
                    </a:lnTo>
                    <a:lnTo>
                      <a:pt x="4370" y="1576"/>
                    </a:lnTo>
                    <a:lnTo>
                      <a:pt x="4368" y="1571"/>
                    </a:lnTo>
                    <a:lnTo>
                      <a:pt x="4365" y="1568"/>
                    </a:lnTo>
                    <a:lnTo>
                      <a:pt x="4365" y="1565"/>
                    </a:lnTo>
                    <a:lnTo>
                      <a:pt x="4365" y="1563"/>
                    </a:lnTo>
                    <a:lnTo>
                      <a:pt x="4365" y="1563"/>
                    </a:lnTo>
                    <a:lnTo>
                      <a:pt x="4434" y="1559"/>
                    </a:lnTo>
                    <a:lnTo>
                      <a:pt x="4494" y="1557"/>
                    </a:lnTo>
                    <a:lnTo>
                      <a:pt x="4551" y="1555"/>
                    </a:lnTo>
                    <a:lnTo>
                      <a:pt x="4551" y="1555"/>
                    </a:lnTo>
                    <a:lnTo>
                      <a:pt x="4691" y="1555"/>
                    </a:lnTo>
                    <a:lnTo>
                      <a:pt x="4842" y="1555"/>
                    </a:lnTo>
                    <a:lnTo>
                      <a:pt x="4842" y="1555"/>
                    </a:lnTo>
                    <a:lnTo>
                      <a:pt x="4869" y="1555"/>
                    </a:lnTo>
                    <a:lnTo>
                      <a:pt x="4891" y="1554"/>
                    </a:lnTo>
                    <a:lnTo>
                      <a:pt x="4906" y="1551"/>
                    </a:lnTo>
                    <a:lnTo>
                      <a:pt x="4912" y="1548"/>
                    </a:lnTo>
                    <a:lnTo>
                      <a:pt x="4916" y="1546"/>
                    </a:lnTo>
                    <a:lnTo>
                      <a:pt x="4919" y="1544"/>
                    </a:lnTo>
                    <a:lnTo>
                      <a:pt x="4921" y="1541"/>
                    </a:lnTo>
                    <a:lnTo>
                      <a:pt x="4920" y="1539"/>
                    </a:lnTo>
                    <a:lnTo>
                      <a:pt x="4919" y="1536"/>
                    </a:lnTo>
                    <a:lnTo>
                      <a:pt x="4915" y="1532"/>
                    </a:lnTo>
                    <a:lnTo>
                      <a:pt x="4910" y="1529"/>
                    </a:lnTo>
                    <a:lnTo>
                      <a:pt x="4898" y="1522"/>
                    </a:lnTo>
                    <a:lnTo>
                      <a:pt x="4898" y="1522"/>
                    </a:lnTo>
                    <a:lnTo>
                      <a:pt x="4883" y="1514"/>
                    </a:lnTo>
                    <a:lnTo>
                      <a:pt x="4875" y="1509"/>
                    </a:lnTo>
                    <a:lnTo>
                      <a:pt x="4864" y="1501"/>
                    </a:lnTo>
                    <a:lnTo>
                      <a:pt x="4859" y="1498"/>
                    </a:lnTo>
                    <a:lnTo>
                      <a:pt x="4854" y="1496"/>
                    </a:lnTo>
                    <a:lnTo>
                      <a:pt x="4845" y="1493"/>
                    </a:lnTo>
                    <a:lnTo>
                      <a:pt x="4833" y="1491"/>
                    </a:lnTo>
                    <a:lnTo>
                      <a:pt x="4833" y="1491"/>
                    </a:lnTo>
                    <a:lnTo>
                      <a:pt x="4795" y="1483"/>
                    </a:lnTo>
                    <a:lnTo>
                      <a:pt x="4795" y="1483"/>
                    </a:lnTo>
                    <a:lnTo>
                      <a:pt x="4871" y="1475"/>
                    </a:lnTo>
                    <a:lnTo>
                      <a:pt x="4952" y="1465"/>
                    </a:lnTo>
                    <a:lnTo>
                      <a:pt x="5046" y="1451"/>
                    </a:lnTo>
                    <a:lnTo>
                      <a:pt x="5096" y="1444"/>
                    </a:lnTo>
                    <a:lnTo>
                      <a:pt x="5146" y="1436"/>
                    </a:lnTo>
                    <a:lnTo>
                      <a:pt x="5193" y="1427"/>
                    </a:lnTo>
                    <a:lnTo>
                      <a:pt x="5238" y="1417"/>
                    </a:lnTo>
                    <a:lnTo>
                      <a:pt x="5280" y="1408"/>
                    </a:lnTo>
                    <a:lnTo>
                      <a:pt x="5315" y="1398"/>
                    </a:lnTo>
                    <a:lnTo>
                      <a:pt x="5330" y="1393"/>
                    </a:lnTo>
                    <a:lnTo>
                      <a:pt x="5345" y="1388"/>
                    </a:lnTo>
                    <a:lnTo>
                      <a:pt x="5356" y="1382"/>
                    </a:lnTo>
                    <a:lnTo>
                      <a:pt x="5365" y="1376"/>
                    </a:lnTo>
                    <a:lnTo>
                      <a:pt x="5365" y="1376"/>
                    </a:lnTo>
                    <a:lnTo>
                      <a:pt x="5382" y="1365"/>
                    </a:lnTo>
                    <a:lnTo>
                      <a:pt x="5396" y="1354"/>
                    </a:lnTo>
                    <a:lnTo>
                      <a:pt x="5410" y="1341"/>
                    </a:lnTo>
                    <a:lnTo>
                      <a:pt x="5422" y="1329"/>
                    </a:lnTo>
                    <a:lnTo>
                      <a:pt x="5433" y="1315"/>
                    </a:lnTo>
                    <a:lnTo>
                      <a:pt x="5443" y="1303"/>
                    </a:lnTo>
                    <a:lnTo>
                      <a:pt x="5451" y="1290"/>
                    </a:lnTo>
                    <a:lnTo>
                      <a:pt x="5457" y="1277"/>
                    </a:lnTo>
                    <a:lnTo>
                      <a:pt x="5462" y="1265"/>
                    </a:lnTo>
                    <a:lnTo>
                      <a:pt x="5465" y="1252"/>
                    </a:lnTo>
                    <a:lnTo>
                      <a:pt x="5466" y="1241"/>
                    </a:lnTo>
                    <a:lnTo>
                      <a:pt x="5466" y="1230"/>
                    </a:lnTo>
                    <a:lnTo>
                      <a:pt x="5464" y="1219"/>
                    </a:lnTo>
                    <a:lnTo>
                      <a:pt x="5460" y="1210"/>
                    </a:lnTo>
                    <a:lnTo>
                      <a:pt x="5455" y="1201"/>
                    </a:lnTo>
                    <a:lnTo>
                      <a:pt x="5447" y="1194"/>
                    </a:lnTo>
                    <a:lnTo>
                      <a:pt x="5447" y="1194"/>
                    </a:lnTo>
                    <a:lnTo>
                      <a:pt x="5444" y="1190"/>
                    </a:lnTo>
                    <a:lnTo>
                      <a:pt x="5441" y="1186"/>
                    </a:lnTo>
                    <a:lnTo>
                      <a:pt x="5438" y="1182"/>
                    </a:lnTo>
                    <a:lnTo>
                      <a:pt x="5437" y="1178"/>
                    </a:lnTo>
                    <a:lnTo>
                      <a:pt x="5435" y="1173"/>
                    </a:lnTo>
                    <a:lnTo>
                      <a:pt x="5435" y="1169"/>
                    </a:lnTo>
                    <a:lnTo>
                      <a:pt x="5437" y="1160"/>
                    </a:lnTo>
                    <a:lnTo>
                      <a:pt x="5440" y="1149"/>
                    </a:lnTo>
                    <a:lnTo>
                      <a:pt x="5444" y="1139"/>
                    </a:lnTo>
                    <a:lnTo>
                      <a:pt x="5453" y="1117"/>
                    </a:lnTo>
                    <a:lnTo>
                      <a:pt x="5457" y="1106"/>
                    </a:lnTo>
                    <a:lnTo>
                      <a:pt x="5461" y="1095"/>
                    </a:lnTo>
                    <a:lnTo>
                      <a:pt x="5463" y="1083"/>
                    </a:lnTo>
                    <a:lnTo>
                      <a:pt x="5463" y="1072"/>
                    </a:lnTo>
                    <a:lnTo>
                      <a:pt x="5462" y="1066"/>
                    </a:lnTo>
                    <a:lnTo>
                      <a:pt x="5461" y="1061"/>
                    </a:lnTo>
                    <a:lnTo>
                      <a:pt x="5459" y="1054"/>
                    </a:lnTo>
                    <a:lnTo>
                      <a:pt x="5456" y="1049"/>
                    </a:lnTo>
                    <a:lnTo>
                      <a:pt x="5452" y="1044"/>
                    </a:lnTo>
                    <a:lnTo>
                      <a:pt x="5447" y="1038"/>
                    </a:lnTo>
                    <a:lnTo>
                      <a:pt x="5441" y="1033"/>
                    </a:lnTo>
                    <a:lnTo>
                      <a:pt x="5434" y="1028"/>
                    </a:lnTo>
                    <a:lnTo>
                      <a:pt x="5434" y="1028"/>
                    </a:lnTo>
                    <a:lnTo>
                      <a:pt x="5407" y="1008"/>
                    </a:lnTo>
                    <a:lnTo>
                      <a:pt x="5383" y="989"/>
                    </a:lnTo>
                    <a:lnTo>
                      <a:pt x="5363" y="972"/>
                    </a:lnTo>
                    <a:lnTo>
                      <a:pt x="5346" y="956"/>
                    </a:lnTo>
                    <a:lnTo>
                      <a:pt x="5316" y="926"/>
                    </a:lnTo>
                    <a:lnTo>
                      <a:pt x="5301" y="911"/>
                    </a:lnTo>
                    <a:lnTo>
                      <a:pt x="5287" y="897"/>
                    </a:lnTo>
                    <a:lnTo>
                      <a:pt x="5287" y="897"/>
                    </a:lnTo>
                    <a:lnTo>
                      <a:pt x="5278" y="889"/>
                    </a:lnTo>
                    <a:lnTo>
                      <a:pt x="5266" y="881"/>
                    </a:lnTo>
                    <a:lnTo>
                      <a:pt x="5240" y="865"/>
                    </a:lnTo>
                    <a:lnTo>
                      <a:pt x="5207" y="847"/>
                    </a:lnTo>
                    <a:lnTo>
                      <a:pt x="5171" y="830"/>
                    </a:lnTo>
                    <a:lnTo>
                      <a:pt x="5132" y="813"/>
                    </a:lnTo>
                    <a:lnTo>
                      <a:pt x="5091" y="797"/>
                    </a:lnTo>
                    <a:lnTo>
                      <a:pt x="5049" y="783"/>
                    </a:lnTo>
                    <a:lnTo>
                      <a:pt x="5007" y="772"/>
                    </a:lnTo>
                    <a:lnTo>
                      <a:pt x="5007" y="772"/>
                    </a:lnTo>
                    <a:lnTo>
                      <a:pt x="4966" y="761"/>
                    </a:lnTo>
                    <a:lnTo>
                      <a:pt x="4927" y="753"/>
                    </a:lnTo>
                    <a:lnTo>
                      <a:pt x="4854" y="739"/>
                    </a:lnTo>
                    <a:lnTo>
                      <a:pt x="4854" y="739"/>
                    </a:lnTo>
                    <a:lnTo>
                      <a:pt x="4858" y="726"/>
                    </a:lnTo>
                    <a:lnTo>
                      <a:pt x="4861" y="712"/>
                    </a:lnTo>
                    <a:lnTo>
                      <a:pt x="4864" y="698"/>
                    </a:lnTo>
                    <a:lnTo>
                      <a:pt x="4866" y="681"/>
                    </a:lnTo>
                    <a:lnTo>
                      <a:pt x="4866" y="663"/>
                    </a:lnTo>
                    <a:lnTo>
                      <a:pt x="4865" y="644"/>
                    </a:lnTo>
                    <a:lnTo>
                      <a:pt x="4861" y="624"/>
                    </a:lnTo>
                    <a:lnTo>
                      <a:pt x="4856" y="603"/>
                    </a:lnTo>
                    <a:lnTo>
                      <a:pt x="4846" y="580"/>
                    </a:lnTo>
                    <a:lnTo>
                      <a:pt x="4835" y="556"/>
                    </a:lnTo>
                    <a:lnTo>
                      <a:pt x="4821" y="531"/>
                    </a:lnTo>
                    <a:lnTo>
                      <a:pt x="4802" y="506"/>
                    </a:lnTo>
                    <a:lnTo>
                      <a:pt x="4779" y="478"/>
                    </a:lnTo>
                    <a:lnTo>
                      <a:pt x="4752" y="450"/>
                    </a:lnTo>
                    <a:lnTo>
                      <a:pt x="4721" y="420"/>
                    </a:lnTo>
                    <a:lnTo>
                      <a:pt x="4684" y="389"/>
                    </a:lnTo>
                    <a:lnTo>
                      <a:pt x="4684" y="389"/>
                    </a:lnTo>
                    <a:close/>
                    <a:moveTo>
                      <a:pt x="307" y="465"/>
                    </a:moveTo>
                    <a:lnTo>
                      <a:pt x="307" y="465"/>
                    </a:lnTo>
                    <a:lnTo>
                      <a:pt x="278" y="440"/>
                    </a:lnTo>
                    <a:lnTo>
                      <a:pt x="252" y="414"/>
                    </a:lnTo>
                    <a:lnTo>
                      <a:pt x="227" y="390"/>
                    </a:lnTo>
                    <a:lnTo>
                      <a:pt x="204" y="366"/>
                    </a:lnTo>
                    <a:lnTo>
                      <a:pt x="204" y="366"/>
                    </a:lnTo>
                    <a:lnTo>
                      <a:pt x="302" y="387"/>
                    </a:lnTo>
                    <a:lnTo>
                      <a:pt x="302" y="387"/>
                    </a:lnTo>
                    <a:lnTo>
                      <a:pt x="326" y="411"/>
                    </a:lnTo>
                    <a:lnTo>
                      <a:pt x="351" y="435"/>
                    </a:lnTo>
                    <a:lnTo>
                      <a:pt x="374" y="456"/>
                    </a:lnTo>
                    <a:lnTo>
                      <a:pt x="398" y="477"/>
                    </a:lnTo>
                    <a:lnTo>
                      <a:pt x="398" y="477"/>
                    </a:lnTo>
                    <a:lnTo>
                      <a:pt x="435" y="508"/>
                    </a:lnTo>
                    <a:lnTo>
                      <a:pt x="373" y="518"/>
                    </a:lnTo>
                    <a:lnTo>
                      <a:pt x="373" y="518"/>
                    </a:lnTo>
                    <a:lnTo>
                      <a:pt x="340" y="492"/>
                    </a:lnTo>
                    <a:lnTo>
                      <a:pt x="307" y="465"/>
                    </a:lnTo>
                    <a:lnTo>
                      <a:pt x="307" y="465"/>
                    </a:lnTo>
                    <a:close/>
                    <a:moveTo>
                      <a:pt x="289" y="184"/>
                    </a:moveTo>
                    <a:lnTo>
                      <a:pt x="289" y="184"/>
                    </a:lnTo>
                    <a:lnTo>
                      <a:pt x="286" y="173"/>
                    </a:lnTo>
                    <a:lnTo>
                      <a:pt x="284" y="163"/>
                    </a:lnTo>
                    <a:lnTo>
                      <a:pt x="284" y="154"/>
                    </a:lnTo>
                    <a:lnTo>
                      <a:pt x="285" y="146"/>
                    </a:lnTo>
                    <a:lnTo>
                      <a:pt x="286" y="138"/>
                    </a:lnTo>
                    <a:lnTo>
                      <a:pt x="289" y="131"/>
                    </a:lnTo>
                    <a:lnTo>
                      <a:pt x="292" y="126"/>
                    </a:lnTo>
                    <a:lnTo>
                      <a:pt x="296" y="121"/>
                    </a:lnTo>
                    <a:lnTo>
                      <a:pt x="296" y="121"/>
                    </a:lnTo>
                    <a:lnTo>
                      <a:pt x="337" y="134"/>
                    </a:lnTo>
                    <a:lnTo>
                      <a:pt x="382" y="150"/>
                    </a:lnTo>
                    <a:lnTo>
                      <a:pt x="428" y="168"/>
                    </a:lnTo>
                    <a:lnTo>
                      <a:pt x="478" y="190"/>
                    </a:lnTo>
                    <a:lnTo>
                      <a:pt x="521" y="312"/>
                    </a:lnTo>
                    <a:lnTo>
                      <a:pt x="327" y="261"/>
                    </a:lnTo>
                    <a:lnTo>
                      <a:pt x="327" y="261"/>
                    </a:lnTo>
                    <a:lnTo>
                      <a:pt x="315" y="241"/>
                    </a:lnTo>
                    <a:lnTo>
                      <a:pt x="303" y="221"/>
                    </a:lnTo>
                    <a:lnTo>
                      <a:pt x="295" y="201"/>
                    </a:lnTo>
                    <a:lnTo>
                      <a:pt x="289" y="184"/>
                    </a:lnTo>
                    <a:lnTo>
                      <a:pt x="289" y="184"/>
                    </a:lnTo>
                    <a:close/>
                    <a:moveTo>
                      <a:pt x="877" y="341"/>
                    </a:moveTo>
                    <a:lnTo>
                      <a:pt x="877" y="341"/>
                    </a:lnTo>
                    <a:lnTo>
                      <a:pt x="884" y="346"/>
                    </a:lnTo>
                    <a:lnTo>
                      <a:pt x="893" y="351"/>
                    </a:lnTo>
                    <a:lnTo>
                      <a:pt x="907" y="354"/>
                    </a:lnTo>
                    <a:lnTo>
                      <a:pt x="921" y="358"/>
                    </a:lnTo>
                    <a:lnTo>
                      <a:pt x="938" y="360"/>
                    </a:lnTo>
                    <a:lnTo>
                      <a:pt x="955" y="362"/>
                    </a:lnTo>
                    <a:lnTo>
                      <a:pt x="993" y="366"/>
                    </a:lnTo>
                    <a:lnTo>
                      <a:pt x="993" y="366"/>
                    </a:lnTo>
                    <a:lnTo>
                      <a:pt x="1032" y="392"/>
                    </a:lnTo>
                    <a:lnTo>
                      <a:pt x="1071" y="420"/>
                    </a:lnTo>
                    <a:lnTo>
                      <a:pt x="1034" y="420"/>
                    </a:lnTo>
                    <a:lnTo>
                      <a:pt x="997" y="428"/>
                    </a:lnTo>
                    <a:lnTo>
                      <a:pt x="997" y="428"/>
                    </a:lnTo>
                    <a:lnTo>
                      <a:pt x="978" y="432"/>
                    </a:lnTo>
                    <a:lnTo>
                      <a:pt x="974" y="431"/>
                    </a:lnTo>
                    <a:lnTo>
                      <a:pt x="974" y="431"/>
                    </a:lnTo>
                    <a:lnTo>
                      <a:pt x="934" y="400"/>
                    </a:lnTo>
                    <a:lnTo>
                      <a:pt x="890" y="370"/>
                    </a:lnTo>
                    <a:lnTo>
                      <a:pt x="843" y="339"/>
                    </a:lnTo>
                    <a:lnTo>
                      <a:pt x="793" y="307"/>
                    </a:lnTo>
                    <a:lnTo>
                      <a:pt x="808" y="294"/>
                    </a:lnTo>
                    <a:lnTo>
                      <a:pt x="808" y="294"/>
                    </a:lnTo>
                    <a:lnTo>
                      <a:pt x="812" y="298"/>
                    </a:lnTo>
                    <a:lnTo>
                      <a:pt x="818" y="302"/>
                    </a:lnTo>
                    <a:lnTo>
                      <a:pt x="837" y="313"/>
                    </a:lnTo>
                    <a:lnTo>
                      <a:pt x="857" y="326"/>
                    </a:lnTo>
                    <a:lnTo>
                      <a:pt x="868" y="333"/>
                    </a:lnTo>
                    <a:lnTo>
                      <a:pt x="877" y="341"/>
                    </a:lnTo>
                    <a:lnTo>
                      <a:pt x="877" y="341"/>
                    </a:lnTo>
                    <a:close/>
                    <a:moveTo>
                      <a:pt x="821" y="282"/>
                    </a:moveTo>
                    <a:lnTo>
                      <a:pt x="826" y="278"/>
                    </a:lnTo>
                    <a:lnTo>
                      <a:pt x="826" y="278"/>
                    </a:lnTo>
                    <a:lnTo>
                      <a:pt x="833" y="279"/>
                    </a:lnTo>
                    <a:lnTo>
                      <a:pt x="833" y="279"/>
                    </a:lnTo>
                    <a:lnTo>
                      <a:pt x="821" y="282"/>
                    </a:lnTo>
                    <a:lnTo>
                      <a:pt x="821" y="282"/>
                    </a:lnTo>
                    <a:close/>
                    <a:moveTo>
                      <a:pt x="824" y="392"/>
                    </a:moveTo>
                    <a:lnTo>
                      <a:pt x="725" y="366"/>
                    </a:lnTo>
                    <a:lnTo>
                      <a:pt x="752" y="343"/>
                    </a:lnTo>
                    <a:lnTo>
                      <a:pt x="752" y="343"/>
                    </a:lnTo>
                    <a:lnTo>
                      <a:pt x="788" y="366"/>
                    </a:lnTo>
                    <a:lnTo>
                      <a:pt x="824" y="392"/>
                    </a:lnTo>
                    <a:lnTo>
                      <a:pt x="824" y="392"/>
                    </a:lnTo>
                    <a:close/>
                    <a:moveTo>
                      <a:pt x="835" y="399"/>
                    </a:moveTo>
                    <a:lnTo>
                      <a:pt x="835" y="399"/>
                    </a:lnTo>
                    <a:lnTo>
                      <a:pt x="867" y="424"/>
                    </a:lnTo>
                    <a:lnTo>
                      <a:pt x="899" y="449"/>
                    </a:lnTo>
                    <a:lnTo>
                      <a:pt x="788" y="452"/>
                    </a:lnTo>
                    <a:lnTo>
                      <a:pt x="788" y="452"/>
                    </a:lnTo>
                    <a:lnTo>
                      <a:pt x="740" y="443"/>
                    </a:lnTo>
                    <a:lnTo>
                      <a:pt x="695" y="436"/>
                    </a:lnTo>
                    <a:lnTo>
                      <a:pt x="652" y="428"/>
                    </a:lnTo>
                    <a:lnTo>
                      <a:pt x="721" y="370"/>
                    </a:lnTo>
                    <a:lnTo>
                      <a:pt x="835" y="399"/>
                    </a:lnTo>
                    <a:close/>
                    <a:moveTo>
                      <a:pt x="638" y="426"/>
                    </a:moveTo>
                    <a:lnTo>
                      <a:pt x="638" y="426"/>
                    </a:lnTo>
                    <a:lnTo>
                      <a:pt x="636" y="426"/>
                    </a:lnTo>
                    <a:lnTo>
                      <a:pt x="692" y="362"/>
                    </a:lnTo>
                    <a:lnTo>
                      <a:pt x="708" y="366"/>
                    </a:lnTo>
                    <a:lnTo>
                      <a:pt x="638" y="426"/>
                    </a:lnTo>
                    <a:close/>
                    <a:moveTo>
                      <a:pt x="620" y="425"/>
                    </a:moveTo>
                    <a:lnTo>
                      <a:pt x="620" y="425"/>
                    </a:lnTo>
                    <a:lnTo>
                      <a:pt x="619" y="425"/>
                    </a:lnTo>
                    <a:lnTo>
                      <a:pt x="619" y="425"/>
                    </a:lnTo>
                    <a:lnTo>
                      <a:pt x="576" y="424"/>
                    </a:lnTo>
                    <a:lnTo>
                      <a:pt x="541" y="322"/>
                    </a:lnTo>
                    <a:lnTo>
                      <a:pt x="678" y="358"/>
                    </a:lnTo>
                    <a:lnTo>
                      <a:pt x="620" y="425"/>
                    </a:lnTo>
                    <a:close/>
                    <a:moveTo>
                      <a:pt x="644" y="522"/>
                    </a:moveTo>
                    <a:lnTo>
                      <a:pt x="644" y="522"/>
                    </a:lnTo>
                    <a:lnTo>
                      <a:pt x="646" y="522"/>
                    </a:lnTo>
                    <a:lnTo>
                      <a:pt x="679" y="590"/>
                    </a:lnTo>
                    <a:lnTo>
                      <a:pt x="679" y="590"/>
                    </a:lnTo>
                    <a:lnTo>
                      <a:pt x="645" y="567"/>
                    </a:lnTo>
                    <a:lnTo>
                      <a:pt x="613" y="543"/>
                    </a:lnTo>
                    <a:lnTo>
                      <a:pt x="581" y="519"/>
                    </a:lnTo>
                    <a:lnTo>
                      <a:pt x="551" y="494"/>
                    </a:lnTo>
                    <a:lnTo>
                      <a:pt x="559" y="493"/>
                    </a:lnTo>
                    <a:lnTo>
                      <a:pt x="559" y="493"/>
                    </a:lnTo>
                    <a:lnTo>
                      <a:pt x="578" y="504"/>
                    </a:lnTo>
                    <a:lnTo>
                      <a:pt x="588" y="509"/>
                    </a:lnTo>
                    <a:lnTo>
                      <a:pt x="598" y="513"/>
                    </a:lnTo>
                    <a:lnTo>
                      <a:pt x="610" y="516"/>
                    </a:lnTo>
                    <a:lnTo>
                      <a:pt x="621" y="519"/>
                    </a:lnTo>
                    <a:lnTo>
                      <a:pt x="631" y="521"/>
                    </a:lnTo>
                    <a:lnTo>
                      <a:pt x="644" y="522"/>
                    </a:lnTo>
                    <a:lnTo>
                      <a:pt x="644" y="522"/>
                    </a:lnTo>
                    <a:close/>
                    <a:moveTo>
                      <a:pt x="668" y="669"/>
                    </a:moveTo>
                    <a:lnTo>
                      <a:pt x="668" y="669"/>
                    </a:lnTo>
                    <a:lnTo>
                      <a:pt x="644" y="665"/>
                    </a:lnTo>
                    <a:lnTo>
                      <a:pt x="644" y="665"/>
                    </a:lnTo>
                    <a:lnTo>
                      <a:pt x="652" y="658"/>
                    </a:lnTo>
                    <a:lnTo>
                      <a:pt x="652" y="658"/>
                    </a:lnTo>
                    <a:lnTo>
                      <a:pt x="668" y="669"/>
                    </a:lnTo>
                    <a:lnTo>
                      <a:pt x="668" y="669"/>
                    </a:lnTo>
                    <a:close/>
                    <a:moveTo>
                      <a:pt x="712" y="699"/>
                    </a:moveTo>
                    <a:lnTo>
                      <a:pt x="712" y="699"/>
                    </a:lnTo>
                    <a:lnTo>
                      <a:pt x="723" y="701"/>
                    </a:lnTo>
                    <a:lnTo>
                      <a:pt x="723" y="701"/>
                    </a:lnTo>
                    <a:lnTo>
                      <a:pt x="733" y="706"/>
                    </a:lnTo>
                    <a:lnTo>
                      <a:pt x="748" y="738"/>
                    </a:lnTo>
                    <a:lnTo>
                      <a:pt x="748" y="738"/>
                    </a:lnTo>
                    <a:lnTo>
                      <a:pt x="716" y="723"/>
                    </a:lnTo>
                    <a:lnTo>
                      <a:pt x="683" y="707"/>
                    </a:lnTo>
                    <a:lnTo>
                      <a:pt x="683" y="707"/>
                    </a:lnTo>
                    <a:lnTo>
                      <a:pt x="692" y="706"/>
                    </a:lnTo>
                    <a:lnTo>
                      <a:pt x="699" y="705"/>
                    </a:lnTo>
                    <a:lnTo>
                      <a:pt x="705" y="704"/>
                    </a:lnTo>
                    <a:lnTo>
                      <a:pt x="709" y="702"/>
                    </a:lnTo>
                    <a:lnTo>
                      <a:pt x="711" y="700"/>
                    </a:lnTo>
                    <a:lnTo>
                      <a:pt x="712" y="699"/>
                    </a:lnTo>
                    <a:lnTo>
                      <a:pt x="712" y="699"/>
                    </a:lnTo>
                    <a:close/>
                    <a:moveTo>
                      <a:pt x="769" y="747"/>
                    </a:moveTo>
                    <a:lnTo>
                      <a:pt x="755" y="718"/>
                    </a:lnTo>
                    <a:lnTo>
                      <a:pt x="755" y="718"/>
                    </a:lnTo>
                    <a:lnTo>
                      <a:pt x="813" y="748"/>
                    </a:lnTo>
                    <a:lnTo>
                      <a:pt x="873" y="777"/>
                    </a:lnTo>
                    <a:lnTo>
                      <a:pt x="873" y="777"/>
                    </a:lnTo>
                    <a:lnTo>
                      <a:pt x="838" y="774"/>
                    </a:lnTo>
                    <a:lnTo>
                      <a:pt x="838" y="774"/>
                    </a:lnTo>
                    <a:lnTo>
                      <a:pt x="804" y="760"/>
                    </a:lnTo>
                    <a:lnTo>
                      <a:pt x="769" y="747"/>
                    </a:lnTo>
                    <a:lnTo>
                      <a:pt x="769" y="747"/>
                    </a:lnTo>
                    <a:close/>
                    <a:moveTo>
                      <a:pt x="979" y="762"/>
                    </a:moveTo>
                    <a:lnTo>
                      <a:pt x="979" y="762"/>
                    </a:lnTo>
                    <a:lnTo>
                      <a:pt x="944" y="745"/>
                    </a:lnTo>
                    <a:lnTo>
                      <a:pt x="908" y="727"/>
                    </a:lnTo>
                    <a:lnTo>
                      <a:pt x="873" y="709"/>
                    </a:lnTo>
                    <a:lnTo>
                      <a:pt x="838" y="689"/>
                    </a:lnTo>
                    <a:lnTo>
                      <a:pt x="804" y="670"/>
                    </a:lnTo>
                    <a:lnTo>
                      <a:pt x="769" y="649"/>
                    </a:lnTo>
                    <a:lnTo>
                      <a:pt x="736" y="627"/>
                    </a:lnTo>
                    <a:lnTo>
                      <a:pt x="701" y="606"/>
                    </a:lnTo>
                    <a:lnTo>
                      <a:pt x="661" y="523"/>
                    </a:lnTo>
                    <a:lnTo>
                      <a:pt x="661" y="523"/>
                    </a:lnTo>
                    <a:lnTo>
                      <a:pt x="675" y="523"/>
                    </a:lnTo>
                    <a:lnTo>
                      <a:pt x="1121" y="737"/>
                    </a:lnTo>
                    <a:lnTo>
                      <a:pt x="1121" y="737"/>
                    </a:lnTo>
                    <a:lnTo>
                      <a:pt x="1122" y="749"/>
                    </a:lnTo>
                    <a:lnTo>
                      <a:pt x="1121" y="760"/>
                    </a:lnTo>
                    <a:lnTo>
                      <a:pt x="1119" y="771"/>
                    </a:lnTo>
                    <a:lnTo>
                      <a:pt x="1115" y="780"/>
                    </a:lnTo>
                    <a:lnTo>
                      <a:pt x="1110" y="788"/>
                    </a:lnTo>
                    <a:lnTo>
                      <a:pt x="1104" y="797"/>
                    </a:lnTo>
                    <a:lnTo>
                      <a:pt x="1097" y="803"/>
                    </a:lnTo>
                    <a:lnTo>
                      <a:pt x="1088" y="808"/>
                    </a:lnTo>
                    <a:lnTo>
                      <a:pt x="1088" y="808"/>
                    </a:lnTo>
                    <a:lnTo>
                      <a:pt x="1064" y="799"/>
                    </a:lnTo>
                    <a:lnTo>
                      <a:pt x="1038" y="788"/>
                    </a:lnTo>
                    <a:lnTo>
                      <a:pt x="1009" y="776"/>
                    </a:lnTo>
                    <a:lnTo>
                      <a:pt x="979" y="762"/>
                    </a:lnTo>
                    <a:lnTo>
                      <a:pt x="979" y="762"/>
                    </a:lnTo>
                    <a:close/>
                    <a:moveTo>
                      <a:pt x="691" y="523"/>
                    </a:moveTo>
                    <a:lnTo>
                      <a:pt x="691" y="523"/>
                    </a:lnTo>
                    <a:lnTo>
                      <a:pt x="713" y="523"/>
                    </a:lnTo>
                    <a:lnTo>
                      <a:pt x="727" y="522"/>
                    </a:lnTo>
                    <a:lnTo>
                      <a:pt x="739" y="521"/>
                    </a:lnTo>
                    <a:lnTo>
                      <a:pt x="762" y="514"/>
                    </a:lnTo>
                    <a:lnTo>
                      <a:pt x="1030" y="573"/>
                    </a:lnTo>
                    <a:lnTo>
                      <a:pt x="1030" y="573"/>
                    </a:lnTo>
                    <a:lnTo>
                      <a:pt x="1049" y="596"/>
                    </a:lnTo>
                    <a:lnTo>
                      <a:pt x="1067" y="618"/>
                    </a:lnTo>
                    <a:lnTo>
                      <a:pt x="1081" y="639"/>
                    </a:lnTo>
                    <a:lnTo>
                      <a:pt x="1094" y="658"/>
                    </a:lnTo>
                    <a:lnTo>
                      <a:pt x="1103" y="678"/>
                    </a:lnTo>
                    <a:lnTo>
                      <a:pt x="1111" y="695"/>
                    </a:lnTo>
                    <a:lnTo>
                      <a:pt x="1116" y="712"/>
                    </a:lnTo>
                    <a:lnTo>
                      <a:pt x="1120" y="728"/>
                    </a:lnTo>
                    <a:lnTo>
                      <a:pt x="691" y="523"/>
                    </a:lnTo>
                    <a:close/>
                    <a:moveTo>
                      <a:pt x="775" y="510"/>
                    </a:moveTo>
                    <a:lnTo>
                      <a:pt x="815" y="497"/>
                    </a:lnTo>
                    <a:lnTo>
                      <a:pt x="946" y="490"/>
                    </a:lnTo>
                    <a:lnTo>
                      <a:pt x="946" y="490"/>
                    </a:lnTo>
                    <a:lnTo>
                      <a:pt x="968" y="510"/>
                    </a:lnTo>
                    <a:lnTo>
                      <a:pt x="988" y="529"/>
                    </a:lnTo>
                    <a:lnTo>
                      <a:pt x="1007" y="548"/>
                    </a:lnTo>
                    <a:lnTo>
                      <a:pt x="1023" y="565"/>
                    </a:lnTo>
                    <a:lnTo>
                      <a:pt x="775" y="510"/>
                    </a:lnTo>
                    <a:close/>
                    <a:moveTo>
                      <a:pt x="1053" y="498"/>
                    </a:moveTo>
                    <a:lnTo>
                      <a:pt x="1112" y="504"/>
                    </a:lnTo>
                    <a:lnTo>
                      <a:pt x="1153" y="512"/>
                    </a:lnTo>
                    <a:lnTo>
                      <a:pt x="1185" y="512"/>
                    </a:lnTo>
                    <a:lnTo>
                      <a:pt x="1185" y="512"/>
                    </a:lnTo>
                    <a:lnTo>
                      <a:pt x="1219" y="543"/>
                    </a:lnTo>
                    <a:lnTo>
                      <a:pt x="1249" y="572"/>
                    </a:lnTo>
                    <a:lnTo>
                      <a:pt x="1275" y="601"/>
                    </a:lnTo>
                    <a:lnTo>
                      <a:pt x="1297" y="627"/>
                    </a:lnTo>
                    <a:lnTo>
                      <a:pt x="1144" y="592"/>
                    </a:lnTo>
                    <a:lnTo>
                      <a:pt x="1144" y="592"/>
                    </a:lnTo>
                    <a:lnTo>
                      <a:pt x="1123" y="569"/>
                    </a:lnTo>
                    <a:lnTo>
                      <a:pt x="1101" y="545"/>
                    </a:lnTo>
                    <a:lnTo>
                      <a:pt x="1078" y="521"/>
                    </a:lnTo>
                    <a:lnTo>
                      <a:pt x="1053" y="498"/>
                    </a:lnTo>
                    <a:lnTo>
                      <a:pt x="1053" y="498"/>
                    </a:lnTo>
                    <a:close/>
                    <a:moveTo>
                      <a:pt x="777" y="262"/>
                    </a:moveTo>
                    <a:lnTo>
                      <a:pt x="777" y="262"/>
                    </a:lnTo>
                    <a:lnTo>
                      <a:pt x="794" y="268"/>
                    </a:lnTo>
                    <a:lnTo>
                      <a:pt x="813" y="274"/>
                    </a:lnTo>
                    <a:lnTo>
                      <a:pt x="783" y="300"/>
                    </a:lnTo>
                    <a:lnTo>
                      <a:pt x="783" y="300"/>
                    </a:lnTo>
                    <a:lnTo>
                      <a:pt x="757" y="285"/>
                    </a:lnTo>
                    <a:lnTo>
                      <a:pt x="777" y="262"/>
                    </a:lnTo>
                    <a:close/>
                    <a:moveTo>
                      <a:pt x="743" y="335"/>
                    </a:moveTo>
                    <a:lnTo>
                      <a:pt x="712" y="362"/>
                    </a:lnTo>
                    <a:lnTo>
                      <a:pt x="695" y="358"/>
                    </a:lnTo>
                    <a:lnTo>
                      <a:pt x="724" y="324"/>
                    </a:lnTo>
                    <a:lnTo>
                      <a:pt x="724" y="324"/>
                    </a:lnTo>
                    <a:lnTo>
                      <a:pt x="743" y="335"/>
                    </a:lnTo>
                    <a:lnTo>
                      <a:pt x="743" y="335"/>
                    </a:lnTo>
                    <a:close/>
                    <a:moveTo>
                      <a:pt x="682" y="354"/>
                    </a:moveTo>
                    <a:lnTo>
                      <a:pt x="538" y="317"/>
                    </a:lnTo>
                    <a:lnTo>
                      <a:pt x="497" y="199"/>
                    </a:lnTo>
                    <a:lnTo>
                      <a:pt x="497" y="199"/>
                    </a:lnTo>
                    <a:lnTo>
                      <a:pt x="550" y="225"/>
                    </a:lnTo>
                    <a:lnTo>
                      <a:pt x="603" y="253"/>
                    </a:lnTo>
                    <a:lnTo>
                      <a:pt x="658" y="284"/>
                    </a:lnTo>
                    <a:lnTo>
                      <a:pt x="713" y="317"/>
                    </a:lnTo>
                    <a:lnTo>
                      <a:pt x="682" y="354"/>
                    </a:lnTo>
                    <a:close/>
                    <a:moveTo>
                      <a:pt x="523" y="318"/>
                    </a:moveTo>
                    <a:lnTo>
                      <a:pt x="559" y="424"/>
                    </a:lnTo>
                    <a:lnTo>
                      <a:pt x="559" y="424"/>
                    </a:lnTo>
                    <a:lnTo>
                      <a:pt x="542" y="425"/>
                    </a:lnTo>
                    <a:lnTo>
                      <a:pt x="526" y="427"/>
                    </a:lnTo>
                    <a:lnTo>
                      <a:pt x="526" y="427"/>
                    </a:lnTo>
                    <a:lnTo>
                      <a:pt x="459" y="414"/>
                    </a:lnTo>
                    <a:lnTo>
                      <a:pt x="459" y="414"/>
                    </a:lnTo>
                    <a:lnTo>
                      <a:pt x="420" y="376"/>
                    </a:lnTo>
                    <a:lnTo>
                      <a:pt x="402" y="356"/>
                    </a:lnTo>
                    <a:lnTo>
                      <a:pt x="386" y="338"/>
                    </a:lnTo>
                    <a:lnTo>
                      <a:pt x="370" y="320"/>
                    </a:lnTo>
                    <a:lnTo>
                      <a:pt x="356" y="301"/>
                    </a:lnTo>
                    <a:lnTo>
                      <a:pt x="342" y="284"/>
                    </a:lnTo>
                    <a:lnTo>
                      <a:pt x="331" y="266"/>
                    </a:lnTo>
                    <a:lnTo>
                      <a:pt x="523" y="318"/>
                    </a:lnTo>
                    <a:close/>
                    <a:moveTo>
                      <a:pt x="519" y="430"/>
                    </a:moveTo>
                    <a:lnTo>
                      <a:pt x="519" y="430"/>
                    </a:lnTo>
                    <a:lnTo>
                      <a:pt x="514" y="433"/>
                    </a:lnTo>
                    <a:lnTo>
                      <a:pt x="512" y="436"/>
                    </a:lnTo>
                    <a:lnTo>
                      <a:pt x="512" y="438"/>
                    </a:lnTo>
                    <a:lnTo>
                      <a:pt x="512" y="438"/>
                    </a:lnTo>
                    <a:lnTo>
                      <a:pt x="513" y="443"/>
                    </a:lnTo>
                    <a:lnTo>
                      <a:pt x="515" y="449"/>
                    </a:lnTo>
                    <a:lnTo>
                      <a:pt x="518" y="455"/>
                    </a:lnTo>
                    <a:lnTo>
                      <a:pt x="523" y="461"/>
                    </a:lnTo>
                    <a:lnTo>
                      <a:pt x="529" y="469"/>
                    </a:lnTo>
                    <a:lnTo>
                      <a:pt x="536" y="476"/>
                    </a:lnTo>
                    <a:lnTo>
                      <a:pt x="545" y="483"/>
                    </a:lnTo>
                    <a:lnTo>
                      <a:pt x="554" y="489"/>
                    </a:lnTo>
                    <a:lnTo>
                      <a:pt x="546" y="490"/>
                    </a:lnTo>
                    <a:lnTo>
                      <a:pt x="546" y="490"/>
                    </a:lnTo>
                    <a:lnTo>
                      <a:pt x="526" y="475"/>
                    </a:lnTo>
                    <a:lnTo>
                      <a:pt x="526" y="475"/>
                    </a:lnTo>
                    <a:lnTo>
                      <a:pt x="494" y="447"/>
                    </a:lnTo>
                    <a:lnTo>
                      <a:pt x="464" y="420"/>
                    </a:lnTo>
                    <a:lnTo>
                      <a:pt x="464" y="420"/>
                    </a:lnTo>
                    <a:lnTo>
                      <a:pt x="519" y="430"/>
                    </a:lnTo>
                    <a:lnTo>
                      <a:pt x="519" y="430"/>
                    </a:lnTo>
                    <a:close/>
                    <a:moveTo>
                      <a:pt x="440" y="512"/>
                    </a:moveTo>
                    <a:lnTo>
                      <a:pt x="440" y="512"/>
                    </a:lnTo>
                    <a:lnTo>
                      <a:pt x="482" y="544"/>
                    </a:lnTo>
                    <a:lnTo>
                      <a:pt x="528" y="577"/>
                    </a:lnTo>
                    <a:lnTo>
                      <a:pt x="578" y="611"/>
                    </a:lnTo>
                    <a:lnTo>
                      <a:pt x="631" y="646"/>
                    </a:lnTo>
                    <a:lnTo>
                      <a:pt x="631" y="646"/>
                    </a:lnTo>
                    <a:lnTo>
                      <a:pt x="601" y="644"/>
                    </a:lnTo>
                    <a:lnTo>
                      <a:pt x="558" y="641"/>
                    </a:lnTo>
                    <a:lnTo>
                      <a:pt x="558" y="641"/>
                    </a:lnTo>
                    <a:lnTo>
                      <a:pt x="513" y="614"/>
                    </a:lnTo>
                    <a:lnTo>
                      <a:pt x="467" y="585"/>
                    </a:lnTo>
                    <a:lnTo>
                      <a:pt x="422" y="554"/>
                    </a:lnTo>
                    <a:lnTo>
                      <a:pt x="379" y="522"/>
                    </a:lnTo>
                    <a:lnTo>
                      <a:pt x="440" y="512"/>
                    </a:lnTo>
                    <a:close/>
                    <a:moveTo>
                      <a:pt x="1217" y="782"/>
                    </a:moveTo>
                    <a:lnTo>
                      <a:pt x="1329" y="835"/>
                    </a:lnTo>
                    <a:lnTo>
                      <a:pt x="1329" y="835"/>
                    </a:lnTo>
                    <a:lnTo>
                      <a:pt x="1322" y="838"/>
                    </a:lnTo>
                    <a:lnTo>
                      <a:pt x="1315" y="841"/>
                    </a:lnTo>
                    <a:lnTo>
                      <a:pt x="1302" y="845"/>
                    </a:lnTo>
                    <a:lnTo>
                      <a:pt x="1290" y="847"/>
                    </a:lnTo>
                    <a:lnTo>
                      <a:pt x="1279" y="848"/>
                    </a:lnTo>
                    <a:lnTo>
                      <a:pt x="1279" y="848"/>
                    </a:lnTo>
                    <a:lnTo>
                      <a:pt x="1263" y="848"/>
                    </a:lnTo>
                    <a:lnTo>
                      <a:pt x="1237" y="846"/>
                    </a:lnTo>
                    <a:lnTo>
                      <a:pt x="1220" y="844"/>
                    </a:lnTo>
                    <a:lnTo>
                      <a:pt x="1201" y="841"/>
                    </a:lnTo>
                    <a:lnTo>
                      <a:pt x="1178" y="836"/>
                    </a:lnTo>
                    <a:lnTo>
                      <a:pt x="1153" y="830"/>
                    </a:lnTo>
                    <a:lnTo>
                      <a:pt x="1153" y="830"/>
                    </a:lnTo>
                    <a:lnTo>
                      <a:pt x="1166" y="825"/>
                    </a:lnTo>
                    <a:lnTo>
                      <a:pt x="1176" y="820"/>
                    </a:lnTo>
                    <a:lnTo>
                      <a:pt x="1185" y="815"/>
                    </a:lnTo>
                    <a:lnTo>
                      <a:pt x="1195" y="810"/>
                    </a:lnTo>
                    <a:lnTo>
                      <a:pt x="1202" y="804"/>
                    </a:lnTo>
                    <a:lnTo>
                      <a:pt x="1208" y="797"/>
                    </a:lnTo>
                    <a:lnTo>
                      <a:pt x="1213" y="789"/>
                    </a:lnTo>
                    <a:lnTo>
                      <a:pt x="1217" y="782"/>
                    </a:lnTo>
                    <a:lnTo>
                      <a:pt x="1217" y="782"/>
                    </a:lnTo>
                    <a:close/>
                    <a:moveTo>
                      <a:pt x="1336" y="830"/>
                    </a:moveTo>
                    <a:lnTo>
                      <a:pt x="1219" y="775"/>
                    </a:lnTo>
                    <a:lnTo>
                      <a:pt x="1219" y="775"/>
                    </a:lnTo>
                    <a:lnTo>
                      <a:pt x="1222" y="767"/>
                    </a:lnTo>
                    <a:lnTo>
                      <a:pt x="1224" y="757"/>
                    </a:lnTo>
                    <a:lnTo>
                      <a:pt x="1224" y="748"/>
                    </a:lnTo>
                    <a:lnTo>
                      <a:pt x="1223" y="738"/>
                    </a:lnTo>
                    <a:lnTo>
                      <a:pt x="1220" y="727"/>
                    </a:lnTo>
                    <a:lnTo>
                      <a:pt x="1218" y="717"/>
                    </a:lnTo>
                    <a:lnTo>
                      <a:pt x="1214" y="706"/>
                    </a:lnTo>
                    <a:lnTo>
                      <a:pt x="1210" y="694"/>
                    </a:lnTo>
                    <a:lnTo>
                      <a:pt x="1199" y="672"/>
                    </a:lnTo>
                    <a:lnTo>
                      <a:pt x="1185" y="648"/>
                    </a:lnTo>
                    <a:lnTo>
                      <a:pt x="1169" y="624"/>
                    </a:lnTo>
                    <a:lnTo>
                      <a:pt x="1149" y="600"/>
                    </a:lnTo>
                    <a:lnTo>
                      <a:pt x="1301" y="633"/>
                    </a:lnTo>
                    <a:lnTo>
                      <a:pt x="1301" y="633"/>
                    </a:lnTo>
                    <a:lnTo>
                      <a:pt x="1311" y="647"/>
                    </a:lnTo>
                    <a:lnTo>
                      <a:pt x="1321" y="660"/>
                    </a:lnTo>
                    <a:lnTo>
                      <a:pt x="1328" y="674"/>
                    </a:lnTo>
                    <a:lnTo>
                      <a:pt x="1335" y="687"/>
                    </a:lnTo>
                    <a:lnTo>
                      <a:pt x="1342" y="701"/>
                    </a:lnTo>
                    <a:lnTo>
                      <a:pt x="1347" y="714"/>
                    </a:lnTo>
                    <a:lnTo>
                      <a:pt x="1357" y="740"/>
                    </a:lnTo>
                    <a:lnTo>
                      <a:pt x="1357" y="740"/>
                    </a:lnTo>
                    <a:lnTo>
                      <a:pt x="1361" y="757"/>
                    </a:lnTo>
                    <a:lnTo>
                      <a:pt x="1363" y="772"/>
                    </a:lnTo>
                    <a:lnTo>
                      <a:pt x="1362" y="785"/>
                    </a:lnTo>
                    <a:lnTo>
                      <a:pt x="1360" y="798"/>
                    </a:lnTo>
                    <a:lnTo>
                      <a:pt x="1356" y="808"/>
                    </a:lnTo>
                    <a:lnTo>
                      <a:pt x="1350" y="816"/>
                    </a:lnTo>
                    <a:lnTo>
                      <a:pt x="1343" y="823"/>
                    </a:lnTo>
                    <a:lnTo>
                      <a:pt x="1336" y="830"/>
                    </a:lnTo>
                    <a:lnTo>
                      <a:pt x="1336" y="830"/>
                    </a:lnTo>
                    <a:close/>
                    <a:moveTo>
                      <a:pt x="3732" y="129"/>
                    </a:moveTo>
                    <a:lnTo>
                      <a:pt x="4021" y="295"/>
                    </a:lnTo>
                    <a:lnTo>
                      <a:pt x="3949" y="329"/>
                    </a:lnTo>
                    <a:lnTo>
                      <a:pt x="3783" y="280"/>
                    </a:lnTo>
                    <a:lnTo>
                      <a:pt x="3783" y="280"/>
                    </a:lnTo>
                    <a:lnTo>
                      <a:pt x="3762" y="235"/>
                    </a:lnTo>
                    <a:lnTo>
                      <a:pt x="3753" y="214"/>
                    </a:lnTo>
                    <a:lnTo>
                      <a:pt x="3745" y="193"/>
                    </a:lnTo>
                    <a:lnTo>
                      <a:pt x="3739" y="175"/>
                    </a:lnTo>
                    <a:lnTo>
                      <a:pt x="3734" y="157"/>
                    </a:lnTo>
                    <a:lnTo>
                      <a:pt x="3732" y="143"/>
                    </a:lnTo>
                    <a:lnTo>
                      <a:pt x="3732" y="129"/>
                    </a:lnTo>
                    <a:lnTo>
                      <a:pt x="3732" y="129"/>
                    </a:lnTo>
                    <a:close/>
                    <a:moveTo>
                      <a:pt x="4411" y="644"/>
                    </a:moveTo>
                    <a:lnTo>
                      <a:pt x="4411" y="644"/>
                    </a:lnTo>
                    <a:lnTo>
                      <a:pt x="4411" y="643"/>
                    </a:lnTo>
                    <a:lnTo>
                      <a:pt x="4410" y="641"/>
                    </a:lnTo>
                    <a:lnTo>
                      <a:pt x="4408" y="639"/>
                    </a:lnTo>
                    <a:lnTo>
                      <a:pt x="4405" y="637"/>
                    </a:lnTo>
                    <a:lnTo>
                      <a:pt x="4400" y="635"/>
                    </a:lnTo>
                    <a:lnTo>
                      <a:pt x="4392" y="632"/>
                    </a:lnTo>
                    <a:lnTo>
                      <a:pt x="4383" y="629"/>
                    </a:lnTo>
                    <a:lnTo>
                      <a:pt x="4383" y="629"/>
                    </a:lnTo>
                    <a:lnTo>
                      <a:pt x="4371" y="626"/>
                    </a:lnTo>
                    <a:lnTo>
                      <a:pt x="4359" y="625"/>
                    </a:lnTo>
                    <a:lnTo>
                      <a:pt x="4339" y="623"/>
                    </a:lnTo>
                    <a:lnTo>
                      <a:pt x="4318" y="622"/>
                    </a:lnTo>
                    <a:lnTo>
                      <a:pt x="4318" y="622"/>
                    </a:lnTo>
                    <a:lnTo>
                      <a:pt x="4319" y="621"/>
                    </a:lnTo>
                    <a:lnTo>
                      <a:pt x="4318" y="619"/>
                    </a:lnTo>
                    <a:lnTo>
                      <a:pt x="4317" y="617"/>
                    </a:lnTo>
                    <a:lnTo>
                      <a:pt x="4313" y="614"/>
                    </a:lnTo>
                    <a:lnTo>
                      <a:pt x="4307" y="612"/>
                    </a:lnTo>
                    <a:lnTo>
                      <a:pt x="4296" y="609"/>
                    </a:lnTo>
                    <a:lnTo>
                      <a:pt x="4282" y="607"/>
                    </a:lnTo>
                    <a:lnTo>
                      <a:pt x="4282" y="607"/>
                    </a:lnTo>
                    <a:lnTo>
                      <a:pt x="4265" y="605"/>
                    </a:lnTo>
                    <a:lnTo>
                      <a:pt x="4247" y="603"/>
                    </a:lnTo>
                    <a:lnTo>
                      <a:pt x="4270" y="486"/>
                    </a:lnTo>
                    <a:lnTo>
                      <a:pt x="4270" y="486"/>
                    </a:lnTo>
                    <a:lnTo>
                      <a:pt x="4304" y="488"/>
                    </a:lnTo>
                    <a:lnTo>
                      <a:pt x="4412" y="644"/>
                    </a:lnTo>
                    <a:lnTo>
                      <a:pt x="4412" y="644"/>
                    </a:lnTo>
                    <a:lnTo>
                      <a:pt x="4411" y="644"/>
                    </a:lnTo>
                    <a:lnTo>
                      <a:pt x="4411" y="644"/>
                    </a:lnTo>
                    <a:close/>
                    <a:moveTo>
                      <a:pt x="3649" y="307"/>
                    </a:moveTo>
                    <a:lnTo>
                      <a:pt x="3649" y="307"/>
                    </a:lnTo>
                    <a:lnTo>
                      <a:pt x="3626" y="292"/>
                    </a:lnTo>
                    <a:lnTo>
                      <a:pt x="3596" y="277"/>
                    </a:lnTo>
                    <a:lnTo>
                      <a:pt x="3596" y="277"/>
                    </a:lnTo>
                    <a:lnTo>
                      <a:pt x="3585" y="264"/>
                    </a:lnTo>
                    <a:lnTo>
                      <a:pt x="3574" y="249"/>
                    </a:lnTo>
                    <a:lnTo>
                      <a:pt x="3627" y="249"/>
                    </a:lnTo>
                    <a:lnTo>
                      <a:pt x="3627" y="249"/>
                    </a:lnTo>
                    <a:lnTo>
                      <a:pt x="3638" y="268"/>
                    </a:lnTo>
                    <a:lnTo>
                      <a:pt x="3649" y="287"/>
                    </a:lnTo>
                    <a:lnTo>
                      <a:pt x="3661" y="305"/>
                    </a:lnTo>
                    <a:lnTo>
                      <a:pt x="3672" y="320"/>
                    </a:lnTo>
                    <a:lnTo>
                      <a:pt x="3672" y="320"/>
                    </a:lnTo>
                    <a:lnTo>
                      <a:pt x="3649" y="307"/>
                    </a:lnTo>
                    <a:lnTo>
                      <a:pt x="3649" y="307"/>
                    </a:lnTo>
                    <a:close/>
                    <a:moveTo>
                      <a:pt x="3838" y="389"/>
                    </a:moveTo>
                    <a:lnTo>
                      <a:pt x="3954" y="337"/>
                    </a:lnTo>
                    <a:lnTo>
                      <a:pt x="4141" y="392"/>
                    </a:lnTo>
                    <a:lnTo>
                      <a:pt x="4079" y="410"/>
                    </a:lnTo>
                    <a:lnTo>
                      <a:pt x="3929" y="414"/>
                    </a:lnTo>
                    <a:lnTo>
                      <a:pt x="3846" y="405"/>
                    </a:lnTo>
                    <a:lnTo>
                      <a:pt x="3846" y="405"/>
                    </a:lnTo>
                    <a:lnTo>
                      <a:pt x="3838" y="389"/>
                    </a:lnTo>
                    <a:lnTo>
                      <a:pt x="3838" y="389"/>
                    </a:lnTo>
                    <a:close/>
                    <a:moveTo>
                      <a:pt x="3835" y="382"/>
                    </a:moveTo>
                    <a:lnTo>
                      <a:pt x="3835" y="382"/>
                    </a:lnTo>
                    <a:lnTo>
                      <a:pt x="3810" y="337"/>
                    </a:lnTo>
                    <a:lnTo>
                      <a:pt x="3786" y="286"/>
                    </a:lnTo>
                    <a:lnTo>
                      <a:pt x="3941" y="332"/>
                    </a:lnTo>
                    <a:lnTo>
                      <a:pt x="3835" y="382"/>
                    </a:lnTo>
                    <a:close/>
                    <a:moveTo>
                      <a:pt x="3916" y="468"/>
                    </a:moveTo>
                    <a:lnTo>
                      <a:pt x="3981" y="456"/>
                    </a:lnTo>
                    <a:lnTo>
                      <a:pt x="4095" y="455"/>
                    </a:lnTo>
                    <a:lnTo>
                      <a:pt x="4095" y="455"/>
                    </a:lnTo>
                    <a:lnTo>
                      <a:pt x="4130" y="463"/>
                    </a:lnTo>
                    <a:lnTo>
                      <a:pt x="4200" y="477"/>
                    </a:lnTo>
                    <a:lnTo>
                      <a:pt x="4047" y="553"/>
                    </a:lnTo>
                    <a:lnTo>
                      <a:pt x="4047" y="553"/>
                    </a:lnTo>
                    <a:lnTo>
                      <a:pt x="3970" y="505"/>
                    </a:lnTo>
                    <a:lnTo>
                      <a:pt x="3939" y="484"/>
                    </a:lnTo>
                    <a:lnTo>
                      <a:pt x="3916" y="468"/>
                    </a:lnTo>
                    <a:lnTo>
                      <a:pt x="3916" y="468"/>
                    </a:lnTo>
                    <a:close/>
                    <a:moveTo>
                      <a:pt x="4195" y="386"/>
                    </a:moveTo>
                    <a:lnTo>
                      <a:pt x="4039" y="296"/>
                    </a:lnTo>
                    <a:lnTo>
                      <a:pt x="4114" y="261"/>
                    </a:lnTo>
                    <a:lnTo>
                      <a:pt x="4237" y="387"/>
                    </a:lnTo>
                    <a:lnTo>
                      <a:pt x="4237" y="387"/>
                    </a:lnTo>
                    <a:lnTo>
                      <a:pt x="4195" y="386"/>
                    </a:lnTo>
                    <a:lnTo>
                      <a:pt x="4195" y="386"/>
                    </a:lnTo>
                    <a:close/>
                    <a:moveTo>
                      <a:pt x="4179" y="386"/>
                    </a:moveTo>
                    <a:lnTo>
                      <a:pt x="4179" y="386"/>
                    </a:lnTo>
                    <a:lnTo>
                      <a:pt x="4161" y="387"/>
                    </a:lnTo>
                    <a:lnTo>
                      <a:pt x="4150" y="390"/>
                    </a:lnTo>
                    <a:lnTo>
                      <a:pt x="3961" y="333"/>
                    </a:lnTo>
                    <a:lnTo>
                      <a:pt x="4030" y="300"/>
                    </a:lnTo>
                    <a:lnTo>
                      <a:pt x="4179" y="386"/>
                    </a:lnTo>
                    <a:close/>
                    <a:moveTo>
                      <a:pt x="3563" y="231"/>
                    </a:moveTo>
                    <a:lnTo>
                      <a:pt x="3563" y="231"/>
                    </a:lnTo>
                    <a:lnTo>
                      <a:pt x="3556" y="216"/>
                    </a:lnTo>
                    <a:lnTo>
                      <a:pt x="3599" y="229"/>
                    </a:lnTo>
                    <a:lnTo>
                      <a:pt x="3563" y="231"/>
                    </a:lnTo>
                    <a:close/>
                    <a:moveTo>
                      <a:pt x="4056" y="558"/>
                    </a:moveTo>
                    <a:lnTo>
                      <a:pt x="4215" y="480"/>
                    </a:lnTo>
                    <a:lnTo>
                      <a:pt x="4215" y="480"/>
                    </a:lnTo>
                    <a:lnTo>
                      <a:pt x="4235" y="483"/>
                    </a:lnTo>
                    <a:lnTo>
                      <a:pt x="4253" y="485"/>
                    </a:lnTo>
                    <a:lnTo>
                      <a:pt x="4230" y="602"/>
                    </a:lnTo>
                    <a:lnTo>
                      <a:pt x="4230" y="602"/>
                    </a:lnTo>
                    <a:lnTo>
                      <a:pt x="4194" y="601"/>
                    </a:lnTo>
                    <a:lnTo>
                      <a:pt x="4161" y="600"/>
                    </a:lnTo>
                    <a:lnTo>
                      <a:pt x="4129" y="600"/>
                    </a:lnTo>
                    <a:lnTo>
                      <a:pt x="4129" y="600"/>
                    </a:lnTo>
                    <a:lnTo>
                      <a:pt x="4119" y="600"/>
                    </a:lnTo>
                    <a:lnTo>
                      <a:pt x="4119" y="600"/>
                    </a:lnTo>
                    <a:lnTo>
                      <a:pt x="4056" y="558"/>
                    </a:lnTo>
                    <a:lnTo>
                      <a:pt x="4056" y="558"/>
                    </a:lnTo>
                    <a:close/>
                    <a:moveTo>
                      <a:pt x="4562" y="677"/>
                    </a:moveTo>
                    <a:lnTo>
                      <a:pt x="4562" y="677"/>
                    </a:lnTo>
                    <a:lnTo>
                      <a:pt x="4559" y="676"/>
                    </a:lnTo>
                    <a:lnTo>
                      <a:pt x="4559" y="676"/>
                    </a:lnTo>
                    <a:lnTo>
                      <a:pt x="4555" y="673"/>
                    </a:lnTo>
                    <a:lnTo>
                      <a:pt x="4549" y="669"/>
                    </a:lnTo>
                    <a:lnTo>
                      <a:pt x="4541" y="665"/>
                    </a:lnTo>
                    <a:lnTo>
                      <a:pt x="4531" y="659"/>
                    </a:lnTo>
                    <a:lnTo>
                      <a:pt x="4518" y="655"/>
                    </a:lnTo>
                    <a:lnTo>
                      <a:pt x="4504" y="651"/>
                    </a:lnTo>
                    <a:lnTo>
                      <a:pt x="4486" y="649"/>
                    </a:lnTo>
                    <a:lnTo>
                      <a:pt x="4486" y="649"/>
                    </a:lnTo>
                    <a:lnTo>
                      <a:pt x="4453" y="646"/>
                    </a:lnTo>
                    <a:lnTo>
                      <a:pt x="4428" y="644"/>
                    </a:lnTo>
                    <a:lnTo>
                      <a:pt x="4320" y="489"/>
                    </a:lnTo>
                    <a:lnTo>
                      <a:pt x="4320" y="489"/>
                    </a:lnTo>
                    <a:lnTo>
                      <a:pt x="4336" y="488"/>
                    </a:lnTo>
                    <a:lnTo>
                      <a:pt x="4343" y="487"/>
                    </a:lnTo>
                    <a:lnTo>
                      <a:pt x="4348" y="486"/>
                    </a:lnTo>
                    <a:lnTo>
                      <a:pt x="4533" y="569"/>
                    </a:lnTo>
                    <a:lnTo>
                      <a:pt x="4533" y="569"/>
                    </a:lnTo>
                    <a:lnTo>
                      <a:pt x="4544" y="598"/>
                    </a:lnTo>
                    <a:lnTo>
                      <a:pt x="4552" y="627"/>
                    </a:lnTo>
                    <a:lnTo>
                      <a:pt x="4557" y="653"/>
                    </a:lnTo>
                    <a:lnTo>
                      <a:pt x="4562" y="677"/>
                    </a:lnTo>
                    <a:lnTo>
                      <a:pt x="4562" y="677"/>
                    </a:lnTo>
                    <a:close/>
                    <a:moveTo>
                      <a:pt x="4525" y="551"/>
                    </a:moveTo>
                    <a:lnTo>
                      <a:pt x="4525" y="551"/>
                    </a:lnTo>
                    <a:lnTo>
                      <a:pt x="4529" y="559"/>
                    </a:lnTo>
                    <a:lnTo>
                      <a:pt x="4355" y="482"/>
                    </a:lnTo>
                    <a:lnTo>
                      <a:pt x="4355" y="482"/>
                    </a:lnTo>
                    <a:lnTo>
                      <a:pt x="4356" y="480"/>
                    </a:lnTo>
                    <a:lnTo>
                      <a:pt x="4357" y="477"/>
                    </a:lnTo>
                    <a:lnTo>
                      <a:pt x="4357" y="477"/>
                    </a:lnTo>
                    <a:lnTo>
                      <a:pt x="4355" y="468"/>
                    </a:lnTo>
                    <a:lnTo>
                      <a:pt x="4350" y="454"/>
                    </a:lnTo>
                    <a:lnTo>
                      <a:pt x="4459" y="455"/>
                    </a:lnTo>
                    <a:lnTo>
                      <a:pt x="4459" y="455"/>
                    </a:lnTo>
                    <a:lnTo>
                      <a:pt x="4480" y="479"/>
                    </a:lnTo>
                    <a:lnTo>
                      <a:pt x="4498" y="503"/>
                    </a:lnTo>
                    <a:lnTo>
                      <a:pt x="4506" y="515"/>
                    </a:lnTo>
                    <a:lnTo>
                      <a:pt x="4513" y="527"/>
                    </a:lnTo>
                    <a:lnTo>
                      <a:pt x="4520" y="539"/>
                    </a:lnTo>
                    <a:lnTo>
                      <a:pt x="4525" y="551"/>
                    </a:lnTo>
                    <a:lnTo>
                      <a:pt x="4525" y="551"/>
                    </a:lnTo>
                    <a:close/>
                    <a:moveTo>
                      <a:pt x="4348" y="451"/>
                    </a:moveTo>
                    <a:lnTo>
                      <a:pt x="4348" y="451"/>
                    </a:lnTo>
                    <a:lnTo>
                      <a:pt x="4342" y="440"/>
                    </a:lnTo>
                    <a:lnTo>
                      <a:pt x="4332" y="427"/>
                    </a:lnTo>
                    <a:lnTo>
                      <a:pt x="4321" y="416"/>
                    </a:lnTo>
                    <a:lnTo>
                      <a:pt x="4315" y="411"/>
                    </a:lnTo>
                    <a:lnTo>
                      <a:pt x="4308" y="406"/>
                    </a:lnTo>
                    <a:lnTo>
                      <a:pt x="4335" y="349"/>
                    </a:lnTo>
                    <a:lnTo>
                      <a:pt x="4335" y="349"/>
                    </a:lnTo>
                    <a:lnTo>
                      <a:pt x="4368" y="374"/>
                    </a:lnTo>
                    <a:lnTo>
                      <a:pt x="4399" y="398"/>
                    </a:lnTo>
                    <a:lnTo>
                      <a:pt x="4428" y="425"/>
                    </a:lnTo>
                    <a:lnTo>
                      <a:pt x="4456" y="452"/>
                    </a:lnTo>
                    <a:lnTo>
                      <a:pt x="4348" y="451"/>
                    </a:lnTo>
                    <a:close/>
                    <a:moveTo>
                      <a:pt x="4322" y="341"/>
                    </a:moveTo>
                    <a:lnTo>
                      <a:pt x="4294" y="397"/>
                    </a:lnTo>
                    <a:lnTo>
                      <a:pt x="4294" y="397"/>
                    </a:lnTo>
                    <a:lnTo>
                      <a:pt x="4286" y="394"/>
                    </a:lnTo>
                    <a:lnTo>
                      <a:pt x="4277" y="391"/>
                    </a:lnTo>
                    <a:lnTo>
                      <a:pt x="4267" y="389"/>
                    </a:lnTo>
                    <a:lnTo>
                      <a:pt x="4257" y="388"/>
                    </a:lnTo>
                    <a:lnTo>
                      <a:pt x="4257" y="388"/>
                    </a:lnTo>
                    <a:lnTo>
                      <a:pt x="4254" y="388"/>
                    </a:lnTo>
                    <a:lnTo>
                      <a:pt x="4124" y="256"/>
                    </a:lnTo>
                    <a:lnTo>
                      <a:pt x="4164" y="236"/>
                    </a:lnTo>
                    <a:lnTo>
                      <a:pt x="4164" y="236"/>
                    </a:lnTo>
                    <a:lnTo>
                      <a:pt x="4241" y="285"/>
                    </a:lnTo>
                    <a:lnTo>
                      <a:pt x="4281" y="312"/>
                    </a:lnTo>
                    <a:lnTo>
                      <a:pt x="4322" y="341"/>
                    </a:lnTo>
                    <a:lnTo>
                      <a:pt x="4322" y="341"/>
                    </a:lnTo>
                    <a:close/>
                    <a:moveTo>
                      <a:pt x="4108" y="199"/>
                    </a:moveTo>
                    <a:lnTo>
                      <a:pt x="4108" y="199"/>
                    </a:lnTo>
                    <a:lnTo>
                      <a:pt x="4156" y="231"/>
                    </a:lnTo>
                    <a:lnTo>
                      <a:pt x="4118" y="250"/>
                    </a:lnTo>
                    <a:lnTo>
                      <a:pt x="4016" y="147"/>
                    </a:lnTo>
                    <a:lnTo>
                      <a:pt x="4016" y="147"/>
                    </a:lnTo>
                    <a:lnTo>
                      <a:pt x="4039" y="158"/>
                    </a:lnTo>
                    <a:lnTo>
                      <a:pt x="4062" y="171"/>
                    </a:lnTo>
                    <a:lnTo>
                      <a:pt x="4085" y="185"/>
                    </a:lnTo>
                    <a:lnTo>
                      <a:pt x="4108" y="199"/>
                    </a:lnTo>
                    <a:lnTo>
                      <a:pt x="4108" y="199"/>
                    </a:lnTo>
                    <a:close/>
                    <a:moveTo>
                      <a:pt x="3845" y="82"/>
                    </a:moveTo>
                    <a:lnTo>
                      <a:pt x="3845" y="82"/>
                    </a:lnTo>
                    <a:lnTo>
                      <a:pt x="3857" y="85"/>
                    </a:lnTo>
                    <a:lnTo>
                      <a:pt x="3888" y="95"/>
                    </a:lnTo>
                    <a:lnTo>
                      <a:pt x="3932" y="111"/>
                    </a:lnTo>
                    <a:lnTo>
                      <a:pt x="3959" y="121"/>
                    </a:lnTo>
                    <a:lnTo>
                      <a:pt x="3987" y="133"/>
                    </a:lnTo>
                    <a:lnTo>
                      <a:pt x="4108" y="255"/>
                    </a:lnTo>
                    <a:lnTo>
                      <a:pt x="4030" y="291"/>
                    </a:lnTo>
                    <a:lnTo>
                      <a:pt x="3733" y="121"/>
                    </a:lnTo>
                    <a:lnTo>
                      <a:pt x="3733" y="121"/>
                    </a:lnTo>
                    <a:lnTo>
                      <a:pt x="3733" y="120"/>
                    </a:lnTo>
                    <a:lnTo>
                      <a:pt x="3733" y="120"/>
                    </a:lnTo>
                    <a:lnTo>
                      <a:pt x="3738" y="110"/>
                    </a:lnTo>
                    <a:lnTo>
                      <a:pt x="3744" y="101"/>
                    </a:lnTo>
                    <a:lnTo>
                      <a:pt x="3752" y="94"/>
                    </a:lnTo>
                    <a:lnTo>
                      <a:pt x="3760" y="89"/>
                    </a:lnTo>
                    <a:lnTo>
                      <a:pt x="3769" y="85"/>
                    </a:lnTo>
                    <a:lnTo>
                      <a:pt x="3778" y="82"/>
                    </a:lnTo>
                    <a:lnTo>
                      <a:pt x="3789" y="80"/>
                    </a:lnTo>
                    <a:lnTo>
                      <a:pt x="3798" y="79"/>
                    </a:lnTo>
                    <a:lnTo>
                      <a:pt x="3816" y="78"/>
                    </a:lnTo>
                    <a:lnTo>
                      <a:pt x="3831" y="80"/>
                    </a:lnTo>
                    <a:lnTo>
                      <a:pt x="3845" y="82"/>
                    </a:lnTo>
                    <a:lnTo>
                      <a:pt x="3845" y="82"/>
                    </a:lnTo>
                    <a:close/>
                    <a:moveTo>
                      <a:pt x="3545" y="160"/>
                    </a:moveTo>
                    <a:lnTo>
                      <a:pt x="3545" y="160"/>
                    </a:lnTo>
                    <a:lnTo>
                      <a:pt x="3546" y="152"/>
                    </a:lnTo>
                    <a:lnTo>
                      <a:pt x="3549" y="145"/>
                    </a:lnTo>
                    <a:lnTo>
                      <a:pt x="3552" y="136"/>
                    </a:lnTo>
                    <a:lnTo>
                      <a:pt x="3558" y="129"/>
                    </a:lnTo>
                    <a:lnTo>
                      <a:pt x="3567" y="116"/>
                    </a:lnTo>
                    <a:lnTo>
                      <a:pt x="3578" y="102"/>
                    </a:lnTo>
                    <a:lnTo>
                      <a:pt x="3590" y="92"/>
                    </a:lnTo>
                    <a:lnTo>
                      <a:pt x="3599" y="85"/>
                    </a:lnTo>
                    <a:lnTo>
                      <a:pt x="3608" y="78"/>
                    </a:lnTo>
                    <a:lnTo>
                      <a:pt x="3608" y="78"/>
                    </a:lnTo>
                    <a:lnTo>
                      <a:pt x="3604" y="90"/>
                    </a:lnTo>
                    <a:lnTo>
                      <a:pt x="3601" y="104"/>
                    </a:lnTo>
                    <a:lnTo>
                      <a:pt x="3599" y="123"/>
                    </a:lnTo>
                    <a:lnTo>
                      <a:pt x="3598" y="146"/>
                    </a:lnTo>
                    <a:lnTo>
                      <a:pt x="3599" y="158"/>
                    </a:lnTo>
                    <a:lnTo>
                      <a:pt x="3600" y="171"/>
                    </a:lnTo>
                    <a:lnTo>
                      <a:pt x="3602" y="185"/>
                    </a:lnTo>
                    <a:lnTo>
                      <a:pt x="3606" y="199"/>
                    </a:lnTo>
                    <a:lnTo>
                      <a:pt x="3610" y="214"/>
                    </a:lnTo>
                    <a:lnTo>
                      <a:pt x="3616" y="228"/>
                    </a:lnTo>
                    <a:lnTo>
                      <a:pt x="3614" y="229"/>
                    </a:lnTo>
                    <a:lnTo>
                      <a:pt x="3552" y="210"/>
                    </a:lnTo>
                    <a:lnTo>
                      <a:pt x="3552" y="210"/>
                    </a:lnTo>
                    <a:lnTo>
                      <a:pt x="3548" y="197"/>
                    </a:lnTo>
                    <a:lnTo>
                      <a:pt x="3545" y="185"/>
                    </a:lnTo>
                    <a:lnTo>
                      <a:pt x="3544" y="173"/>
                    </a:lnTo>
                    <a:lnTo>
                      <a:pt x="3545" y="160"/>
                    </a:lnTo>
                    <a:lnTo>
                      <a:pt x="3545" y="160"/>
                    </a:lnTo>
                    <a:close/>
                    <a:moveTo>
                      <a:pt x="655" y="177"/>
                    </a:moveTo>
                    <a:lnTo>
                      <a:pt x="655" y="177"/>
                    </a:lnTo>
                    <a:lnTo>
                      <a:pt x="660" y="186"/>
                    </a:lnTo>
                    <a:lnTo>
                      <a:pt x="667" y="194"/>
                    </a:lnTo>
                    <a:lnTo>
                      <a:pt x="677" y="203"/>
                    </a:lnTo>
                    <a:lnTo>
                      <a:pt x="688" y="213"/>
                    </a:lnTo>
                    <a:lnTo>
                      <a:pt x="688" y="213"/>
                    </a:lnTo>
                    <a:lnTo>
                      <a:pt x="704" y="225"/>
                    </a:lnTo>
                    <a:lnTo>
                      <a:pt x="722" y="236"/>
                    </a:lnTo>
                    <a:lnTo>
                      <a:pt x="742" y="247"/>
                    </a:lnTo>
                    <a:lnTo>
                      <a:pt x="763" y="257"/>
                    </a:lnTo>
                    <a:lnTo>
                      <a:pt x="746" y="279"/>
                    </a:lnTo>
                    <a:lnTo>
                      <a:pt x="746" y="279"/>
                    </a:lnTo>
                    <a:lnTo>
                      <a:pt x="714" y="260"/>
                    </a:lnTo>
                    <a:lnTo>
                      <a:pt x="682" y="243"/>
                    </a:lnTo>
                    <a:lnTo>
                      <a:pt x="649" y="225"/>
                    </a:lnTo>
                    <a:lnTo>
                      <a:pt x="615" y="208"/>
                    </a:lnTo>
                    <a:lnTo>
                      <a:pt x="581" y="192"/>
                    </a:lnTo>
                    <a:lnTo>
                      <a:pt x="547" y="177"/>
                    </a:lnTo>
                    <a:lnTo>
                      <a:pt x="513" y="161"/>
                    </a:lnTo>
                    <a:lnTo>
                      <a:pt x="478" y="148"/>
                    </a:lnTo>
                    <a:lnTo>
                      <a:pt x="465" y="113"/>
                    </a:lnTo>
                    <a:lnTo>
                      <a:pt x="465" y="113"/>
                    </a:lnTo>
                    <a:lnTo>
                      <a:pt x="506" y="124"/>
                    </a:lnTo>
                    <a:lnTo>
                      <a:pt x="553" y="138"/>
                    </a:lnTo>
                    <a:lnTo>
                      <a:pt x="603" y="156"/>
                    </a:lnTo>
                    <a:lnTo>
                      <a:pt x="629" y="166"/>
                    </a:lnTo>
                    <a:lnTo>
                      <a:pt x="655" y="177"/>
                    </a:lnTo>
                    <a:lnTo>
                      <a:pt x="655" y="177"/>
                    </a:lnTo>
                    <a:close/>
                    <a:moveTo>
                      <a:pt x="387" y="97"/>
                    </a:moveTo>
                    <a:lnTo>
                      <a:pt x="387" y="97"/>
                    </a:lnTo>
                    <a:lnTo>
                      <a:pt x="396" y="98"/>
                    </a:lnTo>
                    <a:lnTo>
                      <a:pt x="408" y="100"/>
                    </a:lnTo>
                    <a:lnTo>
                      <a:pt x="448" y="108"/>
                    </a:lnTo>
                    <a:lnTo>
                      <a:pt x="459" y="141"/>
                    </a:lnTo>
                    <a:lnTo>
                      <a:pt x="459" y="141"/>
                    </a:lnTo>
                    <a:lnTo>
                      <a:pt x="428" y="129"/>
                    </a:lnTo>
                    <a:lnTo>
                      <a:pt x="397" y="119"/>
                    </a:lnTo>
                    <a:lnTo>
                      <a:pt x="365" y="110"/>
                    </a:lnTo>
                    <a:lnTo>
                      <a:pt x="334" y="101"/>
                    </a:lnTo>
                    <a:lnTo>
                      <a:pt x="334" y="101"/>
                    </a:lnTo>
                    <a:lnTo>
                      <a:pt x="351" y="99"/>
                    </a:lnTo>
                    <a:lnTo>
                      <a:pt x="365" y="98"/>
                    </a:lnTo>
                    <a:lnTo>
                      <a:pt x="387" y="97"/>
                    </a:lnTo>
                    <a:lnTo>
                      <a:pt x="387" y="97"/>
                    </a:lnTo>
                    <a:close/>
                    <a:moveTo>
                      <a:pt x="162" y="100"/>
                    </a:moveTo>
                    <a:lnTo>
                      <a:pt x="162" y="100"/>
                    </a:lnTo>
                    <a:lnTo>
                      <a:pt x="159" y="107"/>
                    </a:lnTo>
                    <a:lnTo>
                      <a:pt x="157" y="113"/>
                    </a:lnTo>
                    <a:lnTo>
                      <a:pt x="154" y="126"/>
                    </a:lnTo>
                    <a:lnTo>
                      <a:pt x="153" y="141"/>
                    </a:lnTo>
                    <a:lnTo>
                      <a:pt x="154" y="155"/>
                    </a:lnTo>
                    <a:lnTo>
                      <a:pt x="157" y="170"/>
                    </a:lnTo>
                    <a:lnTo>
                      <a:pt x="161" y="187"/>
                    </a:lnTo>
                    <a:lnTo>
                      <a:pt x="168" y="203"/>
                    </a:lnTo>
                    <a:lnTo>
                      <a:pt x="175" y="221"/>
                    </a:lnTo>
                    <a:lnTo>
                      <a:pt x="102" y="201"/>
                    </a:lnTo>
                    <a:lnTo>
                      <a:pt x="102" y="201"/>
                    </a:lnTo>
                    <a:lnTo>
                      <a:pt x="100" y="190"/>
                    </a:lnTo>
                    <a:lnTo>
                      <a:pt x="99" y="181"/>
                    </a:lnTo>
                    <a:lnTo>
                      <a:pt x="98" y="170"/>
                    </a:lnTo>
                    <a:lnTo>
                      <a:pt x="98" y="162"/>
                    </a:lnTo>
                    <a:lnTo>
                      <a:pt x="100" y="153"/>
                    </a:lnTo>
                    <a:lnTo>
                      <a:pt x="102" y="146"/>
                    </a:lnTo>
                    <a:lnTo>
                      <a:pt x="104" y="138"/>
                    </a:lnTo>
                    <a:lnTo>
                      <a:pt x="108" y="131"/>
                    </a:lnTo>
                    <a:lnTo>
                      <a:pt x="112" y="125"/>
                    </a:lnTo>
                    <a:lnTo>
                      <a:pt x="117" y="120"/>
                    </a:lnTo>
                    <a:lnTo>
                      <a:pt x="123" y="115"/>
                    </a:lnTo>
                    <a:lnTo>
                      <a:pt x="130" y="111"/>
                    </a:lnTo>
                    <a:lnTo>
                      <a:pt x="137" y="108"/>
                    </a:lnTo>
                    <a:lnTo>
                      <a:pt x="144" y="104"/>
                    </a:lnTo>
                    <a:lnTo>
                      <a:pt x="153" y="102"/>
                    </a:lnTo>
                    <a:lnTo>
                      <a:pt x="162" y="100"/>
                    </a:lnTo>
                    <a:lnTo>
                      <a:pt x="162" y="100"/>
                    </a:lnTo>
                    <a:close/>
                    <a:moveTo>
                      <a:pt x="104" y="207"/>
                    </a:moveTo>
                    <a:lnTo>
                      <a:pt x="178" y="226"/>
                    </a:lnTo>
                    <a:lnTo>
                      <a:pt x="178" y="226"/>
                    </a:lnTo>
                    <a:lnTo>
                      <a:pt x="190" y="246"/>
                    </a:lnTo>
                    <a:lnTo>
                      <a:pt x="201" y="265"/>
                    </a:lnTo>
                    <a:lnTo>
                      <a:pt x="214" y="284"/>
                    </a:lnTo>
                    <a:lnTo>
                      <a:pt x="230" y="304"/>
                    </a:lnTo>
                    <a:lnTo>
                      <a:pt x="245" y="323"/>
                    </a:lnTo>
                    <a:lnTo>
                      <a:pt x="262" y="343"/>
                    </a:lnTo>
                    <a:lnTo>
                      <a:pt x="278" y="362"/>
                    </a:lnTo>
                    <a:lnTo>
                      <a:pt x="297" y="382"/>
                    </a:lnTo>
                    <a:lnTo>
                      <a:pt x="297" y="382"/>
                    </a:lnTo>
                    <a:lnTo>
                      <a:pt x="199" y="360"/>
                    </a:lnTo>
                    <a:lnTo>
                      <a:pt x="199" y="360"/>
                    </a:lnTo>
                    <a:lnTo>
                      <a:pt x="180" y="339"/>
                    </a:lnTo>
                    <a:lnTo>
                      <a:pt x="163" y="317"/>
                    </a:lnTo>
                    <a:lnTo>
                      <a:pt x="148" y="296"/>
                    </a:lnTo>
                    <a:lnTo>
                      <a:pt x="135" y="277"/>
                    </a:lnTo>
                    <a:lnTo>
                      <a:pt x="125" y="257"/>
                    </a:lnTo>
                    <a:lnTo>
                      <a:pt x="115" y="240"/>
                    </a:lnTo>
                    <a:lnTo>
                      <a:pt x="109" y="223"/>
                    </a:lnTo>
                    <a:lnTo>
                      <a:pt x="104" y="207"/>
                    </a:lnTo>
                    <a:lnTo>
                      <a:pt x="104" y="207"/>
                    </a:lnTo>
                    <a:close/>
                    <a:moveTo>
                      <a:pt x="566" y="701"/>
                    </a:moveTo>
                    <a:lnTo>
                      <a:pt x="566" y="701"/>
                    </a:lnTo>
                    <a:lnTo>
                      <a:pt x="615" y="724"/>
                    </a:lnTo>
                    <a:lnTo>
                      <a:pt x="663" y="746"/>
                    </a:lnTo>
                    <a:lnTo>
                      <a:pt x="663" y="746"/>
                    </a:lnTo>
                    <a:lnTo>
                      <a:pt x="643" y="746"/>
                    </a:lnTo>
                    <a:lnTo>
                      <a:pt x="643" y="746"/>
                    </a:lnTo>
                    <a:lnTo>
                      <a:pt x="617" y="729"/>
                    </a:lnTo>
                    <a:lnTo>
                      <a:pt x="617" y="729"/>
                    </a:lnTo>
                    <a:lnTo>
                      <a:pt x="604" y="722"/>
                    </a:lnTo>
                    <a:lnTo>
                      <a:pt x="592" y="717"/>
                    </a:lnTo>
                    <a:lnTo>
                      <a:pt x="579" y="714"/>
                    </a:lnTo>
                    <a:lnTo>
                      <a:pt x="566" y="712"/>
                    </a:lnTo>
                    <a:lnTo>
                      <a:pt x="543" y="710"/>
                    </a:lnTo>
                    <a:lnTo>
                      <a:pt x="522" y="708"/>
                    </a:lnTo>
                    <a:lnTo>
                      <a:pt x="522" y="708"/>
                    </a:lnTo>
                    <a:lnTo>
                      <a:pt x="515" y="706"/>
                    </a:lnTo>
                    <a:lnTo>
                      <a:pt x="514" y="705"/>
                    </a:lnTo>
                    <a:lnTo>
                      <a:pt x="513" y="705"/>
                    </a:lnTo>
                    <a:lnTo>
                      <a:pt x="515" y="703"/>
                    </a:lnTo>
                    <a:lnTo>
                      <a:pt x="521" y="702"/>
                    </a:lnTo>
                    <a:lnTo>
                      <a:pt x="541" y="701"/>
                    </a:lnTo>
                    <a:lnTo>
                      <a:pt x="566" y="701"/>
                    </a:lnTo>
                    <a:lnTo>
                      <a:pt x="566" y="701"/>
                    </a:lnTo>
                    <a:close/>
                    <a:moveTo>
                      <a:pt x="1757" y="1010"/>
                    </a:moveTo>
                    <a:lnTo>
                      <a:pt x="1757" y="1010"/>
                    </a:lnTo>
                    <a:lnTo>
                      <a:pt x="1757" y="1011"/>
                    </a:lnTo>
                    <a:lnTo>
                      <a:pt x="1757" y="1011"/>
                    </a:lnTo>
                    <a:lnTo>
                      <a:pt x="1752" y="1010"/>
                    </a:lnTo>
                    <a:lnTo>
                      <a:pt x="1731" y="1004"/>
                    </a:lnTo>
                    <a:lnTo>
                      <a:pt x="1656" y="980"/>
                    </a:lnTo>
                    <a:lnTo>
                      <a:pt x="1607" y="965"/>
                    </a:lnTo>
                    <a:lnTo>
                      <a:pt x="1556" y="949"/>
                    </a:lnTo>
                    <a:lnTo>
                      <a:pt x="1503" y="935"/>
                    </a:lnTo>
                    <a:lnTo>
                      <a:pt x="1454" y="922"/>
                    </a:lnTo>
                    <a:lnTo>
                      <a:pt x="1454" y="922"/>
                    </a:lnTo>
                    <a:lnTo>
                      <a:pt x="1390" y="909"/>
                    </a:lnTo>
                    <a:lnTo>
                      <a:pt x="1325" y="897"/>
                    </a:lnTo>
                    <a:lnTo>
                      <a:pt x="1325" y="897"/>
                    </a:lnTo>
                    <a:lnTo>
                      <a:pt x="1348" y="897"/>
                    </a:lnTo>
                    <a:lnTo>
                      <a:pt x="1348" y="897"/>
                    </a:lnTo>
                    <a:lnTo>
                      <a:pt x="1372" y="896"/>
                    </a:lnTo>
                    <a:lnTo>
                      <a:pt x="1394" y="895"/>
                    </a:lnTo>
                    <a:lnTo>
                      <a:pt x="1413" y="891"/>
                    </a:lnTo>
                    <a:lnTo>
                      <a:pt x="1432" y="888"/>
                    </a:lnTo>
                    <a:lnTo>
                      <a:pt x="1449" y="884"/>
                    </a:lnTo>
                    <a:lnTo>
                      <a:pt x="1463" y="880"/>
                    </a:lnTo>
                    <a:lnTo>
                      <a:pt x="1476" y="874"/>
                    </a:lnTo>
                    <a:lnTo>
                      <a:pt x="1488" y="868"/>
                    </a:lnTo>
                    <a:lnTo>
                      <a:pt x="1497" y="862"/>
                    </a:lnTo>
                    <a:lnTo>
                      <a:pt x="1505" y="854"/>
                    </a:lnTo>
                    <a:lnTo>
                      <a:pt x="1512" y="846"/>
                    </a:lnTo>
                    <a:lnTo>
                      <a:pt x="1518" y="838"/>
                    </a:lnTo>
                    <a:lnTo>
                      <a:pt x="1523" y="829"/>
                    </a:lnTo>
                    <a:lnTo>
                      <a:pt x="1525" y="819"/>
                    </a:lnTo>
                    <a:lnTo>
                      <a:pt x="1527" y="809"/>
                    </a:lnTo>
                    <a:lnTo>
                      <a:pt x="1527" y="799"/>
                    </a:lnTo>
                    <a:lnTo>
                      <a:pt x="1527" y="799"/>
                    </a:lnTo>
                    <a:lnTo>
                      <a:pt x="1587" y="841"/>
                    </a:lnTo>
                    <a:lnTo>
                      <a:pt x="1587" y="841"/>
                    </a:lnTo>
                    <a:lnTo>
                      <a:pt x="1588" y="850"/>
                    </a:lnTo>
                    <a:lnTo>
                      <a:pt x="1590" y="856"/>
                    </a:lnTo>
                    <a:lnTo>
                      <a:pt x="1590" y="856"/>
                    </a:lnTo>
                    <a:lnTo>
                      <a:pt x="1593" y="864"/>
                    </a:lnTo>
                    <a:lnTo>
                      <a:pt x="1600" y="872"/>
                    </a:lnTo>
                    <a:lnTo>
                      <a:pt x="1608" y="882"/>
                    </a:lnTo>
                    <a:lnTo>
                      <a:pt x="1619" y="892"/>
                    </a:lnTo>
                    <a:lnTo>
                      <a:pt x="1645" y="917"/>
                    </a:lnTo>
                    <a:lnTo>
                      <a:pt x="1674" y="942"/>
                    </a:lnTo>
                    <a:lnTo>
                      <a:pt x="1729" y="987"/>
                    </a:lnTo>
                    <a:lnTo>
                      <a:pt x="1757" y="1010"/>
                    </a:lnTo>
                    <a:lnTo>
                      <a:pt x="1757" y="1010"/>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18" name="Freeform 45"/>
              <p:cNvSpPr>
                <a:spLocks/>
              </p:cNvSpPr>
              <p:nvPr/>
            </p:nvSpPr>
            <p:spPr bwMode="auto">
              <a:xfrm>
                <a:off x="3399621" y="1406633"/>
                <a:ext cx="439369" cy="543782"/>
              </a:xfrm>
              <a:custGeom>
                <a:avLst/>
                <a:gdLst/>
                <a:ahLst/>
                <a:cxnLst>
                  <a:cxn ang="0">
                    <a:pos x="542" y="5287"/>
                  </a:cxn>
                  <a:cxn ang="0">
                    <a:pos x="312" y="5287"/>
                  </a:cxn>
                  <a:cxn ang="0">
                    <a:pos x="143" y="5221"/>
                  </a:cxn>
                  <a:cxn ang="0">
                    <a:pos x="7" y="5009"/>
                  </a:cxn>
                  <a:cxn ang="0">
                    <a:pos x="33" y="4847"/>
                  </a:cxn>
                  <a:cxn ang="0">
                    <a:pos x="73" y="4659"/>
                  </a:cxn>
                  <a:cxn ang="0">
                    <a:pos x="165" y="4438"/>
                  </a:cxn>
                  <a:cxn ang="0">
                    <a:pos x="251" y="4300"/>
                  </a:cxn>
                  <a:cxn ang="0">
                    <a:pos x="349" y="3942"/>
                  </a:cxn>
                  <a:cxn ang="0">
                    <a:pos x="450" y="3732"/>
                  </a:cxn>
                  <a:cxn ang="0">
                    <a:pos x="528" y="3313"/>
                  </a:cxn>
                  <a:cxn ang="0">
                    <a:pos x="862" y="2594"/>
                  </a:cxn>
                  <a:cxn ang="0">
                    <a:pos x="1022" y="2436"/>
                  </a:cxn>
                  <a:cxn ang="0">
                    <a:pos x="1167" y="2208"/>
                  </a:cxn>
                  <a:cxn ang="0">
                    <a:pos x="1548" y="1942"/>
                  </a:cxn>
                  <a:cxn ang="0">
                    <a:pos x="1481" y="1829"/>
                  </a:cxn>
                  <a:cxn ang="0">
                    <a:pos x="1509" y="1721"/>
                  </a:cxn>
                  <a:cxn ang="0">
                    <a:pos x="1466" y="1632"/>
                  </a:cxn>
                  <a:cxn ang="0">
                    <a:pos x="1653" y="1655"/>
                  </a:cxn>
                  <a:cxn ang="0">
                    <a:pos x="1798" y="1598"/>
                  </a:cxn>
                  <a:cxn ang="0">
                    <a:pos x="2165" y="1377"/>
                  </a:cxn>
                  <a:cxn ang="0">
                    <a:pos x="2078" y="1198"/>
                  </a:cxn>
                  <a:cxn ang="0">
                    <a:pos x="1980" y="957"/>
                  </a:cxn>
                  <a:cxn ang="0">
                    <a:pos x="2000" y="822"/>
                  </a:cxn>
                  <a:cxn ang="0">
                    <a:pos x="1992" y="735"/>
                  </a:cxn>
                  <a:cxn ang="0">
                    <a:pos x="2000" y="401"/>
                  </a:cxn>
                  <a:cxn ang="0">
                    <a:pos x="2138" y="149"/>
                  </a:cxn>
                  <a:cxn ang="0">
                    <a:pos x="2358" y="26"/>
                  </a:cxn>
                  <a:cxn ang="0">
                    <a:pos x="2618" y="7"/>
                  </a:cxn>
                  <a:cxn ang="0">
                    <a:pos x="2964" y="178"/>
                  </a:cxn>
                  <a:cxn ang="0">
                    <a:pos x="3096" y="527"/>
                  </a:cxn>
                  <a:cxn ang="0">
                    <a:pos x="3137" y="782"/>
                  </a:cxn>
                  <a:cxn ang="0">
                    <a:pos x="3142" y="956"/>
                  </a:cxn>
                  <a:cxn ang="0">
                    <a:pos x="3050" y="1160"/>
                  </a:cxn>
                  <a:cxn ang="0">
                    <a:pos x="2998" y="1405"/>
                  </a:cxn>
                  <a:cxn ang="0">
                    <a:pos x="3244" y="1489"/>
                  </a:cxn>
                  <a:cxn ang="0">
                    <a:pos x="3536" y="1522"/>
                  </a:cxn>
                  <a:cxn ang="0">
                    <a:pos x="3540" y="1726"/>
                  </a:cxn>
                  <a:cxn ang="0">
                    <a:pos x="3716" y="1892"/>
                  </a:cxn>
                  <a:cxn ang="0">
                    <a:pos x="4125" y="2189"/>
                  </a:cxn>
                  <a:cxn ang="0">
                    <a:pos x="4413" y="2770"/>
                  </a:cxn>
                  <a:cxn ang="0">
                    <a:pos x="4497" y="3133"/>
                  </a:cxn>
                  <a:cxn ang="0">
                    <a:pos x="4681" y="3676"/>
                  </a:cxn>
                  <a:cxn ang="0">
                    <a:pos x="4728" y="4353"/>
                  </a:cxn>
                  <a:cxn ang="0">
                    <a:pos x="4657" y="4828"/>
                  </a:cxn>
                  <a:cxn ang="0">
                    <a:pos x="4482" y="5112"/>
                  </a:cxn>
                  <a:cxn ang="0">
                    <a:pos x="4379" y="5297"/>
                  </a:cxn>
                  <a:cxn ang="0">
                    <a:pos x="4316" y="5434"/>
                  </a:cxn>
                  <a:cxn ang="0">
                    <a:pos x="4241" y="5495"/>
                  </a:cxn>
                  <a:cxn ang="0">
                    <a:pos x="4183" y="5572"/>
                  </a:cxn>
                  <a:cxn ang="0">
                    <a:pos x="4165" y="5646"/>
                  </a:cxn>
                  <a:cxn ang="0">
                    <a:pos x="3500" y="5774"/>
                  </a:cxn>
                  <a:cxn ang="0">
                    <a:pos x="2524" y="5829"/>
                  </a:cxn>
                  <a:cxn ang="0">
                    <a:pos x="1715" y="5650"/>
                  </a:cxn>
                  <a:cxn ang="0">
                    <a:pos x="1534" y="5506"/>
                  </a:cxn>
                  <a:cxn ang="0">
                    <a:pos x="1295" y="4802"/>
                  </a:cxn>
                  <a:cxn ang="0">
                    <a:pos x="1261" y="4041"/>
                  </a:cxn>
                  <a:cxn ang="0">
                    <a:pos x="1060" y="4477"/>
                  </a:cxn>
                  <a:cxn ang="0">
                    <a:pos x="839" y="4787"/>
                  </a:cxn>
                  <a:cxn ang="0">
                    <a:pos x="696" y="5136"/>
                  </a:cxn>
                </a:cxnLst>
                <a:rect l="0" t="0" r="r" b="b"/>
                <a:pathLst>
                  <a:path w="4728" h="5863">
                    <a:moveTo>
                      <a:pt x="608" y="5183"/>
                    </a:moveTo>
                    <a:lnTo>
                      <a:pt x="608" y="5183"/>
                    </a:lnTo>
                    <a:lnTo>
                      <a:pt x="604" y="5196"/>
                    </a:lnTo>
                    <a:lnTo>
                      <a:pt x="598" y="5209"/>
                    </a:lnTo>
                    <a:lnTo>
                      <a:pt x="591" y="5226"/>
                    </a:lnTo>
                    <a:lnTo>
                      <a:pt x="582" y="5242"/>
                    </a:lnTo>
                    <a:lnTo>
                      <a:pt x="572" y="5259"/>
                    </a:lnTo>
                    <a:lnTo>
                      <a:pt x="567" y="5266"/>
                    </a:lnTo>
                    <a:lnTo>
                      <a:pt x="561" y="5273"/>
                    </a:lnTo>
                    <a:lnTo>
                      <a:pt x="554" y="5278"/>
                    </a:lnTo>
                    <a:lnTo>
                      <a:pt x="548" y="5282"/>
                    </a:lnTo>
                    <a:lnTo>
                      <a:pt x="548" y="5282"/>
                    </a:lnTo>
                    <a:lnTo>
                      <a:pt x="542" y="5287"/>
                    </a:lnTo>
                    <a:lnTo>
                      <a:pt x="533" y="5290"/>
                    </a:lnTo>
                    <a:lnTo>
                      <a:pt x="522" y="5293"/>
                    </a:lnTo>
                    <a:lnTo>
                      <a:pt x="510" y="5295"/>
                    </a:lnTo>
                    <a:lnTo>
                      <a:pt x="482" y="5299"/>
                    </a:lnTo>
                    <a:lnTo>
                      <a:pt x="451" y="5301"/>
                    </a:lnTo>
                    <a:lnTo>
                      <a:pt x="418" y="5301"/>
                    </a:lnTo>
                    <a:lnTo>
                      <a:pt x="385" y="5299"/>
                    </a:lnTo>
                    <a:lnTo>
                      <a:pt x="369" y="5298"/>
                    </a:lnTo>
                    <a:lnTo>
                      <a:pt x="353" y="5296"/>
                    </a:lnTo>
                    <a:lnTo>
                      <a:pt x="339" y="5293"/>
                    </a:lnTo>
                    <a:lnTo>
                      <a:pt x="324" y="5290"/>
                    </a:lnTo>
                    <a:lnTo>
                      <a:pt x="324" y="5290"/>
                    </a:lnTo>
                    <a:lnTo>
                      <a:pt x="312" y="5287"/>
                    </a:lnTo>
                    <a:lnTo>
                      <a:pt x="299" y="5285"/>
                    </a:lnTo>
                    <a:lnTo>
                      <a:pt x="271" y="5281"/>
                    </a:lnTo>
                    <a:lnTo>
                      <a:pt x="214" y="5278"/>
                    </a:lnTo>
                    <a:lnTo>
                      <a:pt x="189" y="5275"/>
                    </a:lnTo>
                    <a:lnTo>
                      <a:pt x="178" y="5273"/>
                    </a:lnTo>
                    <a:lnTo>
                      <a:pt x="168" y="5270"/>
                    </a:lnTo>
                    <a:lnTo>
                      <a:pt x="159" y="5267"/>
                    </a:lnTo>
                    <a:lnTo>
                      <a:pt x="153" y="5262"/>
                    </a:lnTo>
                    <a:lnTo>
                      <a:pt x="149" y="5257"/>
                    </a:lnTo>
                    <a:lnTo>
                      <a:pt x="147" y="5254"/>
                    </a:lnTo>
                    <a:lnTo>
                      <a:pt x="146" y="5249"/>
                    </a:lnTo>
                    <a:lnTo>
                      <a:pt x="146" y="5249"/>
                    </a:lnTo>
                    <a:lnTo>
                      <a:pt x="143" y="5221"/>
                    </a:lnTo>
                    <a:lnTo>
                      <a:pt x="141" y="5195"/>
                    </a:lnTo>
                    <a:lnTo>
                      <a:pt x="140" y="5171"/>
                    </a:lnTo>
                    <a:lnTo>
                      <a:pt x="140" y="5171"/>
                    </a:lnTo>
                    <a:lnTo>
                      <a:pt x="119" y="5149"/>
                    </a:lnTo>
                    <a:lnTo>
                      <a:pt x="74" y="5102"/>
                    </a:lnTo>
                    <a:lnTo>
                      <a:pt x="50" y="5075"/>
                    </a:lnTo>
                    <a:lnTo>
                      <a:pt x="28" y="5050"/>
                    </a:lnTo>
                    <a:lnTo>
                      <a:pt x="20" y="5040"/>
                    </a:lnTo>
                    <a:lnTo>
                      <a:pt x="14" y="5031"/>
                    </a:lnTo>
                    <a:lnTo>
                      <a:pt x="10" y="5024"/>
                    </a:lnTo>
                    <a:lnTo>
                      <a:pt x="8" y="5018"/>
                    </a:lnTo>
                    <a:lnTo>
                      <a:pt x="8" y="5018"/>
                    </a:lnTo>
                    <a:lnTo>
                      <a:pt x="7" y="5009"/>
                    </a:lnTo>
                    <a:lnTo>
                      <a:pt x="6" y="4995"/>
                    </a:lnTo>
                    <a:lnTo>
                      <a:pt x="2" y="4976"/>
                    </a:lnTo>
                    <a:lnTo>
                      <a:pt x="1" y="4957"/>
                    </a:lnTo>
                    <a:lnTo>
                      <a:pt x="0" y="4935"/>
                    </a:lnTo>
                    <a:lnTo>
                      <a:pt x="1" y="4924"/>
                    </a:lnTo>
                    <a:lnTo>
                      <a:pt x="2" y="4913"/>
                    </a:lnTo>
                    <a:lnTo>
                      <a:pt x="3" y="4903"/>
                    </a:lnTo>
                    <a:lnTo>
                      <a:pt x="7" y="4893"/>
                    </a:lnTo>
                    <a:lnTo>
                      <a:pt x="10" y="4882"/>
                    </a:lnTo>
                    <a:lnTo>
                      <a:pt x="14" y="4874"/>
                    </a:lnTo>
                    <a:lnTo>
                      <a:pt x="14" y="4874"/>
                    </a:lnTo>
                    <a:lnTo>
                      <a:pt x="24" y="4859"/>
                    </a:lnTo>
                    <a:lnTo>
                      <a:pt x="33" y="4847"/>
                    </a:lnTo>
                    <a:lnTo>
                      <a:pt x="51" y="4830"/>
                    </a:lnTo>
                    <a:lnTo>
                      <a:pt x="57" y="4820"/>
                    </a:lnTo>
                    <a:lnTo>
                      <a:pt x="60" y="4815"/>
                    </a:lnTo>
                    <a:lnTo>
                      <a:pt x="62" y="4809"/>
                    </a:lnTo>
                    <a:lnTo>
                      <a:pt x="64" y="4802"/>
                    </a:lnTo>
                    <a:lnTo>
                      <a:pt x="65" y="4795"/>
                    </a:lnTo>
                    <a:lnTo>
                      <a:pt x="66" y="4785"/>
                    </a:lnTo>
                    <a:lnTo>
                      <a:pt x="67" y="4775"/>
                    </a:lnTo>
                    <a:lnTo>
                      <a:pt x="67" y="4775"/>
                    </a:lnTo>
                    <a:lnTo>
                      <a:pt x="67" y="4749"/>
                    </a:lnTo>
                    <a:lnTo>
                      <a:pt x="68" y="4716"/>
                    </a:lnTo>
                    <a:lnTo>
                      <a:pt x="71" y="4679"/>
                    </a:lnTo>
                    <a:lnTo>
                      <a:pt x="73" y="4659"/>
                    </a:lnTo>
                    <a:lnTo>
                      <a:pt x="76" y="4639"/>
                    </a:lnTo>
                    <a:lnTo>
                      <a:pt x="79" y="4618"/>
                    </a:lnTo>
                    <a:lnTo>
                      <a:pt x="83" y="4597"/>
                    </a:lnTo>
                    <a:lnTo>
                      <a:pt x="88" y="4576"/>
                    </a:lnTo>
                    <a:lnTo>
                      <a:pt x="95" y="4555"/>
                    </a:lnTo>
                    <a:lnTo>
                      <a:pt x="103" y="4535"/>
                    </a:lnTo>
                    <a:lnTo>
                      <a:pt x="111" y="4515"/>
                    </a:lnTo>
                    <a:lnTo>
                      <a:pt x="121" y="4495"/>
                    </a:lnTo>
                    <a:lnTo>
                      <a:pt x="133" y="4478"/>
                    </a:lnTo>
                    <a:lnTo>
                      <a:pt x="133" y="4478"/>
                    </a:lnTo>
                    <a:lnTo>
                      <a:pt x="145" y="4462"/>
                    </a:lnTo>
                    <a:lnTo>
                      <a:pt x="155" y="4449"/>
                    </a:lnTo>
                    <a:lnTo>
                      <a:pt x="165" y="4438"/>
                    </a:lnTo>
                    <a:lnTo>
                      <a:pt x="174" y="4429"/>
                    </a:lnTo>
                    <a:lnTo>
                      <a:pt x="189" y="4415"/>
                    </a:lnTo>
                    <a:lnTo>
                      <a:pt x="202" y="4404"/>
                    </a:lnTo>
                    <a:lnTo>
                      <a:pt x="207" y="4399"/>
                    </a:lnTo>
                    <a:lnTo>
                      <a:pt x="213" y="4391"/>
                    </a:lnTo>
                    <a:lnTo>
                      <a:pt x="218" y="4384"/>
                    </a:lnTo>
                    <a:lnTo>
                      <a:pt x="223" y="4376"/>
                    </a:lnTo>
                    <a:lnTo>
                      <a:pt x="228" y="4366"/>
                    </a:lnTo>
                    <a:lnTo>
                      <a:pt x="234" y="4353"/>
                    </a:lnTo>
                    <a:lnTo>
                      <a:pt x="240" y="4338"/>
                    </a:lnTo>
                    <a:lnTo>
                      <a:pt x="245" y="4320"/>
                    </a:lnTo>
                    <a:lnTo>
                      <a:pt x="245" y="4320"/>
                    </a:lnTo>
                    <a:lnTo>
                      <a:pt x="251" y="4300"/>
                    </a:lnTo>
                    <a:lnTo>
                      <a:pt x="256" y="4277"/>
                    </a:lnTo>
                    <a:lnTo>
                      <a:pt x="260" y="4254"/>
                    </a:lnTo>
                    <a:lnTo>
                      <a:pt x="263" y="4230"/>
                    </a:lnTo>
                    <a:lnTo>
                      <a:pt x="271" y="4180"/>
                    </a:lnTo>
                    <a:lnTo>
                      <a:pt x="279" y="4127"/>
                    </a:lnTo>
                    <a:lnTo>
                      <a:pt x="284" y="4101"/>
                    </a:lnTo>
                    <a:lnTo>
                      <a:pt x="290" y="4075"/>
                    </a:lnTo>
                    <a:lnTo>
                      <a:pt x="298" y="4049"/>
                    </a:lnTo>
                    <a:lnTo>
                      <a:pt x="306" y="4024"/>
                    </a:lnTo>
                    <a:lnTo>
                      <a:pt x="315" y="3999"/>
                    </a:lnTo>
                    <a:lnTo>
                      <a:pt x="327" y="3975"/>
                    </a:lnTo>
                    <a:lnTo>
                      <a:pt x="341" y="3952"/>
                    </a:lnTo>
                    <a:lnTo>
                      <a:pt x="349" y="3942"/>
                    </a:lnTo>
                    <a:lnTo>
                      <a:pt x="357" y="3930"/>
                    </a:lnTo>
                    <a:lnTo>
                      <a:pt x="357" y="3930"/>
                    </a:lnTo>
                    <a:lnTo>
                      <a:pt x="388" y="3893"/>
                    </a:lnTo>
                    <a:lnTo>
                      <a:pt x="411" y="3864"/>
                    </a:lnTo>
                    <a:lnTo>
                      <a:pt x="428" y="3842"/>
                    </a:lnTo>
                    <a:lnTo>
                      <a:pt x="434" y="3831"/>
                    </a:lnTo>
                    <a:lnTo>
                      <a:pt x="438" y="3822"/>
                    </a:lnTo>
                    <a:lnTo>
                      <a:pt x="442" y="3813"/>
                    </a:lnTo>
                    <a:lnTo>
                      <a:pt x="445" y="3803"/>
                    </a:lnTo>
                    <a:lnTo>
                      <a:pt x="447" y="3794"/>
                    </a:lnTo>
                    <a:lnTo>
                      <a:pt x="448" y="3784"/>
                    </a:lnTo>
                    <a:lnTo>
                      <a:pt x="449" y="3761"/>
                    </a:lnTo>
                    <a:lnTo>
                      <a:pt x="450" y="3732"/>
                    </a:lnTo>
                    <a:lnTo>
                      <a:pt x="450" y="3732"/>
                    </a:lnTo>
                    <a:lnTo>
                      <a:pt x="450" y="3695"/>
                    </a:lnTo>
                    <a:lnTo>
                      <a:pt x="453" y="3648"/>
                    </a:lnTo>
                    <a:lnTo>
                      <a:pt x="458" y="3593"/>
                    </a:lnTo>
                    <a:lnTo>
                      <a:pt x="462" y="3563"/>
                    </a:lnTo>
                    <a:lnTo>
                      <a:pt x="467" y="3533"/>
                    </a:lnTo>
                    <a:lnTo>
                      <a:pt x="472" y="3502"/>
                    </a:lnTo>
                    <a:lnTo>
                      <a:pt x="478" y="3470"/>
                    </a:lnTo>
                    <a:lnTo>
                      <a:pt x="485" y="3438"/>
                    </a:lnTo>
                    <a:lnTo>
                      <a:pt x="495" y="3406"/>
                    </a:lnTo>
                    <a:lnTo>
                      <a:pt x="504" y="3374"/>
                    </a:lnTo>
                    <a:lnTo>
                      <a:pt x="515" y="3343"/>
                    </a:lnTo>
                    <a:lnTo>
                      <a:pt x="528" y="3313"/>
                    </a:lnTo>
                    <a:lnTo>
                      <a:pt x="542" y="3284"/>
                    </a:lnTo>
                    <a:lnTo>
                      <a:pt x="542" y="3284"/>
                    </a:lnTo>
                    <a:lnTo>
                      <a:pt x="559" y="3252"/>
                    </a:lnTo>
                    <a:lnTo>
                      <a:pt x="576" y="3213"/>
                    </a:lnTo>
                    <a:lnTo>
                      <a:pt x="616" y="3122"/>
                    </a:lnTo>
                    <a:lnTo>
                      <a:pt x="708" y="2905"/>
                    </a:lnTo>
                    <a:lnTo>
                      <a:pt x="756" y="2798"/>
                    </a:lnTo>
                    <a:lnTo>
                      <a:pt x="778" y="2747"/>
                    </a:lnTo>
                    <a:lnTo>
                      <a:pt x="801" y="2701"/>
                    </a:lnTo>
                    <a:lnTo>
                      <a:pt x="823" y="2659"/>
                    </a:lnTo>
                    <a:lnTo>
                      <a:pt x="843" y="2622"/>
                    </a:lnTo>
                    <a:lnTo>
                      <a:pt x="853" y="2607"/>
                    </a:lnTo>
                    <a:lnTo>
                      <a:pt x="862" y="2594"/>
                    </a:lnTo>
                    <a:lnTo>
                      <a:pt x="870" y="2581"/>
                    </a:lnTo>
                    <a:lnTo>
                      <a:pt x="878" y="2572"/>
                    </a:lnTo>
                    <a:lnTo>
                      <a:pt x="878" y="2572"/>
                    </a:lnTo>
                    <a:lnTo>
                      <a:pt x="894" y="2555"/>
                    </a:lnTo>
                    <a:lnTo>
                      <a:pt x="909" y="2541"/>
                    </a:lnTo>
                    <a:lnTo>
                      <a:pt x="923" y="2530"/>
                    </a:lnTo>
                    <a:lnTo>
                      <a:pt x="936" y="2518"/>
                    </a:lnTo>
                    <a:lnTo>
                      <a:pt x="961" y="2499"/>
                    </a:lnTo>
                    <a:lnTo>
                      <a:pt x="983" y="2481"/>
                    </a:lnTo>
                    <a:lnTo>
                      <a:pt x="993" y="2471"/>
                    </a:lnTo>
                    <a:lnTo>
                      <a:pt x="1003" y="2460"/>
                    </a:lnTo>
                    <a:lnTo>
                      <a:pt x="1013" y="2449"/>
                    </a:lnTo>
                    <a:lnTo>
                      <a:pt x="1022" y="2436"/>
                    </a:lnTo>
                    <a:lnTo>
                      <a:pt x="1031" y="2421"/>
                    </a:lnTo>
                    <a:lnTo>
                      <a:pt x="1039" y="2404"/>
                    </a:lnTo>
                    <a:lnTo>
                      <a:pt x="1049" y="2383"/>
                    </a:lnTo>
                    <a:lnTo>
                      <a:pt x="1057" y="2360"/>
                    </a:lnTo>
                    <a:lnTo>
                      <a:pt x="1057" y="2360"/>
                    </a:lnTo>
                    <a:lnTo>
                      <a:pt x="1061" y="2348"/>
                    </a:lnTo>
                    <a:lnTo>
                      <a:pt x="1067" y="2337"/>
                    </a:lnTo>
                    <a:lnTo>
                      <a:pt x="1079" y="2313"/>
                    </a:lnTo>
                    <a:lnTo>
                      <a:pt x="1093" y="2290"/>
                    </a:lnTo>
                    <a:lnTo>
                      <a:pt x="1110" y="2269"/>
                    </a:lnTo>
                    <a:lnTo>
                      <a:pt x="1127" y="2248"/>
                    </a:lnTo>
                    <a:lnTo>
                      <a:pt x="1147" y="2227"/>
                    </a:lnTo>
                    <a:lnTo>
                      <a:pt x="1167" y="2208"/>
                    </a:lnTo>
                    <a:lnTo>
                      <a:pt x="1190" y="2189"/>
                    </a:lnTo>
                    <a:lnTo>
                      <a:pt x="1213" y="2171"/>
                    </a:lnTo>
                    <a:lnTo>
                      <a:pt x="1236" y="2153"/>
                    </a:lnTo>
                    <a:lnTo>
                      <a:pt x="1261" y="2136"/>
                    </a:lnTo>
                    <a:lnTo>
                      <a:pt x="1286" y="2119"/>
                    </a:lnTo>
                    <a:lnTo>
                      <a:pt x="1337" y="2087"/>
                    </a:lnTo>
                    <a:lnTo>
                      <a:pt x="1387" y="2057"/>
                    </a:lnTo>
                    <a:lnTo>
                      <a:pt x="1387" y="2057"/>
                    </a:lnTo>
                    <a:lnTo>
                      <a:pt x="1433" y="2028"/>
                    </a:lnTo>
                    <a:lnTo>
                      <a:pt x="1472" y="2003"/>
                    </a:lnTo>
                    <a:lnTo>
                      <a:pt x="1504" y="1979"/>
                    </a:lnTo>
                    <a:lnTo>
                      <a:pt x="1528" y="1958"/>
                    </a:lnTo>
                    <a:lnTo>
                      <a:pt x="1548" y="1942"/>
                    </a:lnTo>
                    <a:lnTo>
                      <a:pt x="1562" y="1929"/>
                    </a:lnTo>
                    <a:lnTo>
                      <a:pt x="1572" y="1919"/>
                    </a:lnTo>
                    <a:lnTo>
                      <a:pt x="1572" y="1919"/>
                    </a:lnTo>
                    <a:lnTo>
                      <a:pt x="1567" y="1916"/>
                    </a:lnTo>
                    <a:lnTo>
                      <a:pt x="1553" y="1909"/>
                    </a:lnTo>
                    <a:lnTo>
                      <a:pt x="1536" y="1896"/>
                    </a:lnTo>
                    <a:lnTo>
                      <a:pt x="1526" y="1889"/>
                    </a:lnTo>
                    <a:lnTo>
                      <a:pt x="1516" y="1881"/>
                    </a:lnTo>
                    <a:lnTo>
                      <a:pt x="1507" y="1872"/>
                    </a:lnTo>
                    <a:lnTo>
                      <a:pt x="1499" y="1862"/>
                    </a:lnTo>
                    <a:lnTo>
                      <a:pt x="1491" y="1852"/>
                    </a:lnTo>
                    <a:lnTo>
                      <a:pt x="1485" y="1841"/>
                    </a:lnTo>
                    <a:lnTo>
                      <a:pt x="1481" y="1829"/>
                    </a:lnTo>
                    <a:lnTo>
                      <a:pt x="1480" y="1823"/>
                    </a:lnTo>
                    <a:lnTo>
                      <a:pt x="1480" y="1818"/>
                    </a:lnTo>
                    <a:lnTo>
                      <a:pt x="1480" y="1812"/>
                    </a:lnTo>
                    <a:lnTo>
                      <a:pt x="1481" y="1806"/>
                    </a:lnTo>
                    <a:lnTo>
                      <a:pt x="1483" y="1799"/>
                    </a:lnTo>
                    <a:lnTo>
                      <a:pt x="1486" y="1793"/>
                    </a:lnTo>
                    <a:lnTo>
                      <a:pt x="1486" y="1793"/>
                    </a:lnTo>
                    <a:lnTo>
                      <a:pt x="1497" y="1771"/>
                    </a:lnTo>
                    <a:lnTo>
                      <a:pt x="1505" y="1753"/>
                    </a:lnTo>
                    <a:lnTo>
                      <a:pt x="1509" y="1738"/>
                    </a:lnTo>
                    <a:lnTo>
                      <a:pt x="1510" y="1732"/>
                    </a:lnTo>
                    <a:lnTo>
                      <a:pt x="1510" y="1726"/>
                    </a:lnTo>
                    <a:lnTo>
                      <a:pt x="1509" y="1721"/>
                    </a:lnTo>
                    <a:lnTo>
                      <a:pt x="1508" y="1715"/>
                    </a:lnTo>
                    <a:lnTo>
                      <a:pt x="1505" y="1710"/>
                    </a:lnTo>
                    <a:lnTo>
                      <a:pt x="1502" y="1703"/>
                    </a:lnTo>
                    <a:lnTo>
                      <a:pt x="1492" y="1690"/>
                    </a:lnTo>
                    <a:lnTo>
                      <a:pt x="1479" y="1675"/>
                    </a:lnTo>
                    <a:lnTo>
                      <a:pt x="1479" y="1675"/>
                    </a:lnTo>
                    <a:lnTo>
                      <a:pt x="1473" y="1666"/>
                    </a:lnTo>
                    <a:lnTo>
                      <a:pt x="1468" y="1659"/>
                    </a:lnTo>
                    <a:lnTo>
                      <a:pt x="1465" y="1652"/>
                    </a:lnTo>
                    <a:lnTo>
                      <a:pt x="1462" y="1646"/>
                    </a:lnTo>
                    <a:lnTo>
                      <a:pt x="1462" y="1641"/>
                    </a:lnTo>
                    <a:lnTo>
                      <a:pt x="1463" y="1636"/>
                    </a:lnTo>
                    <a:lnTo>
                      <a:pt x="1466" y="1632"/>
                    </a:lnTo>
                    <a:lnTo>
                      <a:pt x="1470" y="1629"/>
                    </a:lnTo>
                    <a:lnTo>
                      <a:pt x="1474" y="1627"/>
                    </a:lnTo>
                    <a:lnTo>
                      <a:pt x="1480" y="1625"/>
                    </a:lnTo>
                    <a:lnTo>
                      <a:pt x="1487" y="1624"/>
                    </a:lnTo>
                    <a:lnTo>
                      <a:pt x="1495" y="1623"/>
                    </a:lnTo>
                    <a:lnTo>
                      <a:pt x="1515" y="1625"/>
                    </a:lnTo>
                    <a:lnTo>
                      <a:pt x="1539" y="1628"/>
                    </a:lnTo>
                    <a:lnTo>
                      <a:pt x="1539" y="1628"/>
                    </a:lnTo>
                    <a:lnTo>
                      <a:pt x="1565" y="1634"/>
                    </a:lnTo>
                    <a:lnTo>
                      <a:pt x="1593" y="1643"/>
                    </a:lnTo>
                    <a:lnTo>
                      <a:pt x="1623" y="1650"/>
                    </a:lnTo>
                    <a:lnTo>
                      <a:pt x="1638" y="1653"/>
                    </a:lnTo>
                    <a:lnTo>
                      <a:pt x="1653" y="1655"/>
                    </a:lnTo>
                    <a:lnTo>
                      <a:pt x="1669" y="1656"/>
                    </a:lnTo>
                    <a:lnTo>
                      <a:pt x="1683" y="1656"/>
                    </a:lnTo>
                    <a:lnTo>
                      <a:pt x="1698" y="1655"/>
                    </a:lnTo>
                    <a:lnTo>
                      <a:pt x="1712" y="1653"/>
                    </a:lnTo>
                    <a:lnTo>
                      <a:pt x="1726" y="1648"/>
                    </a:lnTo>
                    <a:lnTo>
                      <a:pt x="1739" y="1642"/>
                    </a:lnTo>
                    <a:lnTo>
                      <a:pt x="1751" y="1633"/>
                    </a:lnTo>
                    <a:lnTo>
                      <a:pt x="1763" y="1622"/>
                    </a:lnTo>
                    <a:lnTo>
                      <a:pt x="1763" y="1622"/>
                    </a:lnTo>
                    <a:lnTo>
                      <a:pt x="1769" y="1616"/>
                    </a:lnTo>
                    <a:lnTo>
                      <a:pt x="1777" y="1610"/>
                    </a:lnTo>
                    <a:lnTo>
                      <a:pt x="1787" y="1603"/>
                    </a:lnTo>
                    <a:lnTo>
                      <a:pt x="1798" y="1598"/>
                    </a:lnTo>
                    <a:lnTo>
                      <a:pt x="1824" y="1588"/>
                    </a:lnTo>
                    <a:lnTo>
                      <a:pt x="1852" y="1578"/>
                    </a:lnTo>
                    <a:lnTo>
                      <a:pt x="1886" y="1568"/>
                    </a:lnTo>
                    <a:lnTo>
                      <a:pt x="1921" y="1559"/>
                    </a:lnTo>
                    <a:lnTo>
                      <a:pt x="1957" y="1552"/>
                    </a:lnTo>
                    <a:lnTo>
                      <a:pt x="1993" y="1545"/>
                    </a:lnTo>
                    <a:lnTo>
                      <a:pt x="2063" y="1532"/>
                    </a:lnTo>
                    <a:lnTo>
                      <a:pt x="2122" y="1523"/>
                    </a:lnTo>
                    <a:lnTo>
                      <a:pt x="2179" y="1516"/>
                    </a:lnTo>
                    <a:lnTo>
                      <a:pt x="2179" y="1516"/>
                    </a:lnTo>
                    <a:lnTo>
                      <a:pt x="2175" y="1473"/>
                    </a:lnTo>
                    <a:lnTo>
                      <a:pt x="2171" y="1429"/>
                    </a:lnTo>
                    <a:lnTo>
                      <a:pt x="2165" y="1377"/>
                    </a:lnTo>
                    <a:lnTo>
                      <a:pt x="2165" y="1377"/>
                    </a:lnTo>
                    <a:lnTo>
                      <a:pt x="2160" y="1342"/>
                    </a:lnTo>
                    <a:lnTo>
                      <a:pt x="2154" y="1311"/>
                    </a:lnTo>
                    <a:lnTo>
                      <a:pt x="2148" y="1284"/>
                    </a:lnTo>
                    <a:lnTo>
                      <a:pt x="2140" y="1261"/>
                    </a:lnTo>
                    <a:lnTo>
                      <a:pt x="2135" y="1243"/>
                    </a:lnTo>
                    <a:lnTo>
                      <a:pt x="2130" y="1230"/>
                    </a:lnTo>
                    <a:lnTo>
                      <a:pt x="2126" y="1220"/>
                    </a:lnTo>
                    <a:lnTo>
                      <a:pt x="2126" y="1220"/>
                    </a:lnTo>
                    <a:lnTo>
                      <a:pt x="2115" y="1216"/>
                    </a:lnTo>
                    <a:lnTo>
                      <a:pt x="2101" y="1211"/>
                    </a:lnTo>
                    <a:lnTo>
                      <a:pt x="2087" y="1203"/>
                    </a:lnTo>
                    <a:lnTo>
                      <a:pt x="2078" y="1198"/>
                    </a:lnTo>
                    <a:lnTo>
                      <a:pt x="2070" y="1193"/>
                    </a:lnTo>
                    <a:lnTo>
                      <a:pt x="2062" y="1186"/>
                    </a:lnTo>
                    <a:lnTo>
                      <a:pt x="2054" y="1177"/>
                    </a:lnTo>
                    <a:lnTo>
                      <a:pt x="2045" y="1168"/>
                    </a:lnTo>
                    <a:lnTo>
                      <a:pt x="2039" y="1158"/>
                    </a:lnTo>
                    <a:lnTo>
                      <a:pt x="2032" y="1146"/>
                    </a:lnTo>
                    <a:lnTo>
                      <a:pt x="2027" y="1133"/>
                    </a:lnTo>
                    <a:lnTo>
                      <a:pt x="2027" y="1133"/>
                    </a:lnTo>
                    <a:lnTo>
                      <a:pt x="2017" y="1102"/>
                    </a:lnTo>
                    <a:lnTo>
                      <a:pt x="2005" y="1064"/>
                    </a:lnTo>
                    <a:lnTo>
                      <a:pt x="1994" y="1022"/>
                    </a:lnTo>
                    <a:lnTo>
                      <a:pt x="1984" y="978"/>
                    </a:lnTo>
                    <a:lnTo>
                      <a:pt x="1980" y="957"/>
                    </a:lnTo>
                    <a:lnTo>
                      <a:pt x="1976" y="936"/>
                    </a:lnTo>
                    <a:lnTo>
                      <a:pt x="1974" y="916"/>
                    </a:lnTo>
                    <a:lnTo>
                      <a:pt x="1973" y="898"/>
                    </a:lnTo>
                    <a:lnTo>
                      <a:pt x="1973" y="881"/>
                    </a:lnTo>
                    <a:lnTo>
                      <a:pt x="1974" y="866"/>
                    </a:lnTo>
                    <a:lnTo>
                      <a:pt x="1976" y="854"/>
                    </a:lnTo>
                    <a:lnTo>
                      <a:pt x="1978" y="848"/>
                    </a:lnTo>
                    <a:lnTo>
                      <a:pt x="1980" y="843"/>
                    </a:lnTo>
                    <a:lnTo>
                      <a:pt x="1980" y="843"/>
                    </a:lnTo>
                    <a:lnTo>
                      <a:pt x="1986" y="836"/>
                    </a:lnTo>
                    <a:lnTo>
                      <a:pt x="1991" y="830"/>
                    </a:lnTo>
                    <a:lnTo>
                      <a:pt x="1995" y="825"/>
                    </a:lnTo>
                    <a:lnTo>
                      <a:pt x="2000" y="822"/>
                    </a:lnTo>
                    <a:lnTo>
                      <a:pt x="2004" y="819"/>
                    </a:lnTo>
                    <a:lnTo>
                      <a:pt x="2009" y="818"/>
                    </a:lnTo>
                    <a:lnTo>
                      <a:pt x="2013" y="818"/>
                    </a:lnTo>
                    <a:lnTo>
                      <a:pt x="2017" y="819"/>
                    </a:lnTo>
                    <a:lnTo>
                      <a:pt x="2024" y="822"/>
                    </a:lnTo>
                    <a:lnTo>
                      <a:pt x="2029" y="826"/>
                    </a:lnTo>
                    <a:lnTo>
                      <a:pt x="2033" y="830"/>
                    </a:lnTo>
                    <a:lnTo>
                      <a:pt x="2033" y="830"/>
                    </a:lnTo>
                    <a:lnTo>
                      <a:pt x="2030" y="824"/>
                    </a:lnTo>
                    <a:lnTo>
                      <a:pt x="2020" y="804"/>
                    </a:lnTo>
                    <a:lnTo>
                      <a:pt x="2006" y="774"/>
                    </a:lnTo>
                    <a:lnTo>
                      <a:pt x="1999" y="756"/>
                    </a:lnTo>
                    <a:lnTo>
                      <a:pt x="1992" y="735"/>
                    </a:lnTo>
                    <a:lnTo>
                      <a:pt x="1985" y="712"/>
                    </a:lnTo>
                    <a:lnTo>
                      <a:pt x="1978" y="687"/>
                    </a:lnTo>
                    <a:lnTo>
                      <a:pt x="1973" y="662"/>
                    </a:lnTo>
                    <a:lnTo>
                      <a:pt x="1969" y="635"/>
                    </a:lnTo>
                    <a:lnTo>
                      <a:pt x="1967" y="607"/>
                    </a:lnTo>
                    <a:lnTo>
                      <a:pt x="1967" y="579"/>
                    </a:lnTo>
                    <a:lnTo>
                      <a:pt x="1969" y="549"/>
                    </a:lnTo>
                    <a:lnTo>
                      <a:pt x="1971" y="535"/>
                    </a:lnTo>
                    <a:lnTo>
                      <a:pt x="1974" y="520"/>
                    </a:lnTo>
                    <a:lnTo>
                      <a:pt x="1974" y="520"/>
                    </a:lnTo>
                    <a:lnTo>
                      <a:pt x="1987" y="461"/>
                    </a:lnTo>
                    <a:lnTo>
                      <a:pt x="1993" y="431"/>
                    </a:lnTo>
                    <a:lnTo>
                      <a:pt x="2000" y="401"/>
                    </a:lnTo>
                    <a:lnTo>
                      <a:pt x="2007" y="371"/>
                    </a:lnTo>
                    <a:lnTo>
                      <a:pt x="2017" y="342"/>
                    </a:lnTo>
                    <a:lnTo>
                      <a:pt x="2027" y="313"/>
                    </a:lnTo>
                    <a:lnTo>
                      <a:pt x="2039" y="284"/>
                    </a:lnTo>
                    <a:lnTo>
                      <a:pt x="2054" y="256"/>
                    </a:lnTo>
                    <a:lnTo>
                      <a:pt x="2062" y="242"/>
                    </a:lnTo>
                    <a:lnTo>
                      <a:pt x="2070" y="228"/>
                    </a:lnTo>
                    <a:lnTo>
                      <a:pt x="2079" y="215"/>
                    </a:lnTo>
                    <a:lnTo>
                      <a:pt x="2090" y="202"/>
                    </a:lnTo>
                    <a:lnTo>
                      <a:pt x="2101" y="188"/>
                    </a:lnTo>
                    <a:lnTo>
                      <a:pt x="2113" y="175"/>
                    </a:lnTo>
                    <a:lnTo>
                      <a:pt x="2125" y="162"/>
                    </a:lnTo>
                    <a:lnTo>
                      <a:pt x="2138" y="149"/>
                    </a:lnTo>
                    <a:lnTo>
                      <a:pt x="2153" y="137"/>
                    </a:lnTo>
                    <a:lnTo>
                      <a:pt x="2167" y="124"/>
                    </a:lnTo>
                    <a:lnTo>
                      <a:pt x="2184" y="113"/>
                    </a:lnTo>
                    <a:lnTo>
                      <a:pt x="2200" y="101"/>
                    </a:lnTo>
                    <a:lnTo>
                      <a:pt x="2219" y="89"/>
                    </a:lnTo>
                    <a:lnTo>
                      <a:pt x="2238" y="78"/>
                    </a:lnTo>
                    <a:lnTo>
                      <a:pt x="2238" y="78"/>
                    </a:lnTo>
                    <a:lnTo>
                      <a:pt x="2258" y="68"/>
                    </a:lnTo>
                    <a:lnTo>
                      <a:pt x="2278" y="57"/>
                    </a:lnTo>
                    <a:lnTo>
                      <a:pt x="2298" y="48"/>
                    </a:lnTo>
                    <a:lnTo>
                      <a:pt x="2318" y="40"/>
                    </a:lnTo>
                    <a:lnTo>
                      <a:pt x="2338" y="33"/>
                    </a:lnTo>
                    <a:lnTo>
                      <a:pt x="2358" y="26"/>
                    </a:lnTo>
                    <a:lnTo>
                      <a:pt x="2379" y="20"/>
                    </a:lnTo>
                    <a:lnTo>
                      <a:pt x="2399" y="15"/>
                    </a:lnTo>
                    <a:lnTo>
                      <a:pt x="2419" y="11"/>
                    </a:lnTo>
                    <a:lnTo>
                      <a:pt x="2440" y="8"/>
                    </a:lnTo>
                    <a:lnTo>
                      <a:pt x="2459" y="5"/>
                    </a:lnTo>
                    <a:lnTo>
                      <a:pt x="2480" y="3"/>
                    </a:lnTo>
                    <a:lnTo>
                      <a:pt x="2499" y="1"/>
                    </a:lnTo>
                    <a:lnTo>
                      <a:pt x="2520" y="1"/>
                    </a:lnTo>
                    <a:lnTo>
                      <a:pt x="2540" y="0"/>
                    </a:lnTo>
                    <a:lnTo>
                      <a:pt x="2559" y="1"/>
                    </a:lnTo>
                    <a:lnTo>
                      <a:pt x="2580" y="2"/>
                    </a:lnTo>
                    <a:lnTo>
                      <a:pt x="2600" y="4"/>
                    </a:lnTo>
                    <a:lnTo>
                      <a:pt x="2618" y="7"/>
                    </a:lnTo>
                    <a:lnTo>
                      <a:pt x="2638" y="10"/>
                    </a:lnTo>
                    <a:lnTo>
                      <a:pt x="2657" y="13"/>
                    </a:lnTo>
                    <a:lnTo>
                      <a:pt x="2676" y="17"/>
                    </a:lnTo>
                    <a:lnTo>
                      <a:pt x="2713" y="28"/>
                    </a:lnTo>
                    <a:lnTo>
                      <a:pt x="2749" y="41"/>
                    </a:lnTo>
                    <a:lnTo>
                      <a:pt x="2785" y="55"/>
                    </a:lnTo>
                    <a:lnTo>
                      <a:pt x="2819" y="73"/>
                    </a:lnTo>
                    <a:lnTo>
                      <a:pt x="2851" y="91"/>
                    </a:lnTo>
                    <a:lnTo>
                      <a:pt x="2851" y="91"/>
                    </a:lnTo>
                    <a:lnTo>
                      <a:pt x="2883" y="112"/>
                    </a:lnTo>
                    <a:lnTo>
                      <a:pt x="2912" y="133"/>
                    </a:lnTo>
                    <a:lnTo>
                      <a:pt x="2939" y="155"/>
                    </a:lnTo>
                    <a:lnTo>
                      <a:pt x="2964" y="178"/>
                    </a:lnTo>
                    <a:lnTo>
                      <a:pt x="2987" y="202"/>
                    </a:lnTo>
                    <a:lnTo>
                      <a:pt x="3008" y="226"/>
                    </a:lnTo>
                    <a:lnTo>
                      <a:pt x="3027" y="252"/>
                    </a:lnTo>
                    <a:lnTo>
                      <a:pt x="3043" y="279"/>
                    </a:lnTo>
                    <a:lnTo>
                      <a:pt x="3058" y="307"/>
                    </a:lnTo>
                    <a:lnTo>
                      <a:pt x="3070" y="336"/>
                    </a:lnTo>
                    <a:lnTo>
                      <a:pt x="3079" y="365"/>
                    </a:lnTo>
                    <a:lnTo>
                      <a:pt x="3088" y="396"/>
                    </a:lnTo>
                    <a:lnTo>
                      <a:pt x="3093" y="427"/>
                    </a:lnTo>
                    <a:lnTo>
                      <a:pt x="3096" y="460"/>
                    </a:lnTo>
                    <a:lnTo>
                      <a:pt x="3097" y="493"/>
                    </a:lnTo>
                    <a:lnTo>
                      <a:pt x="3096" y="527"/>
                    </a:lnTo>
                    <a:lnTo>
                      <a:pt x="3096" y="527"/>
                    </a:lnTo>
                    <a:lnTo>
                      <a:pt x="3088" y="641"/>
                    </a:lnTo>
                    <a:lnTo>
                      <a:pt x="3081" y="711"/>
                    </a:lnTo>
                    <a:lnTo>
                      <a:pt x="3076" y="758"/>
                    </a:lnTo>
                    <a:lnTo>
                      <a:pt x="3076" y="758"/>
                    </a:lnTo>
                    <a:lnTo>
                      <a:pt x="3082" y="757"/>
                    </a:lnTo>
                    <a:lnTo>
                      <a:pt x="3090" y="756"/>
                    </a:lnTo>
                    <a:lnTo>
                      <a:pt x="3099" y="757"/>
                    </a:lnTo>
                    <a:lnTo>
                      <a:pt x="3109" y="760"/>
                    </a:lnTo>
                    <a:lnTo>
                      <a:pt x="3115" y="763"/>
                    </a:lnTo>
                    <a:lnTo>
                      <a:pt x="3121" y="766"/>
                    </a:lnTo>
                    <a:lnTo>
                      <a:pt x="3126" y="770"/>
                    </a:lnTo>
                    <a:lnTo>
                      <a:pt x="3132" y="776"/>
                    </a:lnTo>
                    <a:lnTo>
                      <a:pt x="3137" y="782"/>
                    </a:lnTo>
                    <a:lnTo>
                      <a:pt x="3142" y="791"/>
                    </a:lnTo>
                    <a:lnTo>
                      <a:pt x="3142" y="791"/>
                    </a:lnTo>
                    <a:lnTo>
                      <a:pt x="3146" y="799"/>
                    </a:lnTo>
                    <a:lnTo>
                      <a:pt x="3151" y="808"/>
                    </a:lnTo>
                    <a:lnTo>
                      <a:pt x="3154" y="817"/>
                    </a:lnTo>
                    <a:lnTo>
                      <a:pt x="3156" y="826"/>
                    </a:lnTo>
                    <a:lnTo>
                      <a:pt x="3158" y="836"/>
                    </a:lnTo>
                    <a:lnTo>
                      <a:pt x="3159" y="845"/>
                    </a:lnTo>
                    <a:lnTo>
                      <a:pt x="3160" y="865"/>
                    </a:lnTo>
                    <a:lnTo>
                      <a:pt x="3158" y="885"/>
                    </a:lnTo>
                    <a:lnTo>
                      <a:pt x="3155" y="907"/>
                    </a:lnTo>
                    <a:lnTo>
                      <a:pt x="3149" y="931"/>
                    </a:lnTo>
                    <a:lnTo>
                      <a:pt x="3142" y="956"/>
                    </a:lnTo>
                    <a:lnTo>
                      <a:pt x="3142" y="956"/>
                    </a:lnTo>
                    <a:lnTo>
                      <a:pt x="3127" y="1006"/>
                    </a:lnTo>
                    <a:lnTo>
                      <a:pt x="3109" y="1057"/>
                    </a:lnTo>
                    <a:lnTo>
                      <a:pt x="3101" y="1080"/>
                    </a:lnTo>
                    <a:lnTo>
                      <a:pt x="3092" y="1101"/>
                    </a:lnTo>
                    <a:lnTo>
                      <a:pt x="3083" y="1119"/>
                    </a:lnTo>
                    <a:lnTo>
                      <a:pt x="3076" y="1133"/>
                    </a:lnTo>
                    <a:lnTo>
                      <a:pt x="3076" y="1133"/>
                    </a:lnTo>
                    <a:lnTo>
                      <a:pt x="3071" y="1141"/>
                    </a:lnTo>
                    <a:lnTo>
                      <a:pt x="3066" y="1147"/>
                    </a:lnTo>
                    <a:lnTo>
                      <a:pt x="3061" y="1153"/>
                    </a:lnTo>
                    <a:lnTo>
                      <a:pt x="3056" y="1157"/>
                    </a:lnTo>
                    <a:lnTo>
                      <a:pt x="3050" y="1160"/>
                    </a:lnTo>
                    <a:lnTo>
                      <a:pt x="3046" y="1163"/>
                    </a:lnTo>
                    <a:lnTo>
                      <a:pt x="3037" y="1166"/>
                    </a:lnTo>
                    <a:lnTo>
                      <a:pt x="3029" y="1167"/>
                    </a:lnTo>
                    <a:lnTo>
                      <a:pt x="3023" y="1167"/>
                    </a:lnTo>
                    <a:lnTo>
                      <a:pt x="3016" y="1166"/>
                    </a:lnTo>
                    <a:lnTo>
                      <a:pt x="3016" y="1166"/>
                    </a:lnTo>
                    <a:lnTo>
                      <a:pt x="3009" y="1222"/>
                    </a:lnTo>
                    <a:lnTo>
                      <a:pt x="3003" y="1275"/>
                    </a:lnTo>
                    <a:lnTo>
                      <a:pt x="2997" y="1331"/>
                    </a:lnTo>
                    <a:lnTo>
                      <a:pt x="2997" y="1331"/>
                    </a:lnTo>
                    <a:lnTo>
                      <a:pt x="2996" y="1358"/>
                    </a:lnTo>
                    <a:lnTo>
                      <a:pt x="2996" y="1383"/>
                    </a:lnTo>
                    <a:lnTo>
                      <a:pt x="2998" y="1405"/>
                    </a:lnTo>
                    <a:lnTo>
                      <a:pt x="3001" y="1425"/>
                    </a:lnTo>
                    <a:lnTo>
                      <a:pt x="3004" y="1440"/>
                    </a:lnTo>
                    <a:lnTo>
                      <a:pt x="3007" y="1453"/>
                    </a:lnTo>
                    <a:lnTo>
                      <a:pt x="3010" y="1463"/>
                    </a:lnTo>
                    <a:lnTo>
                      <a:pt x="3010" y="1463"/>
                    </a:lnTo>
                    <a:lnTo>
                      <a:pt x="3030" y="1467"/>
                    </a:lnTo>
                    <a:lnTo>
                      <a:pt x="3077" y="1477"/>
                    </a:lnTo>
                    <a:lnTo>
                      <a:pt x="3106" y="1482"/>
                    </a:lnTo>
                    <a:lnTo>
                      <a:pt x="3135" y="1486"/>
                    </a:lnTo>
                    <a:lnTo>
                      <a:pt x="3164" y="1489"/>
                    </a:lnTo>
                    <a:lnTo>
                      <a:pt x="3189" y="1490"/>
                    </a:lnTo>
                    <a:lnTo>
                      <a:pt x="3189" y="1490"/>
                    </a:lnTo>
                    <a:lnTo>
                      <a:pt x="3244" y="1489"/>
                    </a:lnTo>
                    <a:lnTo>
                      <a:pt x="3316" y="1486"/>
                    </a:lnTo>
                    <a:lnTo>
                      <a:pt x="3389" y="1482"/>
                    </a:lnTo>
                    <a:lnTo>
                      <a:pt x="3452" y="1477"/>
                    </a:lnTo>
                    <a:lnTo>
                      <a:pt x="3452" y="1477"/>
                    </a:lnTo>
                    <a:lnTo>
                      <a:pt x="3465" y="1477"/>
                    </a:lnTo>
                    <a:lnTo>
                      <a:pt x="3478" y="1478"/>
                    </a:lnTo>
                    <a:lnTo>
                      <a:pt x="3489" y="1480"/>
                    </a:lnTo>
                    <a:lnTo>
                      <a:pt x="3499" y="1484"/>
                    </a:lnTo>
                    <a:lnTo>
                      <a:pt x="3509" y="1489"/>
                    </a:lnTo>
                    <a:lnTo>
                      <a:pt x="3517" y="1495"/>
                    </a:lnTo>
                    <a:lnTo>
                      <a:pt x="3524" y="1503"/>
                    </a:lnTo>
                    <a:lnTo>
                      <a:pt x="3530" y="1512"/>
                    </a:lnTo>
                    <a:lnTo>
                      <a:pt x="3536" y="1522"/>
                    </a:lnTo>
                    <a:lnTo>
                      <a:pt x="3541" y="1533"/>
                    </a:lnTo>
                    <a:lnTo>
                      <a:pt x="3544" y="1546"/>
                    </a:lnTo>
                    <a:lnTo>
                      <a:pt x="3546" y="1559"/>
                    </a:lnTo>
                    <a:lnTo>
                      <a:pt x="3547" y="1573"/>
                    </a:lnTo>
                    <a:lnTo>
                      <a:pt x="3548" y="1589"/>
                    </a:lnTo>
                    <a:lnTo>
                      <a:pt x="3547" y="1604"/>
                    </a:lnTo>
                    <a:lnTo>
                      <a:pt x="3545" y="1622"/>
                    </a:lnTo>
                    <a:lnTo>
                      <a:pt x="3545" y="1622"/>
                    </a:lnTo>
                    <a:lnTo>
                      <a:pt x="3542" y="1653"/>
                    </a:lnTo>
                    <a:lnTo>
                      <a:pt x="3540" y="1678"/>
                    </a:lnTo>
                    <a:lnTo>
                      <a:pt x="3540" y="1697"/>
                    </a:lnTo>
                    <a:lnTo>
                      <a:pt x="3540" y="1713"/>
                    </a:lnTo>
                    <a:lnTo>
                      <a:pt x="3540" y="1726"/>
                    </a:lnTo>
                    <a:lnTo>
                      <a:pt x="3537" y="1737"/>
                    </a:lnTo>
                    <a:lnTo>
                      <a:pt x="3535" y="1743"/>
                    </a:lnTo>
                    <a:lnTo>
                      <a:pt x="3532" y="1749"/>
                    </a:lnTo>
                    <a:lnTo>
                      <a:pt x="3529" y="1754"/>
                    </a:lnTo>
                    <a:lnTo>
                      <a:pt x="3525" y="1760"/>
                    </a:lnTo>
                    <a:lnTo>
                      <a:pt x="3525" y="1760"/>
                    </a:lnTo>
                    <a:lnTo>
                      <a:pt x="3498" y="1793"/>
                    </a:lnTo>
                    <a:lnTo>
                      <a:pt x="3498" y="1793"/>
                    </a:lnTo>
                    <a:lnTo>
                      <a:pt x="3520" y="1801"/>
                    </a:lnTo>
                    <a:lnTo>
                      <a:pt x="3580" y="1827"/>
                    </a:lnTo>
                    <a:lnTo>
                      <a:pt x="3620" y="1845"/>
                    </a:lnTo>
                    <a:lnTo>
                      <a:pt x="3665" y="1866"/>
                    </a:lnTo>
                    <a:lnTo>
                      <a:pt x="3716" y="1892"/>
                    </a:lnTo>
                    <a:lnTo>
                      <a:pt x="3769" y="1920"/>
                    </a:lnTo>
                    <a:lnTo>
                      <a:pt x="3824" y="1951"/>
                    </a:lnTo>
                    <a:lnTo>
                      <a:pt x="3880" y="1985"/>
                    </a:lnTo>
                    <a:lnTo>
                      <a:pt x="3908" y="2003"/>
                    </a:lnTo>
                    <a:lnTo>
                      <a:pt x="3935" y="2021"/>
                    </a:lnTo>
                    <a:lnTo>
                      <a:pt x="3963" y="2041"/>
                    </a:lnTo>
                    <a:lnTo>
                      <a:pt x="3988" y="2060"/>
                    </a:lnTo>
                    <a:lnTo>
                      <a:pt x="4014" y="2081"/>
                    </a:lnTo>
                    <a:lnTo>
                      <a:pt x="4039" y="2102"/>
                    </a:lnTo>
                    <a:lnTo>
                      <a:pt x="4063" y="2122"/>
                    </a:lnTo>
                    <a:lnTo>
                      <a:pt x="4084" y="2144"/>
                    </a:lnTo>
                    <a:lnTo>
                      <a:pt x="4105" y="2167"/>
                    </a:lnTo>
                    <a:lnTo>
                      <a:pt x="4125" y="2189"/>
                    </a:lnTo>
                    <a:lnTo>
                      <a:pt x="4142" y="2212"/>
                    </a:lnTo>
                    <a:lnTo>
                      <a:pt x="4159" y="2235"/>
                    </a:lnTo>
                    <a:lnTo>
                      <a:pt x="4159" y="2235"/>
                    </a:lnTo>
                    <a:lnTo>
                      <a:pt x="4188" y="2283"/>
                    </a:lnTo>
                    <a:lnTo>
                      <a:pt x="4217" y="2335"/>
                    </a:lnTo>
                    <a:lnTo>
                      <a:pt x="4246" y="2387"/>
                    </a:lnTo>
                    <a:lnTo>
                      <a:pt x="4274" y="2441"/>
                    </a:lnTo>
                    <a:lnTo>
                      <a:pt x="4301" y="2497"/>
                    </a:lnTo>
                    <a:lnTo>
                      <a:pt x="4327" y="2552"/>
                    </a:lnTo>
                    <a:lnTo>
                      <a:pt x="4351" y="2608"/>
                    </a:lnTo>
                    <a:lnTo>
                      <a:pt x="4373" y="2663"/>
                    </a:lnTo>
                    <a:lnTo>
                      <a:pt x="4395" y="2717"/>
                    </a:lnTo>
                    <a:lnTo>
                      <a:pt x="4413" y="2770"/>
                    </a:lnTo>
                    <a:lnTo>
                      <a:pt x="4431" y="2820"/>
                    </a:lnTo>
                    <a:lnTo>
                      <a:pt x="4445" y="2869"/>
                    </a:lnTo>
                    <a:lnTo>
                      <a:pt x="4457" y="2914"/>
                    </a:lnTo>
                    <a:lnTo>
                      <a:pt x="4466" y="2956"/>
                    </a:lnTo>
                    <a:lnTo>
                      <a:pt x="4472" y="2994"/>
                    </a:lnTo>
                    <a:lnTo>
                      <a:pt x="4474" y="3010"/>
                    </a:lnTo>
                    <a:lnTo>
                      <a:pt x="4475" y="3027"/>
                    </a:lnTo>
                    <a:lnTo>
                      <a:pt x="4475" y="3027"/>
                    </a:lnTo>
                    <a:lnTo>
                      <a:pt x="4476" y="3042"/>
                    </a:lnTo>
                    <a:lnTo>
                      <a:pt x="4478" y="3059"/>
                    </a:lnTo>
                    <a:lnTo>
                      <a:pt x="4482" y="3076"/>
                    </a:lnTo>
                    <a:lnTo>
                      <a:pt x="4486" y="3095"/>
                    </a:lnTo>
                    <a:lnTo>
                      <a:pt x="4497" y="3133"/>
                    </a:lnTo>
                    <a:lnTo>
                      <a:pt x="4510" y="3174"/>
                    </a:lnTo>
                    <a:lnTo>
                      <a:pt x="4527" y="3218"/>
                    </a:lnTo>
                    <a:lnTo>
                      <a:pt x="4545" y="3262"/>
                    </a:lnTo>
                    <a:lnTo>
                      <a:pt x="4583" y="3357"/>
                    </a:lnTo>
                    <a:lnTo>
                      <a:pt x="4602" y="3405"/>
                    </a:lnTo>
                    <a:lnTo>
                      <a:pt x="4621" y="3455"/>
                    </a:lnTo>
                    <a:lnTo>
                      <a:pt x="4638" y="3504"/>
                    </a:lnTo>
                    <a:lnTo>
                      <a:pt x="4654" y="3554"/>
                    </a:lnTo>
                    <a:lnTo>
                      <a:pt x="4661" y="3579"/>
                    </a:lnTo>
                    <a:lnTo>
                      <a:pt x="4667" y="3603"/>
                    </a:lnTo>
                    <a:lnTo>
                      <a:pt x="4672" y="3627"/>
                    </a:lnTo>
                    <a:lnTo>
                      <a:pt x="4678" y="3652"/>
                    </a:lnTo>
                    <a:lnTo>
                      <a:pt x="4681" y="3676"/>
                    </a:lnTo>
                    <a:lnTo>
                      <a:pt x="4684" y="3699"/>
                    </a:lnTo>
                    <a:lnTo>
                      <a:pt x="4686" y="3723"/>
                    </a:lnTo>
                    <a:lnTo>
                      <a:pt x="4686" y="3746"/>
                    </a:lnTo>
                    <a:lnTo>
                      <a:pt x="4686" y="3746"/>
                    </a:lnTo>
                    <a:lnTo>
                      <a:pt x="4688" y="3833"/>
                    </a:lnTo>
                    <a:lnTo>
                      <a:pt x="4691" y="3914"/>
                    </a:lnTo>
                    <a:lnTo>
                      <a:pt x="4695" y="3989"/>
                    </a:lnTo>
                    <a:lnTo>
                      <a:pt x="4701" y="4060"/>
                    </a:lnTo>
                    <a:lnTo>
                      <a:pt x="4714" y="4192"/>
                    </a:lnTo>
                    <a:lnTo>
                      <a:pt x="4720" y="4255"/>
                    </a:lnTo>
                    <a:lnTo>
                      <a:pt x="4726" y="4319"/>
                    </a:lnTo>
                    <a:lnTo>
                      <a:pt x="4726" y="4319"/>
                    </a:lnTo>
                    <a:lnTo>
                      <a:pt x="4728" y="4353"/>
                    </a:lnTo>
                    <a:lnTo>
                      <a:pt x="4728" y="4388"/>
                    </a:lnTo>
                    <a:lnTo>
                      <a:pt x="4728" y="4424"/>
                    </a:lnTo>
                    <a:lnTo>
                      <a:pt x="4726" y="4461"/>
                    </a:lnTo>
                    <a:lnTo>
                      <a:pt x="4724" y="4501"/>
                    </a:lnTo>
                    <a:lnTo>
                      <a:pt x="4720" y="4539"/>
                    </a:lnTo>
                    <a:lnTo>
                      <a:pt x="4715" y="4578"/>
                    </a:lnTo>
                    <a:lnTo>
                      <a:pt x="4710" y="4617"/>
                    </a:lnTo>
                    <a:lnTo>
                      <a:pt x="4702" y="4655"/>
                    </a:lnTo>
                    <a:lnTo>
                      <a:pt x="4695" y="4692"/>
                    </a:lnTo>
                    <a:lnTo>
                      <a:pt x="4687" y="4730"/>
                    </a:lnTo>
                    <a:lnTo>
                      <a:pt x="4678" y="4764"/>
                    </a:lnTo>
                    <a:lnTo>
                      <a:pt x="4667" y="4797"/>
                    </a:lnTo>
                    <a:lnTo>
                      <a:pt x="4657" y="4828"/>
                    </a:lnTo>
                    <a:lnTo>
                      <a:pt x="4646" y="4855"/>
                    </a:lnTo>
                    <a:lnTo>
                      <a:pt x="4633" y="4880"/>
                    </a:lnTo>
                    <a:lnTo>
                      <a:pt x="4633" y="4880"/>
                    </a:lnTo>
                    <a:lnTo>
                      <a:pt x="4621" y="4903"/>
                    </a:lnTo>
                    <a:lnTo>
                      <a:pt x="4608" y="4925"/>
                    </a:lnTo>
                    <a:lnTo>
                      <a:pt x="4595" y="4944"/>
                    </a:lnTo>
                    <a:lnTo>
                      <a:pt x="4583" y="4963"/>
                    </a:lnTo>
                    <a:lnTo>
                      <a:pt x="4557" y="4998"/>
                    </a:lnTo>
                    <a:lnTo>
                      <a:pt x="4533" y="5031"/>
                    </a:lnTo>
                    <a:lnTo>
                      <a:pt x="4510" y="5063"/>
                    </a:lnTo>
                    <a:lnTo>
                      <a:pt x="4500" y="5078"/>
                    </a:lnTo>
                    <a:lnTo>
                      <a:pt x="4491" y="5096"/>
                    </a:lnTo>
                    <a:lnTo>
                      <a:pt x="4482" y="5112"/>
                    </a:lnTo>
                    <a:lnTo>
                      <a:pt x="4474" y="5131"/>
                    </a:lnTo>
                    <a:lnTo>
                      <a:pt x="4467" y="5150"/>
                    </a:lnTo>
                    <a:lnTo>
                      <a:pt x="4462" y="5170"/>
                    </a:lnTo>
                    <a:lnTo>
                      <a:pt x="4462" y="5170"/>
                    </a:lnTo>
                    <a:lnTo>
                      <a:pt x="4456" y="5191"/>
                    </a:lnTo>
                    <a:lnTo>
                      <a:pt x="4449" y="5209"/>
                    </a:lnTo>
                    <a:lnTo>
                      <a:pt x="4440" y="5226"/>
                    </a:lnTo>
                    <a:lnTo>
                      <a:pt x="4431" y="5241"/>
                    </a:lnTo>
                    <a:lnTo>
                      <a:pt x="4421" y="5256"/>
                    </a:lnTo>
                    <a:lnTo>
                      <a:pt x="4410" y="5268"/>
                    </a:lnTo>
                    <a:lnTo>
                      <a:pt x="4400" y="5278"/>
                    </a:lnTo>
                    <a:lnTo>
                      <a:pt x="4390" y="5289"/>
                    </a:lnTo>
                    <a:lnTo>
                      <a:pt x="4379" y="5297"/>
                    </a:lnTo>
                    <a:lnTo>
                      <a:pt x="4369" y="5304"/>
                    </a:lnTo>
                    <a:lnTo>
                      <a:pt x="4353" y="5314"/>
                    </a:lnTo>
                    <a:lnTo>
                      <a:pt x="4341" y="5321"/>
                    </a:lnTo>
                    <a:lnTo>
                      <a:pt x="4336" y="5323"/>
                    </a:lnTo>
                    <a:lnTo>
                      <a:pt x="4336" y="5323"/>
                    </a:lnTo>
                    <a:lnTo>
                      <a:pt x="4337" y="5338"/>
                    </a:lnTo>
                    <a:lnTo>
                      <a:pt x="4336" y="5355"/>
                    </a:lnTo>
                    <a:lnTo>
                      <a:pt x="4335" y="5375"/>
                    </a:lnTo>
                    <a:lnTo>
                      <a:pt x="4331" y="5396"/>
                    </a:lnTo>
                    <a:lnTo>
                      <a:pt x="4329" y="5406"/>
                    </a:lnTo>
                    <a:lnTo>
                      <a:pt x="4326" y="5417"/>
                    </a:lnTo>
                    <a:lnTo>
                      <a:pt x="4322" y="5426"/>
                    </a:lnTo>
                    <a:lnTo>
                      <a:pt x="4316" y="5434"/>
                    </a:lnTo>
                    <a:lnTo>
                      <a:pt x="4310" y="5441"/>
                    </a:lnTo>
                    <a:lnTo>
                      <a:pt x="4303" y="5447"/>
                    </a:lnTo>
                    <a:lnTo>
                      <a:pt x="4303" y="5447"/>
                    </a:lnTo>
                    <a:lnTo>
                      <a:pt x="4290" y="5456"/>
                    </a:lnTo>
                    <a:lnTo>
                      <a:pt x="4276" y="5463"/>
                    </a:lnTo>
                    <a:lnTo>
                      <a:pt x="4265" y="5467"/>
                    </a:lnTo>
                    <a:lnTo>
                      <a:pt x="4256" y="5470"/>
                    </a:lnTo>
                    <a:lnTo>
                      <a:pt x="4242" y="5473"/>
                    </a:lnTo>
                    <a:lnTo>
                      <a:pt x="4237" y="5474"/>
                    </a:lnTo>
                    <a:lnTo>
                      <a:pt x="4237" y="5474"/>
                    </a:lnTo>
                    <a:lnTo>
                      <a:pt x="4239" y="5479"/>
                    </a:lnTo>
                    <a:lnTo>
                      <a:pt x="4241" y="5486"/>
                    </a:lnTo>
                    <a:lnTo>
                      <a:pt x="4241" y="5495"/>
                    </a:lnTo>
                    <a:lnTo>
                      <a:pt x="4242" y="5504"/>
                    </a:lnTo>
                    <a:lnTo>
                      <a:pt x="4240" y="5516"/>
                    </a:lnTo>
                    <a:lnTo>
                      <a:pt x="4237" y="5528"/>
                    </a:lnTo>
                    <a:lnTo>
                      <a:pt x="4234" y="5534"/>
                    </a:lnTo>
                    <a:lnTo>
                      <a:pt x="4231" y="5540"/>
                    </a:lnTo>
                    <a:lnTo>
                      <a:pt x="4231" y="5540"/>
                    </a:lnTo>
                    <a:lnTo>
                      <a:pt x="4227" y="5545"/>
                    </a:lnTo>
                    <a:lnTo>
                      <a:pt x="4223" y="5551"/>
                    </a:lnTo>
                    <a:lnTo>
                      <a:pt x="4214" y="5559"/>
                    </a:lnTo>
                    <a:lnTo>
                      <a:pt x="4205" y="5565"/>
                    </a:lnTo>
                    <a:lnTo>
                      <a:pt x="4197" y="5569"/>
                    </a:lnTo>
                    <a:lnTo>
                      <a:pt x="4190" y="5571"/>
                    </a:lnTo>
                    <a:lnTo>
                      <a:pt x="4183" y="5572"/>
                    </a:lnTo>
                    <a:lnTo>
                      <a:pt x="4178" y="5573"/>
                    </a:lnTo>
                    <a:lnTo>
                      <a:pt x="4178" y="5573"/>
                    </a:lnTo>
                    <a:lnTo>
                      <a:pt x="4180" y="5580"/>
                    </a:lnTo>
                    <a:lnTo>
                      <a:pt x="4182" y="5587"/>
                    </a:lnTo>
                    <a:lnTo>
                      <a:pt x="4184" y="5597"/>
                    </a:lnTo>
                    <a:lnTo>
                      <a:pt x="4183" y="5608"/>
                    </a:lnTo>
                    <a:lnTo>
                      <a:pt x="4182" y="5614"/>
                    </a:lnTo>
                    <a:lnTo>
                      <a:pt x="4181" y="5620"/>
                    </a:lnTo>
                    <a:lnTo>
                      <a:pt x="4178" y="5626"/>
                    </a:lnTo>
                    <a:lnTo>
                      <a:pt x="4175" y="5633"/>
                    </a:lnTo>
                    <a:lnTo>
                      <a:pt x="4171" y="5639"/>
                    </a:lnTo>
                    <a:lnTo>
                      <a:pt x="4165" y="5646"/>
                    </a:lnTo>
                    <a:lnTo>
                      <a:pt x="4165" y="5646"/>
                    </a:lnTo>
                    <a:lnTo>
                      <a:pt x="4158" y="5652"/>
                    </a:lnTo>
                    <a:lnTo>
                      <a:pt x="4149" y="5657"/>
                    </a:lnTo>
                    <a:lnTo>
                      <a:pt x="4140" y="5661"/>
                    </a:lnTo>
                    <a:lnTo>
                      <a:pt x="4130" y="5665"/>
                    </a:lnTo>
                    <a:lnTo>
                      <a:pt x="4107" y="5672"/>
                    </a:lnTo>
                    <a:lnTo>
                      <a:pt x="4083" y="5677"/>
                    </a:lnTo>
                    <a:lnTo>
                      <a:pt x="4062" y="5682"/>
                    </a:lnTo>
                    <a:lnTo>
                      <a:pt x="4043" y="5684"/>
                    </a:lnTo>
                    <a:lnTo>
                      <a:pt x="4027" y="5685"/>
                    </a:lnTo>
                    <a:lnTo>
                      <a:pt x="4027" y="5685"/>
                    </a:lnTo>
                    <a:lnTo>
                      <a:pt x="3866" y="5713"/>
                    </a:lnTo>
                    <a:lnTo>
                      <a:pt x="3697" y="5741"/>
                    </a:lnTo>
                    <a:lnTo>
                      <a:pt x="3500" y="5774"/>
                    </a:lnTo>
                    <a:lnTo>
                      <a:pt x="3296" y="5806"/>
                    </a:lnTo>
                    <a:lnTo>
                      <a:pt x="3107" y="5835"/>
                    </a:lnTo>
                    <a:lnTo>
                      <a:pt x="3026" y="5847"/>
                    </a:lnTo>
                    <a:lnTo>
                      <a:pt x="2957" y="5856"/>
                    </a:lnTo>
                    <a:lnTo>
                      <a:pt x="2902" y="5861"/>
                    </a:lnTo>
                    <a:lnTo>
                      <a:pt x="2881" y="5862"/>
                    </a:lnTo>
                    <a:lnTo>
                      <a:pt x="2865" y="5863"/>
                    </a:lnTo>
                    <a:lnTo>
                      <a:pt x="2865" y="5863"/>
                    </a:lnTo>
                    <a:lnTo>
                      <a:pt x="2828" y="5862"/>
                    </a:lnTo>
                    <a:lnTo>
                      <a:pt x="2773" y="5858"/>
                    </a:lnTo>
                    <a:lnTo>
                      <a:pt x="2702" y="5851"/>
                    </a:lnTo>
                    <a:lnTo>
                      <a:pt x="2618" y="5841"/>
                    </a:lnTo>
                    <a:lnTo>
                      <a:pt x="2524" y="5829"/>
                    </a:lnTo>
                    <a:lnTo>
                      <a:pt x="2422" y="5815"/>
                    </a:lnTo>
                    <a:lnTo>
                      <a:pt x="2316" y="5798"/>
                    </a:lnTo>
                    <a:lnTo>
                      <a:pt x="2206" y="5779"/>
                    </a:lnTo>
                    <a:lnTo>
                      <a:pt x="2152" y="5768"/>
                    </a:lnTo>
                    <a:lnTo>
                      <a:pt x="2098" y="5757"/>
                    </a:lnTo>
                    <a:lnTo>
                      <a:pt x="2044" y="5746"/>
                    </a:lnTo>
                    <a:lnTo>
                      <a:pt x="1992" y="5733"/>
                    </a:lnTo>
                    <a:lnTo>
                      <a:pt x="1940" y="5721"/>
                    </a:lnTo>
                    <a:lnTo>
                      <a:pt x="1891" y="5707"/>
                    </a:lnTo>
                    <a:lnTo>
                      <a:pt x="1843" y="5694"/>
                    </a:lnTo>
                    <a:lnTo>
                      <a:pt x="1798" y="5680"/>
                    </a:lnTo>
                    <a:lnTo>
                      <a:pt x="1755" y="5664"/>
                    </a:lnTo>
                    <a:lnTo>
                      <a:pt x="1715" y="5650"/>
                    </a:lnTo>
                    <a:lnTo>
                      <a:pt x="1679" y="5633"/>
                    </a:lnTo>
                    <a:lnTo>
                      <a:pt x="1646" y="5617"/>
                    </a:lnTo>
                    <a:lnTo>
                      <a:pt x="1632" y="5608"/>
                    </a:lnTo>
                    <a:lnTo>
                      <a:pt x="1617" y="5600"/>
                    </a:lnTo>
                    <a:lnTo>
                      <a:pt x="1605" y="5591"/>
                    </a:lnTo>
                    <a:lnTo>
                      <a:pt x="1593" y="5583"/>
                    </a:lnTo>
                    <a:lnTo>
                      <a:pt x="1583" y="5573"/>
                    </a:lnTo>
                    <a:lnTo>
                      <a:pt x="1573" y="5565"/>
                    </a:lnTo>
                    <a:lnTo>
                      <a:pt x="1566" y="5556"/>
                    </a:lnTo>
                    <a:lnTo>
                      <a:pt x="1558" y="5547"/>
                    </a:lnTo>
                    <a:lnTo>
                      <a:pt x="1558" y="5547"/>
                    </a:lnTo>
                    <a:lnTo>
                      <a:pt x="1546" y="5527"/>
                    </a:lnTo>
                    <a:lnTo>
                      <a:pt x="1534" y="5506"/>
                    </a:lnTo>
                    <a:lnTo>
                      <a:pt x="1521" y="5484"/>
                    </a:lnTo>
                    <a:lnTo>
                      <a:pt x="1510" y="5461"/>
                    </a:lnTo>
                    <a:lnTo>
                      <a:pt x="1486" y="5410"/>
                    </a:lnTo>
                    <a:lnTo>
                      <a:pt x="1463" y="5356"/>
                    </a:lnTo>
                    <a:lnTo>
                      <a:pt x="1441" y="5299"/>
                    </a:lnTo>
                    <a:lnTo>
                      <a:pt x="1420" y="5239"/>
                    </a:lnTo>
                    <a:lnTo>
                      <a:pt x="1400" y="5179"/>
                    </a:lnTo>
                    <a:lnTo>
                      <a:pt x="1380" y="5118"/>
                    </a:lnTo>
                    <a:lnTo>
                      <a:pt x="1362" y="5059"/>
                    </a:lnTo>
                    <a:lnTo>
                      <a:pt x="1346" y="5001"/>
                    </a:lnTo>
                    <a:lnTo>
                      <a:pt x="1330" y="4945"/>
                    </a:lnTo>
                    <a:lnTo>
                      <a:pt x="1317" y="4893"/>
                    </a:lnTo>
                    <a:lnTo>
                      <a:pt x="1295" y="4802"/>
                    </a:lnTo>
                    <a:lnTo>
                      <a:pt x="1281" y="4735"/>
                    </a:lnTo>
                    <a:lnTo>
                      <a:pt x="1281" y="4735"/>
                    </a:lnTo>
                    <a:lnTo>
                      <a:pt x="1277" y="4705"/>
                    </a:lnTo>
                    <a:lnTo>
                      <a:pt x="1273" y="4667"/>
                    </a:lnTo>
                    <a:lnTo>
                      <a:pt x="1270" y="4622"/>
                    </a:lnTo>
                    <a:lnTo>
                      <a:pt x="1267" y="4573"/>
                    </a:lnTo>
                    <a:lnTo>
                      <a:pt x="1263" y="4464"/>
                    </a:lnTo>
                    <a:lnTo>
                      <a:pt x="1261" y="4349"/>
                    </a:lnTo>
                    <a:lnTo>
                      <a:pt x="1260" y="4240"/>
                    </a:lnTo>
                    <a:lnTo>
                      <a:pt x="1261" y="4145"/>
                    </a:lnTo>
                    <a:lnTo>
                      <a:pt x="1261" y="4043"/>
                    </a:lnTo>
                    <a:lnTo>
                      <a:pt x="1261" y="4043"/>
                    </a:lnTo>
                    <a:lnTo>
                      <a:pt x="1261" y="4041"/>
                    </a:lnTo>
                    <a:lnTo>
                      <a:pt x="1260" y="4041"/>
                    </a:lnTo>
                    <a:lnTo>
                      <a:pt x="1257" y="4045"/>
                    </a:lnTo>
                    <a:lnTo>
                      <a:pt x="1252" y="4056"/>
                    </a:lnTo>
                    <a:lnTo>
                      <a:pt x="1245" y="4073"/>
                    </a:lnTo>
                    <a:lnTo>
                      <a:pt x="1201" y="4183"/>
                    </a:lnTo>
                    <a:lnTo>
                      <a:pt x="1173" y="4252"/>
                    </a:lnTo>
                    <a:lnTo>
                      <a:pt x="1142" y="4324"/>
                    </a:lnTo>
                    <a:lnTo>
                      <a:pt x="1126" y="4359"/>
                    </a:lnTo>
                    <a:lnTo>
                      <a:pt x="1110" y="4392"/>
                    </a:lnTo>
                    <a:lnTo>
                      <a:pt x="1093" y="4423"/>
                    </a:lnTo>
                    <a:lnTo>
                      <a:pt x="1077" y="4451"/>
                    </a:lnTo>
                    <a:lnTo>
                      <a:pt x="1077" y="4451"/>
                    </a:lnTo>
                    <a:lnTo>
                      <a:pt x="1060" y="4477"/>
                    </a:lnTo>
                    <a:lnTo>
                      <a:pt x="1043" y="4502"/>
                    </a:lnTo>
                    <a:lnTo>
                      <a:pt x="1025" y="4525"/>
                    </a:lnTo>
                    <a:lnTo>
                      <a:pt x="1007" y="4548"/>
                    </a:lnTo>
                    <a:lnTo>
                      <a:pt x="970" y="4592"/>
                    </a:lnTo>
                    <a:lnTo>
                      <a:pt x="935" y="4635"/>
                    </a:lnTo>
                    <a:lnTo>
                      <a:pt x="903" y="4675"/>
                    </a:lnTo>
                    <a:lnTo>
                      <a:pt x="889" y="4694"/>
                    </a:lnTo>
                    <a:lnTo>
                      <a:pt x="875" y="4713"/>
                    </a:lnTo>
                    <a:lnTo>
                      <a:pt x="863" y="4732"/>
                    </a:lnTo>
                    <a:lnTo>
                      <a:pt x="854" y="4750"/>
                    </a:lnTo>
                    <a:lnTo>
                      <a:pt x="845" y="4769"/>
                    </a:lnTo>
                    <a:lnTo>
                      <a:pt x="839" y="4787"/>
                    </a:lnTo>
                    <a:lnTo>
                      <a:pt x="839" y="4787"/>
                    </a:lnTo>
                    <a:lnTo>
                      <a:pt x="814" y="4877"/>
                    </a:lnTo>
                    <a:lnTo>
                      <a:pt x="800" y="4929"/>
                    </a:lnTo>
                    <a:lnTo>
                      <a:pt x="784" y="4981"/>
                    </a:lnTo>
                    <a:lnTo>
                      <a:pt x="767" y="5030"/>
                    </a:lnTo>
                    <a:lnTo>
                      <a:pt x="758" y="5051"/>
                    </a:lnTo>
                    <a:lnTo>
                      <a:pt x="749" y="5072"/>
                    </a:lnTo>
                    <a:lnTo>
                      <a:pt x="740" y="5090"/>
                    </a:lnTo>
                    <a:lnTo>
                      <a:pt x="731" y="5104"/>
                    </a:lnTo>
                    <a:lnTo>
                      <a:pt x="723" y="5116"/>
                    </a:lnTo>
                    <a:lnTo>
                      <a:pt x="719" y="5121"/>
                    </a:lnTo>
                    <a:lnTo>
                      <a:pt x="713" y="5125"/>
                    </a:lnTo>
                    <a:lnTo>
                      <a:pt x="713" y="5125"/>
                    </a:lnTo>
                    <a:lnTo>
                      <a:pt x="696" y="5136"/>
                    </a:lnTo>
                    <a:lnTo>
                      <a:pt x="677" y="5147"/>
                    </a:lnTo>
                    <a:lnTo>
                      <a:pt x="643" y="5166"/>
                    </a:lnTo>
                    <a:lnTo>
                      <a:pt x="618" y="5179"/>
                    </a:lnTo>
                    <a:lnTo>
                      <a:pt x="608" y="5183"/>
                    </a:lnTo>
                    <a:lnTo>
                      <a:pt x="608" y="518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19" name="Freeform 46"/>
              <p:cNvSpPr>
                <a:spLocks/>
              </p:cNvSpPr>
              <p:nvPr/>
            </p:nvSpPr>
            <p:spPr bwMode="auto">
              <a:xfrm>
                <a:off x="3410480" y="1889438"/>
                <a:ext cx="53459" cy="53459"/>
              </a:xfrm>
              <a:custGeom>
                <a:avLst/>
                <a:gdLst/>
                <a:ahLst/>
                <a:cxnLst>
                  <a:cxn ang="0">
                    <a:pos x="44" y="28"/>
                  </a:cxn>
                  <a:cxn ang="0">
                    <a:pos x="12" y="127"/>
                  </a:cxn>
                  <a:cxn ang="0">
                    <a:pos x="0" y="191"/>
                  </a:cxn>
                  <a:cxn ang="0">
                    <a:pos x="2" y="211"/>
                  </a:cxn>
                  <a:cxn ang="0">
                    <a:pos x="29" y="265"/>
                  </a:cxn>
                  <a:cxn ang="0">
                    <a:pos x="73" y="331"/>
                  </a:cxn>
                  <a:cxn ang="0">
                    <a:pos x="121" y="395"/>
                  </a:cxn>
                  <a:cxn ang="0">
                    <a:pos x="158" y="455"/>
                  </a:cxn>
                  <a:cxn ang="0">
                    <a:pos x="187" y="489"/>
                  </a:cxn>
                  <a:cxn ang="0">
                    <a:pos x="206" y="499"/>
                  </a:cxn>
                  <a:cxn ang="0">
                    <a:pos x="234" y="503"/>
                  </a:cxn>
                  <a:cxn ang="0">
                    <a:pos x="246" y="501"/>
                  </a:cxn>
                  <a:cxn ang="0">
                    <a:pos x="275" y="529"/>
                  </a:cxn>
                  <a:cxn ang="0">
                    <a:pos x="310" y="552"/>
                  </a:cxn>
                  <a:cxn ang="0">
                    <a:pos x="352" y="568"/>
                  </a:cxn>
                  <a:cxn ang="0">
                    <a:pos x="400" y="571"/>
                  </a:cxn>
                  <a:cxn ang="0">
                    <a:pos x="418" y="567"/>
                  </a:cxn>
                  <a:cxn ang="0">
                    <a:pos x="482" y="545"/>
                  </a:cxn>
                  <a:cxn ang="0">
                    <a:pos x="502" y="530"/>
                  </a:cxn>
                  <a:cxn ang="0">
                    <a:pos x="511" y="516"/>
                  </a:cxn>
                  <a:cxn ang="0">
                    <a:pos x="509" y="500"/>
                  </a:cxn>
                  <a:cxn ang="0">
                    <a:pos x="504" y="489"/>
                  </a:cxn>
                  <a:cxn ang="0">
                    <a:pos x="498" y="439"/>
                  </a:cxn>
                  <a:cxn ang="0">
                    <a:pos x="540" y="387"/>
                  </a:cxn>
                  <a:cxn ang="0">
                    <a:pos x="561" y="347"/>
                  </a:cxn>
                  <a:cxn ang="0">
                    <a:pos x="571" y="308"/>
                  </a:cxn>
                  <a:cxn ang="0">
                    <a:pos x="570" y="297"/>
                  </a:cxn>
                  <a:cxn ang="0">
                    <a:pos x="559" y="275"/>
                  </a:cxn>
                  <a:cxn ang="0">
                    <a:pos x="545" y="271"/>
                  </a:cxn>
                  <a:cxn ang="0">
                    <a:pos x="525" y="282"/>
                  </a:cxn>
                  <a:cxn ang="0">
                    <a:pos x="510" y="297"/>
                  </a:cxn>
                  <a:cxn ang="0">
                    <a:pos x="501" y="280"/>
                  </a:cxn>
                  <a:cxn ang="0">
                    <a:pos x="483" y="264"/>
                  </a:cxn>
                  <a:cxn ang="0">
                    <a:pos x="463" y="258"/>
                  </a:cxn>
                  <a:cxn ang="0">
                    <a:pos x="450" y="257"/>
                  </a:cxn>
                  <a:cxn ang="0">
                    <a:pos x="426" y="264"/>
                  </a:cxn>
                  <a:cxn ang="0">
                    <a:pos x="383" y="292"/>
                  </a:cxn>
                  <a:cxn ang="0">
                    <a:pos x="365" y="299"/>
                  </a:cxn>
                  <a:cxn ang="0">
                    <a:pos x="347" y="301"/>
                  </a:cxn>
                  <a:cxn ang="0">
                    <a:pos x="321" y="294"/>
                  </a:cxn>
                  <a:cxn ang="0">
                    <a:pos x="314" y="286"/>
                  </a:cxn>
                  <a:cxn ang="0">
                    <a:pos x="316" y="274"/>
                  </a:cxn>
                  <a:cxn ang="0">
                    <a:pos x="323" y="267"/>
                  </a:cxn>
                  <a:cxn ang="0">
                    <a:pos x="347" y="255"/>
                  </a:cxn>
                  <a:cxn ang="0">
                    <a:pos x="361" y="243"/>
                  </a:cxn>
                  <a:cxn ang="0">
                    <a:pos x="375" y="221"/>
                  </a:cxn>
                  <a:cxn ang="0">
                    <a:pos x="383" y="183"/>
                  </a:cxn>
                  <a:cxn ang="0">
                    <a:pos x="387" y="130"/>
                  </a:cxn>
                  <a:cxn ang="0">
                    <a:pos x="402" y="18"/>
                  </a:cxn>
                  <a:cxn ang="0">
                    <a:pos x="392" y="11"/>
                  </a:cxn>
                  <a:cxn ang="0">
                    <a:pos x="333" y="25"/>
                  </a:cxn>
                  <a:cxn ang="0">
                    <a:pos x="246" y="33"/>
                  </a:cxn>
                  <a:cxn ang="0">
                    <a:pos x="214" y="32"/>
                  </a:cxn>
                  <a:cxn ang="0">
                    <a:pos x="118" y="17"/>
                  </a:cxn>
                  <a:cxn ang="0">
                    <a:pos x="55" y="0"/>
                  </a:cxn>
                </a:cxnLst>
                <a:rect l="0" t="0" r="r" b="b"/>
                <a:pathLst>
                  <a:path w="571" h="572">
                    <a:moveTo>
                      <a:pt x="55" y="0"/>
                    </a:moveTo>
                    <a:lnTo>
                      <a:pt x="55" y="0"/>
                    </a:lnTo>
                    <a:lnTo>
                      <a:pt x="44" y="28"/>
                    </a:lnTo>
                    <a:lnTo>
                      <a:pt x="34" y="57"/>
                    </a:lnTo>
                    <a:lnTo>
                      <a:pt x="24" y="91"/>
                    </a:lnTo>
                    <a:lnTo>
                      <a:pt x="12" y="127"/>
                    </a:lnTo>
                    <a:lnTo>
                      <a:pt x="4" y="162"/>
                    </a:lnTo>
                    <a:lnTo>
                      <a:pt x="2" y="177"/>
                    </a:lnTo>
                    <a:lnTo>
                      <a:pt x="0" y="191"/>
                    </a:lnTo>
                    <a:lnTo>
                      <a:pt x="0" y="202"/>
                    </a:lnTo>
                    <a:lnTo>
                      <a:pt x="2" y="211"/>
                    </a:lnTo>
                    <a:lnTo>
                      <a:pt x="2" y="211"/>
                    </a:lnTo>
                    <a:lnTo>
                      <a:pt x="8" y="228"/>
                    </a:lnTo>
                    <a:lnTo>
                      <a:pt x="18" y="246"/>
                    </a:lnTo>
                    <a:lnTo>
                      <a:pt x="29" y="265"/>
                    </a:lnTo>
                    <a:lnTo>
                      <a:pt x="42" y="287"/>
                    </a:lnTo>
                    <a:lnTo>
                      <a:pt x="57" y="308"/>
                    </a:lnTo>
                    <a:lnTo>
                      <a:pt x="73" y="331"/>
                    </a:lnTo>
                    <a:lnTo>
                      <a:pt x="107" y="377"/>
                    </a:lnTo>
                    <a:lnTo>
                      <a:pt x="107" y="377"/>
                    </a:lnTo>
                    <a:lnTo>
                      <a:pt x="121" y="395"/>
                    </a:lnTo>
                    <a:lnTo>
                      <a:pt x="132" y="412"/>
                    </a:lnTo>
                    <a:lnTo>
                      <a:pt x="150" y="441"/>
                    </a:lnTo>
                    <a:lnTo>
                      <a:pt x="158" y="455"/>
                    </a:lnTo>
                    <a:lnTo>
                      <a:pt x="166" y="467"/>
                    </a:lnTo>
                    <a:lnTo>
                      <a:pt x="175" y="479"/>
                    </a:lnTo>
                    <a:lnTo>
                      <a:pt x="187" y="489"/>
                    </a:lnTo>
                    <a:lnTo>
                      <a:pt x="187" y="489"/>
                    </a:lnTo>
                    <a:lnTo>
                      <a:pt x="196" y="495"/>
                    </a:lnTo>
                    <a:lnTo>
                      <a:pt x="206" y="499"/>
                    </a:lnTo>
                    <a:lnTo>
                      <a:pt x="217" y="501"/>
                    </a:lnTo>
                    <a:lnTo>
                      <a:pt x="226" y="503"/>
                    </a:lnTo>
                    <a:lnTo>
                      <a:pt x="234" y="503"/>
                    </a:lnTo>
                    <a:lnTo>
                      <a:pt x="240" y="502"/>
                    </a:lnTo>
                    <a:lnTo>
                      <a:pt x="246" y="501"/>
                    </a:lnTo>
                    <a:lnTo>
                      <a:pt x="246" y="501"/>
                    </a:lnTo>
                    <a:lnTo>
                      <a:pt x="250" y="505"/>
                    </a:lnTo>
                    <a:lnTo>
                      <a:pt x="260" y="516"/>
                    </a:lnTo>
                    <a:lnTo>
                      <a:pt x="275" y="529"/>
                    </a:lnTo>
                    <a:lnTo>
                      <a:pt x="286" y="537"/>
                    </a:lnTo>
                    <a:lnTo>
                      <a:pt x="297" y="545"/>
                    </a:lnTo>
                    <a:lnTo>
                      <a:pt x="310" y="552"/>
                    </a:lnTo>
                    <a:lnTo>
                      <a:pt x="323" y="558"/>
                    </a:lnTo>
                    <a:lnTo>
                      <a:pt x="336" y="564"/>
                    </a:lnTo>
                    <a:lnTo>
                      <a:pt x="352" y="568"/>
                    </a:lnTo>
                    <a:lnTo>
                      <a:pt x="367" y="571"/>
                    </a:lnTo>
                    <a:lnTo>
                      <a:pt x="384" y="572"/>
                    </a:lnTo>
                    <a:lnTo>
                      <a:pt x="400" y="571"/>
                    </a:lnTo>
                    <a:lnTo>
                      <a:pt x="409" y="569"/>
                    </a:lnTo>
                    <a:lnTo>
                      <a:pt x="418" y="567"/>
                    </a:lnTo>
                    <a:lnTo>
                      <a:pt x="418" y="567"/>
                    </a:lnTo>
                    <a:lnTo>
                      <a:pt x="449" y="558"/>
                    </a:lnTo>
                    <a:lnTo>
                      <a:pt x="473" y="549"/>
                    </a:lnTo>
                    <a:lnTo>
                      <a:pt x="482" y="545"/>
                    </a:lnTo>
                    <a:lnTo>
                      <a:pt x="490" y="539"/>
                    </a:lnTo>
                    <a:lnTo>
                      <a:pt x="497" y="535"/>
                    </a:lnTo>
                    <a:lnTo>
                      <a:pt x="502" y="530"/>
                    </a:lnTo>
                    <a:lnTo>
                      <a:pt x="507" y="526"/>
                    </a:lnTo>
                    <a:lnTo>
                      <a:pt x="510" y="521"/>
                    </a:lnTo>
                    <a:lnTo>
                      <a:pt x="511" y="516"/>
                    </a:lnTo>
                    <a:lnTo>
                      <a:pt x="512" y="512"/>
                    </a:lnTo>
                    <a:lnTo>
                      <a:pt x="511" y="505"/>
                    </a:lnTo>
                    <a:lnTo>
                      <a:pt x="509" y="500"/>
                    </a:lnTo>
                    <a:lnTo>
                      <a:pt x="507" y="495"/>
                    </a:lnTo>
                    <a:lnTo>
                      <a:pt x="504" y="489"/>
                    </a:lnTo>
                    <a:lnTo>
                      <a:pt x="504" y="489"/>
                    </a:lnTo>
                    <a:lnTo>
                      <a:pt x="484" y="456"/>
                    </a:lnTo>
                    <a:lnTo>
                      <a:pt x="484" y="456"/>
                    </a:lnTo>
                    <a:lnTo>
                      <a:pt x="498" y="439"/>
                    </a:lnTo>
                    <a:lnTo>
                      <a:pt x="514" y="421"/>
                    </a:lnTo>
                    <a:lnTo>
                      <a:pt x="531" y="399"/>
                    </a:lnTo>
                    <a:lnTo>
                      <a:pt x="540" y="387"/>
                    </a:lnTo>
                    <a:lnTo>
                      <a:pt x="548" y="373"/>
                    </a:lnTo>
                    <a:lnTo>
                      <a:pt x="555" y="360"/>
                    </a:lnTo>
                    <a:lnTo>
                      <a:pt x="561" y="347"/>
                    </a:lnTo>
                    <a:lnTo>
                      <a:pt x="566" y="334"/>
                    </a:lnTo>
                    <a:lnTo>
                      <a:pt x="570" y="321"/>
                    </a:lnTo>
                    <a:lnTo>
                      <a:pt x="571" y="308"/>
                    </a:lnTo>
                    <a:lnTo>
                      <a:pt x="571" y="303"/>
                    </a:lnTo>
                    <a:lnTo>
                      <a:pt x="570" y="297"/>
                    </a:lnTo>
                    <a:lnTo>
                      <a:pt x="570" y="297"/>
                    </a:lnTo>
                    <a:lnTo>
                      <a:pt x="566" y="288"/>
                    </a:lnTo>
                    <a:lnTo>
                      <a:pt x="563" y="281"/>
                    </a:lnTo>
                    <a:lnTo>
                      <a:pt x="559" y="275"/>
                    </a:lnTo>
                    <a:lnTo>
                      <a:pt x="554" y="272"/>
                    </a:lnTo>
                    <a:lnTo>
                      <a:pt x="550" y="271"/>
                    </a:lnTo>
                    <a:lnTo>
                      <a:pt x="545" y="271"/>
                    </a:lnTo>
                    <a:lnTo>
                      <a:pt x="540" y="272"/>
                    </a:lnTo>
                    <a:lnTo>
                      <a:pt x="534" y="275"/>
                    </a:lnTo>
                    <a:lnTo>
                      <a:pt x="525" y="282"/>
                    </a:lnTo>
                    <a:lnTo>
                      <a:pt x="517" y="289"/>
                    </a:lnTo>
                    <a:lnTo>
                      <a:pt x="510" y="297"/>
                    </a:lnTo>
                    <a:lnTo>
                      <a:pt x="510" y="297"/>
                    </a:lnTo>
                    <a:lnTo>
                      <a:pt x="509" y="292"/>
                    </a:lnTo>
                    <a:lnTo>
                      <a:pt x="506" y="287"/>
                    </a:lnTo>
                    <a:lnTo>
                      <a:pt x="501" y="280"/>
                    </a:lnTo>
                    <a:lnTo>
                      <a:pt x="495" y="273"/>
                    </a:lnTo>
                    <a:lnTo>
                      <a:pt x="488" y="266"/>
                    </a:lnTo>
                    <a:lnTo>
                      <a:pt x="483" y="264"/>
                    </a:lnTo>
                    <a:lnTo>
                      <a:pt x="477" y="261"/>
                    </a:lnTo>
                    <a:lnTo>
                      <a:pt x="471" y="259"/>
                    </a:lnTo>
                    <a:lnTo>
                      <a:pt x="463" y="258"/>
                    </a:lnTo>
                    <a:lnTo>
                      <a:pt x="463" y="258"/>
                    </a:lnTo>
                    <a:lnTo>
                      <a:pt x="456" y="257"/>
                    </a:lnTo>
                    <a:lnTo>
                      <a:pt x="450" y="257"/>
                    </a:lnTo>
                    <a:lnTo>
                      <a:pt x="444" y="258"/>
                    </a:lnTo>
                    <a:lnTo>
                      <a:pt x="437" y="259"/>
                    </a:lnTo>
                    <a:lnTo>
                      <a:pt x="426" y="264"/>
                    </a:lnTo>
                    <a:lnTo>
                      <a:pt x="415" y="270"/>
                    </a:lnTo>
                    <a:lnTo>
                      <a:pt x="394" y="285"/>
                    </a:lnTo>
                    <a:lnTo>
                      <a:pt x="383" y="292"/>
                    </a:lnTo>
                    <a:lnTo>
                      <a:pt x="371" y="297"/>
                    </a:lnTo>
                    <a:lnTo>
                      <a:pt x="371" y="297"/>
                    </a:lnTo>
                    <a:lnTo>
                      <a:pt x="365" y="299"/>
                    </a:lnTo>
                    <a:lnTo>
                      <a:pt x="359" y="301"/>
                    </a:lnTo>
                    <a:lnTo>
                      <a:pt x="353" y="301"/>
                    </a:lnTo>
                    <a:lnTo>
                      <a:pt x="347" y="301"/>
                    </a:lnTo>
                    <a:lnTo>
                      <a:pt x="335" y="300"/>
                    </a:lnTo>
                    <a:lnTo>
                      <a:pt x="325" y="296"/>
                    </a:lnTo>
                    <a:lnTo>
                      <a:pt x="321" y="294"/>
                    </a:lnTo>
                    <a:lnTo>
                      <a:pt x="318" y="292"/>
                    </a:lnTo>
                    <a:lnTo>
                      <a:pt x="316" y="289"/>
                    </a:lnTo>
                    <a:lnTo>
                      <a:pt x="314" y="286"/>
                    </a:lnTo>
                    <a:lnTo>
                      <a:pt x="314" y="282"/>
                    </a:lnTo>
                    <a:lnTo>
                      <a:pt x="314" y="279"/>
                    </a:lnTo>
                    <a:lnTo>
                      <a:pt x="316" y="274"/>
                    </a:lnTo>
                    <a:lnTo>
                      <a:pt x="319" y="271"/>
                    </a:lnTo>
                    <a:lnTo>
                      <a:pt x="319" y="271"/>
                    </a:lnTo>
                    <a:lnTo>
                      <a:pt x="323" y="267"/>
                    </a:lnTo>
                    <a:lnTo>
                      <a:pt x="327" y="265"/>
                    </a:lnTo>
                    <a:lnTo>
                      <a:pt x="336" y="260"/>
                    </a:lnTo>
                    <a:lnTo>
                      <a:pt x="347" y="255"/>
                    </a:lnTo>
                    <a:lnTo>
                      <a:pt x="352" y="252"/>
                    </a:lnTo>
                    <a:lnTo>
                      <a:pt x="357" y="248"/>
                    </a:lnTo>
                    <a:lnTo>
                      <a:pt x="361" y="243"/>
                    </a:lnTo>
                    <a:lnTo>
                      <a:pt x="366" y="237"/>
                    </a:lnTo>
                    <a:lnTo>
                      <a:pt x="370" y="230"/>
                    </a:lnTo>
                    <a:lnTo>
                      <a:pt x="375" y="221"/>
                    </a:lnTo>
                    <a:lnTo>
                      <a:pt x="378" y="210"/>
                    </a:lnTo>
                    <a:lnTo>
                      <a:pt x="381" y="197"/>
                    </a:lnTo>
                    <a:lnTo>
                      <a:pt x="383" y="183"/>
                    </a:lnTo>
                    <a:lnTo>
                      <a:pt x="385" y="165"/>
                    </a:lnTo>
                    <a:lnTo>
                      <a:pt x="385" y="165"/>
                    </a:lnTo>
                    <a:lnTo>
                      <a:pt x="387" y="130"/>
                    </a:lnTo>
                    <a:lnTo>
                      <a:pt x="390" y="99"/>
                    </a:lnTo>
                    <a:lnTo>
                      <a:pt x="397" y="50"/>
                    </a:lnTo>
                    <a:lnTo>
                      <a:pt x="402" y="18"/>
                    </a:lnTo>
                    <a:lnTo>
                      <a:pt x="404" y="7"/>
                    </a:lnTo>
                    <a:lnTo>
                      <a:pt x="404" y="7"/>
                    </a:lnTo>
                    <a:lnTo>
                      <a:pt x="392" y="11"/>
                    </a:lnTo>
                    <a:lnTo>
                      <a:pt x="377" y="16"/>
                    </a:lnTo>
                    <a:lnTo>
                      <a:pt x="357" y="21"/>
                    </a:lnTo>
                    <a:lnTo>
                      <a:pt x="333" y="25"/>
                    </a:lnTo>
                    <a:lnTo>
                      <a:pt x="306" y="29"/>
                    </a:lnTo>
                    <a:lnTo>
                      <a:pt x="278" y="32"/>
                    </a:lnTo>
                    <a:lnTo>
                      <a:pt x="246" y="33"/>
                    </a:lnTo>
                    <a:lnTo>
                      <a:pt x="246" y="33"/>
                    </a:lnTo>
                    <a:lnTo>
                      <a:pt x="230" y="33"/>
                    </a:lnTo>
                    <a:lnTo>
                      <a:pt x="214" y="32"/>
                    </a:lnTo>
                    <a:lnTo>
                      <a:pt x="180" y="28"/>
                    </a:lnTo>
                    <a:lnTo>
                      <a:pt x="148" y="23"/>
                    </a:lnTo>
                    <a:lnTo>
                      <a:pt x="118" y="17"/>
                    </a:lnTo>
                    <a:lnTo>
                      <a:pt x="93" y="10"/>
                    </a:lnTo>
                    <a:lnTo>
                      <a:pt x="72" y="5"/>
                    </a:lnTo>
                    <a:lnTo>
                      <a:pt x="55" y="0"/>
                    </a:lnTo>
                    <a:lnTo>
                      <a:pt x="55"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21" name="Freeform 47"/>
              <p:cNvSpPr>
                <a:spLocks/>
              </p:cNvSpPr>
              <p:nvPr/>
            </p:nvSpPr>
            <p:spPr bwMode="auto">
              <a:xfrm>
                <a:off x="3509881" y="1804237"/>
                <a:ext cx="270638" cy="313239"/>
              </a:xfrm>
              <a:custGeom>
                <a:avLst/>
                <a:gdLst/>
                <a:ahLst/>
                <a:cxnLst>
                  <a:cxn ang="0">
                    <a:pos x="94" y="907"/>
                  </a:cxn>
                  <a:cxn ang="0">
                    <a:pos x="85" y="1399"/>
                  </a:cxn>
                  <a:cxn ang="0">
                    <a:pos x="134" y="1632"/>
                  </a:cxn>
                  <a:cxn ang="0">
                    <a:pos x="221" y="2003"/>
                  </a:cxn>
                  <a:cxn ang="0">
                    <a:pos x="236" y="2124"/>
                  </a:cxn>
                  <a:cxn ang="0">
                    <a:pos x="229" y="2366"/>
                  </a:cxn>
                  <a:cxn ang="0">
                    <a:pos x="203" y="2652"/>
                  </a:cxn>
                  <a:cxn ang="0">
                    <a:pos x="124" y="2666"/>
                  </a:cxn>
                  <a:cxn ang="0">
                    <a:pos x="54" y="2702"/>
                  </a:cxn>
                  <a:cxn ang="0">
                    <a:pos x="23" y="2741"/>
                  </a:cxn>
                  <a:cxn ang="0">
                    <a:pos x="12" y="2797"/>
                  </a:cxn>
                  <a:cxn ang="0">
                    <a:pos x="9" y="2890"/>
                  </a:cxn>
                  <a:cxn ang="0">
                    <a:pos x="0" y="3007"/>
                  </a:cxn>
                  <a:cxn ang="0">
                    <a:pos x="25" y="3060"/>
                  </a:cxn>
                  <a:cxn ang="0">
                    <a:pos x="142" y="3145"/>
                  </a:cxn>
                  <a:cxn ang="0">
                    <a:pos x="303" y="3230"/>
                  </a:cxn>
                  <a:cxn ang="0">
                    <a:pos x="469" y="3282"/>
                  </a:cxn>
                  <a:cxn ang="0">
                    <a:pos x="648" y="3300"/>
                  </a:cxn>
                  <a:cxn ang="0">
                    <a:pos x="756" y="3295"/>
                  </a:cxn>
                  <a:cxn ang="0">
                    <a:pos x="796" y="3276"/>
                  </a:cxn>
                  <a:cxn ang="0">
                    <a:pos x="804" y="3252"/>
                  </a:cxn>
                  <a:cxn ang="0">
                    <a:pos x="831" y="3222"/>
                  </a:cxn>
                  <a:cxn ang="0">
                    <a:pos x="931" y="3305"/>
                  </a:cxn>
                  <a:cxn ang="0">
                    <a:pos x="1024" y="3351"/>
                  </a:cxn>
                  <a:cxn ang="0">
                    <a:pos x="1118" y="3375"/>
                  </a:cxn>
                  <a:cxn ang="0">
                    <a:pos x="1221" y="3376"/>
                  </a:cxn>
                  <a:cxn ang="0">
                    <a:pos x="1360" y="3357"/>
                  </a:cxn>
                  <a:cxn ang="0">
                    <a:pos x="1420" y="3316"/>
                  </a:cxn>
                  <a:cxn ang="0">
                    <a:pos x="1444" y="3246"/>
                  </a:cxn>
                  <a:cxn ang="0">
                    <a:pos x="1446" y="3194"/>
                  </a:cxn>
                  <a:cxn ang="0">
                    <a:pos x="1431" y="3166"/>
                  </a:cxn>
                  <a:cxn ang="0">
                    <a:pos x="1695" y="3202"/>
                  </a:cxn>
                  <a:cxn ang="0">
                    <a:pos x="1936" y="3215"/>
                  </a:cxn>
                  <a:cxn ang="0">
                    <a:pos x="2291" y="3208"/>
                  </a:cxn>
                  <a:cxn ang="0">
                    <a:pos x="2538" y="3178"/>
                  </a:cxn>
                  <a:cxn ang="0">
                    <a:pos x="2629" y="3148"/>
                  </a:cxn>
                  <a:cxn ang="0">
                    <a:pos x="2668" y="3116"/>
                  </a:cxn>
                  <a:cxn ang="0">
                    <a:pos x="2719" y="3023"/>
                  </a:cxn>
                  <a:cxn ang="0">
                    <a:pos x="2754" y="2878"/>
                  </a:cxn>
                  <a:cxn ang="0">
                    <a:pos x="2771" y="2712"/>
                  </a:cxn>
                  <a:cxn ang="0">
                    <a:pos x="2809" y="2066"/>
                  </a:cxn>
                  <a:cxn ang="0">
                    <a:pos x="2820" y="1638"/>
                  </a:cxn>
                  <a:cxn ang="0">
                    <a:pos x="2830" y="1228"/>
                  </a:cxn>
                  <a:cxn ang="0">
                    <a:pos x="2870" y="943"/>
                  </a:cxn>
                  <a:cxn ang="0">
                    <a:pos x="2909" y="628"/>
                  </a:cxn>
                  <a:cxn ang="0">
                    <a:pos x="2908" y="488"/>
                  </a:cxn>
                  <a:cxn ang="0">
                    <a:pos x="2883" y="376"/>
                  </a:cxn>
                  <a:cxn ang="0">
                    <a:pos x="2867" y="358"/>
                  </a:cxn>
                  <a:cxn ang="0">
                    <a:pos x="2768" y="311"/>
                  </a:cxn>
                  <a:cxn ang="0">
                    <a:pos x="2596" y="268"/>
                  </a:cxn>
                  <a:cxn ang="0">
                    <a:pos x="2091" y="186"/>
                  </a:cxn>
                  <a:cxn ang="0">
                    <a:pos x="1471" y="113"/>
                  </a:cxn>
                  <a:cxn ang="0">
                    <a:pos x="239" y="8"/>
                  </a:cxn>
                </a:cxnLst>
                <a:rect l="0" t="0" r="r" b="b"/>
                <a:pathLst>
                  <a:path w="2911" h="3378">
                    <a:moveTo>
                      <a:pt x="124" y="0"/>
                    </a:moveTo>
                    <a:lnTo>
                      <a:pt x="124" y="0"/>
                    </a:lnTo>
                    <a:lnTo>
                      <a:pt x="117" y="203"/>
                    </a:lnTo>
                    <a:lnTo>
                      <a:pt x="102" y="657"/>
                    </a:lnTo>
                    <a:lnTo>
                      <a:pt x="94" y="907"/>
                    </a:lnTo>
                    <a:lnTo>
                      <a:pt x="88" y="1132"/>
                    </a:lnTo>
                    <a:lnTo>
                      <a:pt x="85" y="1306"/>
                    </a:lnTo>
                    <a:lnTo>
                      <a:pt x="84" y="1364"/>
                    </a:lnTo>
                    <a:lnTo>
                      <a:pt x="85" y="1399"/>
                    </a:lnTo>
                    <a:lnTo>
                      <a:pt x="85" y="1399"/>
                    </a:lnTo>
                    <a:lnTo>
                      <a:pt x="88" y="1423"/>
                    </a:lnTo>
                    <a:lnTo>
                      <a:pt x="93" y="1454"/>
                    </a:lnTo>
                    <a:lnTo>
                      <a:pt x="100" y="1492"/>
                    </a:lnTo>
                    <a:lnTo>
                      <a:pt x="110" y="1535"/>
                    </a:lnTo>
                    <a:lnTo>
                      <a:pt x="134" y="1632"/>
                    </a:lnTo>
                    <a:lnTo>
                      <a:pt x="161" y="1739"/>
                    </a:lnTo>
                    <a:lnTo>
                      <a:pt x="187" y="1848"/>
                    </a:lnTo>
                    <a:lnTo>
                      <a:pt x="199" y="1902"/>
                    </a:lnTo>
                    <a:lnTo>
                      <a:pt x="211" y="1954"/>
                    </a:lnTo>
                    <a:lnTo>
                      <a:pt x="221" y="2003"/>
                    </a:lnTo>
                    <a:lnTo>
                      <a:pt x="228" y="2048"/>
                    </a:lnTo>
                    <a:lnTo>
                      <a:pt x="233" y="2089"/>
                    </a:lnTo>
                    <a:lnTo>
                      <a:pt x="235" y="2107"/>
                    </a:lnTo>
                    <a:lnTo>
                      <a:pt x="236" y="2124"/>
                    </a:lnTo>
                    <a:lnTo>
                      <a:pt x="236" y="2124"/>
                    </a:lnTo>
                    <a:lnTo>
                      <a:pt x="237" y="2158"/>
                    </a:lnTo>
                    <a:lnTo>
                      <a:pt x="237" y="2196"/>
                    </a:lnTo>
                    <a:lnTo>
                      <a:pt x="235" y="2236"/>
                    </a:lnTo>
                    <a:lnTo>
                      <a:pt x="234" y="2278"/>
                    </a:lnTo>
                    <a:lnTo>
                      <a:pt x="229" y="2366"/>
                    </a:lnTo>
                    <a:lnTo>
                      <a:pt x="222" y="2453"/>
                    </a:lnTo>
                    <a:lnTo>
                      <a:pt x="216" y="2530"/>
                    </a:lnTo>
                    <a:lnTo>
                      <a:pt x="210" y="2593"/>
                    </a:lnTo>
                    <a:lnTo>
                      <a:pt x="203" y="2652"/>
                    </a:lnTo>
                    <a:lnTo>
                      <a:pt x="203" y="2652"/>
                    </a:lnTo>
                    <a:lnTo>
                      <a:pt x="195" y="2653"/>
                    </a:lnTo>
                    <a:lnTo>
                      <a:pt x="172" y="2655"/>
                    </a:lnTo>
                    <a:lnTo>
                      <a:pt x="158" y="2658"/>
                    </a:lnTo>
                    <a:lnTo>
                      <a:pt x="141" y="2661"/>
                    </a:lnTo>
                    <a:lnTo>
                      <a:pt x="124" y="2666"/>
                    </a:lnTo>
                    <a:lnTo>
                      <a:pt x="105" y="2672"/>
                    </a:lnTo>
                    <a:lnTo>
                      <a:pt x="87" y="2681"/>
                    </a:lnTo>
                    <a:lnTo>
                      <a:pt x="69" y="2690"/>
                    </a:lnTo>
                    <a:lnTo>
                      <a:pt x="61" y="2696"/>
                    </a:lnTo>
                    <a:lnTo>
                      <a:pt x="54" y="2702"/>
                    </a:lnTo>
                    <a:lnTo>
                      <a:pt x="46" y="2708"/>
                    </a:lnTo>
                    <a:lnTo>
                      <a:pt x="39" y="2716"/>
                    </a:lnTo>
                    <a:lnTo>
                      <a:pt x="33" y="2724"/>
                    </a:lnTo>
                    <a:lnTo>
                      <a:pt x="27" y="2732"/>
                    </a:lnTo>
                    <a:lnTo>
                      <a:pt x="23" y="2741"/>
                    </a:lnTo>
                    <a:lnTo>
                      <a:pt x="19" y="2751"/>
                    </a:lnTo>
                    <a:lnTo>
                      <a:pt x="16" y="2761"/>
                    </a:lnTo>
                    <a:lnTo>
                      <a:pt x="13" y="2772"/>
                    </a:lnTo>
                    <a:lnTo>
                      <a:pt x="12" y="2784"/>
                    </a:lnTo>
                    <a:lnTo>
                      <a:pt x="12" y="2797"/>
                    </a:lnTo>
                    <a:lnTo>
                      <a:pt x="12" y="2797"/>
                    </a:lnTo>
                    <a:lnTo>
                      <a:pt x="12" y="2822"/>
                    </a:lnTo>
                    <a:lnTo>
                      <a:pt x="12" y="2846"/>
                    </a:lnTo>
                    <a:lnTo>
                      <a:pt x="11" y="2868"/>
                    </a:lnTo>
                    <a:lnTo>
                      <a:pt x="9" y="2890"/>
                    </a:lnTo>
                    <a:lnTo>
                      <a:pt x="5" y="2929"/>
                    </a:lnTo>
                    <a:lnTo>
                      <a:pt x="1" y="2963"/>
                    </a:lnTo>
                    <a:lnTo>
                      <a:pt x="0" y="2979"/>
                    </a:lnTo>
                    <a:lnTo>
                      <a:pt x="0" y="2993"/>
                    </a:lnTo>
                    <a:lnTo>
                      <a:pt x="0" y="3007"/>
                    </a:lnTo>
                    <a:lnTo>
                      <a:pt x="2" y="3020"/>
                    </a:lnTo>
                    <a:lnTo>
                      <a:pt x="5" y="3031"/>
                    </a:lnTo>
                    <a:lnTo>
                      <a:pt x="9" y="3042"/>
                    </a:lnTo>
                    <a:lnTo>
                      <a:pt x="17" y="3052"/>
                    </a:lnTo>
                    <a:lnTo>
                      <a:pt x="25" y="3060"/>
                    </a:lnTo>
                    <a:lnTo>
                      <a:pt x="25" y="3060"/>
                    </a:lnTo>
                    <a:lnTo>
                      <a:pt x="52" y="3083"/>
                    </a:lnTo>
                    <a:lnTo>
                      <a:pt x="92" y="3112"/>
                    </a:lnTo>
                    <a:lnTo>
                      <a:pt x="116" y="3128"/>
                    </a:lnTo>
                    <a:lnTo>
                      <a:pt x="142" y="3145"/>
                    </a:lnTo>
                    <a:lnTo>
                      <a:pt x="171" y="3162"/>
                    </a:lnTo>
                    <a:lnTo>
                      <a:pt x="202" y="3180"/>
                    </a:lnTo>
                    <a:lnTo>
                      <a:pt x="234" y="3197"/>
                    </a:lnTo>
                    <a:lnTo>
                      <a:pt x="268" y="3215"/>
                    </a:lnTo>
                    <a:lnTo>
                      <a:pt x="303" y="3230"/>
                    </a:lnTo>
                    <a:lnTo>
                      <a:pt x="338" y="3245"/>
                    </a:lnTo>
                    <a:lnTo>
                      <a:pt x="376" y="3258"/>
                    </a:lnTo>
                    <a:lnTo>
                      <a:pt x="413" y="3270"/>
                    </a:lnTo>
                    <a:lnTo>
                      <a:pt x="450" y="3279"/>
                    </a:lnTo>
                    <a:lnTo>
                      <a:pt x="469" y="3282"/>
                    </a:lnTo>
                    <a:lnTo>
                      <a:pt x="487" y="3285"/>
                    </a:lnTo>
                    <a:lnTo>
                      <a:pt x="487" y="3285"/>
                    </a:lnTo>
                    <a:lnTo>
                      <a:pt x="557" y="3293"/>
                    </a:lnTo>
                    <a:lnTo>
                      <a:pt x="620" y="3299"/>
                    </a:lnTo>
                    <a:lnTo>
                      <a:pt x="648" y="3300"/>
                    </a:lnTo>
                    <a:lnTo>
                      <a:pt x="675" y="3302"/>
                    </a:lnTo>
                    <a:lnTo>
                      <a:pt x="699" y="3302"/>
                    </a:lnTo>
                    <a:lnTo>
                      <a:pt x="720" y="3300"/>
                    </a:lnTo>
                    <a:lnTo>
                      <a:pt x="739" y="3298"/>
                    </a:lnTo>
                    <a:lnTo>
                      <a:pt x="756" y="3295"/>
                    </a:lnTo>
                    <a:lnTo>
                      <a:pt x="770" y="3291"/>
                    </a:lnTo>
                    <a:lnTo>
                      <a:pt x="782" y="3286"/>
                    </a:lnTo>
                    <a:lnTo>
                      <a:pt x="787" y="3283"/>
                    </a:lnTo>
                    <a:lnTo>
                      <a:pt x="791" y="3279"/>
                    </a:lnTo>
                    <a:lnTo>
                      <a:pt x="796" y="3276"/>
                    </a:lnTo>
                    <a:lnTo>
                      <a:pt x="799" y="3272"/>
                    </a:lnTo>
                    <a:lnTo>
                      <a:pt x="801" y="3267"/>
                    </a:lnTo>
                    <a:lnTo>
                      <a:pt x="803" y="3262"/>
                    </a:lnTo>
                    <a:lnTo>
                      <a:pt x="804" y="3257"/>
                    </a:lnTo>
                    <a:lnTo>
                      <a:pt x="804" y="3252"/>
                    </a:lnTo>
                    <a:lnTo>
                      <a:pt x="804" y="3252"/>
                    </a:lnTo>
                    <a:lnTo>
                      <a:pt x="804" y="3192"/>
                    </a:lnTo>
                    <a:lnTo>
                      <a:pt x="804" y="3192"/>
                    </a:lnTo>
                    <a:lnTo>
                      <a:pt x="811" y="3200"/>
                    </a:lnTo>
                    <a:lnTo>
                      <a:pt x="831" y="3222"/>
                    </a:lnTo>
                    <a:lnTo>
                      <a:pt x="845" y="3237"/>
                    </a:lnTo>
                    <a:lnTo>
                      <a:pt x="862" y="3253"/>
                    </a:lnTo>
                    <a:lnTo>
                      <a:pt x="882" y="3270"/>
                    </a:lnTo>
                    <a:lnTo>
                      <a:pt x="905" y="3287"/>
                    </a:lnTo>
                    <a:lnTo>
                      <a:pt x="931" y="3305"/>
                    </a:lnTo>
                    <a:lnTo>
                      <a:pt x="960" y="3322"/>
                    </a:lnTo>
                    <a:lnTo>
                      <a:pt x="975" y="3329"/>
                    </a:lnTo>
                    <a:lnTo>
                      <a:pt x="991" y="3338"/>
                    </a:lnTo>
                    <a:lnTo>
                      <a:pt x="1007" y="3345"/>
                    </a:lnTo>
                    <a:lnTo>
                      <a:pt x="1024" y="3351"/>
                    </a:lnTo>
                    <a:lnTo>
                      <a:pt x="1041" y="3357"/>
                    </a:lnTo>
                    <a:lnTo>
                      <a:pt x="1060" y="3362"/>
                    </a:lnTo>
                    <a:lnTo>
                      <a:pt x="1078" y="3368"/>
                    </a:lnTo>
                    <a:lnTo>
                      <a:pt x="1098" y="3372"/>
                    </a:lnTo>
                    <a:lnTo>
                      <a:pt x="1118" y="3375"/>
                    </a:lnTo>
                    <a:lnTo>
                      <a:pt x="1138" y="3377"/>
                    </a:lnTo>
                    <a:lnTo>
                      <a:pt x="1159" y="3378"/>
                    </a:lnTo>
                    <a:lnTo>
                      <a:pt x="1180" y="3377"/>
                    </a:lnTo>
                    <a:lnTo>
                      <a:pt x="1180" y="3377"/>
                    </a:lnTo>
                    <a:lnTo>
                      <a:pt x="1221" y="3376"/>
                    </a:lnTo>
                    <a:lnTo>
                      <a:pt x="1257" y="3374"/>
                    </a:lnTo>
                    <a:lnTo>
                      <a:pt x="1289" y="3371"/>
                    </a:lnTo>
                    <a:lnTo>
                      <a:pt x="1316" y="3366"/>
                    </a:lnTo>
                    <a:lnTo>
                      <a:pt x="1339" y="3362"/>
                    </a:lnTo>
                    <a:lnTo>
                      <a:pt x="1360" y="3357"/>
                    </a:lnTo>
                    <a:lnTo>
                      <a:pt x="1377" y="3351"/>
                    </a:lnTo>
                    <a:lnTo>
                      <a:pt x="1391" y="3344"/>
                    </a:lnTo>
                    <a:lnTo>
                      <a:pt x="1402" y="3336"/>
                    </a:lnTo>
                    <a:lnTo>
                      <a:pt x="1413" y="3326"/>
                    </a:lnTo>
                    <a:lnTo>
                      <a:pt x="1420" y="3316"/>
                    </a:lnTo>
                    <a:lnTo>
                      <a:pt x="1426" y="3304"/>
                    </a:lnTo>
                    <a:lnTo>
                      <a:pt x="1432" y="3291"/>
                    </a:lnTo>
                    <a:lnTo>
                      <a:pt x="1436" y="3277"/>
                    </a:lnTo>
                    <a:lnTo>
                      <a:pt x="1444" y="3246"/>
                    </a:lnTo>
                    <a:lnTo>
                      <a:pt x="1444" y="3246"/>
                    </a:lnTo>
                    <a:lnTo>
                      <a:pt x="1446" y="3234"/>
                    </a:lnTo>
                    <a:lnTo>
                      <a:pt x="1448" y="3225"/>
                    </a:lnTo>
                    <a:lnTo>
                      <a:pt x="1448" y="3216"/>
                    </a:lnTo>
                    <a:lnTo>
                      <a:pt x="1448" y="3208"/>
                    </a:lnTo>
                    <a:lnTo>
                      <a:pt x="1446" y="3194"/>
                    </a:lnTo>
                    <a:lnTo>
                      <a:pt x="1443" y="3184"/>
                    </a:lnTo>
                    <a:lnTo>
                      <a:pt x="1438" y="3176"/>
                    </a:lnTo>
                    <a:lnTo>
                      <a:pt x="1434" y="3171"/>
                    </a:lnTo>
                    <a:lnTo>
                      <a:pt x="1431" y="3166"/>
                    </a:lnTo>
                    <a:lnTo>
                      <a:pt x="1431" y="3166"/>
                    </a:lnTo>
                    <a:lnTo>
                      <a:pt x="1467" y="3173"/>
                    </a:lnTo>
                    <a:lnTo>
                      <a:pt x="1509" y="3179"/>
                    </a:lnTo>
                    <a:lnTo>
                      <a:pt x="1562" y="3187"/>
                    </a:lnTo>
                    <a:lnTo>
                      <a:pt x="1625" y="3195"/>
                    </a:lnTo>
                    <a:lnTo>
                      <a:pt x="1695" y="3202"/>
                    </a:lnTo>
                    <a:lnTo>
                      <a:pt x="1770" y="3209"/>
                    </a:lnTo>
                    <a:lnTo>
                      <a:pt x="1808" y="3211"/>
                    </a:lnTo>
                    <a:lnTo>
                      <a:pt x="1847" y="3213"/>
                    </a:lnTo>
                    <a:lnTo>
                      <a:pt x="1847" y="3213"/>
                    </a:lnTo>
                    <a:lnTo>
                      <a:pt x="1936" y="3215"/>
                    </a:lnTo>
                    <a:lnTo>
                      <a:pt x="2046" y="3215"/>
                    </a:lnTo>
                    <a:lnTo>
                      <a:pt x="2105" y="3214"/>
                    </a:lnTo>
                    <a:lnTo>
                      <a:pt x="2167" y="3213"/>
                    </a:lnTo>
                    <a:lnTo>
                      <a:pt x="2229" y="3211"/>
                    </a:lnTo>
                    <a:lnTo>
                      <a:pt x="2291" y="3208"/>
                    </a:lnTo>
                    <a:lnTo>
                      <a:pt x="2352" y="3204"/>
                    </a:lnTo>
                    <a:lnTo>
                      <a:pt x="2410" y="3197"/>
                    </a:lnTo>
                    <a:lnTo>
                      <a:pt x="2465" y="3191"/>
                    </a:lnTo>
                    <a:lnTo>
                      <a:pt x="2516" y="3183"/>
                    </a:lnTo>
                    <a:lnTo>
                      <a:pt x="2538" y="3178"/>
                    </a:lnTo>
                    <a:lnTo>
                      <a:pt x="2561" y="3173"/>
                    </a:lnTo>
                    <a:lnTo>
                      <a:pt x="2581" y="3167"/>
                    </a:lnTo>
                    <a:lnTo>
                      <a:pt x="2599" y="3161"/>
                    </a:lnTo>
                    <a:lnTo>
                      <a:pt x="2616" y="3155"/>
                    </a:lnTo>
                    <a:lnTo>
                      <a:pt x="2629" y="3148"/>
                    </a:lnTo>
                    <a:lnTo>
                      <a:pt x="2642" y="3141"/>
                    </a:lnTo>
                    <a:lnTo>
                      <a:pt x="2652" y="3133"/>
                    </a:lnTo>
                    <a:lnTo>
                      <a:pt x="2652" y="3133"/>
                    </a:lnTo>
                    <a:lnTo>
                      <a:pt x="2660" y="3125"/>
                    </a:lnTo>
                    <a:lnTo>
                      <a:pt x="2668" y="3116"/>
                    </a:lnTo>
                    <a:lnTo>
                      <a:pt x="2676" y="3106"/>
                    </a:lnTo>
                    <a:lnTo>
                      <a:pt x="2683" y="3095"/>
                    </a:lnTo>
                    <a:lnTo>
                      <a:pt x="2696" y="3074"/>
                    </a:lnTo>
                    <a:lnTo>
                      <a:pt x="2709" y="3049"/>
                    </a:lnTo>
                    <a:lnTo>
                      <a:pt x="2719" y="3023"/>
                    </a:lnTo>
                    <a:lnTo>
                      <a:pt x="2728" y="2995"/>
                    </a:lnTo>
                    <a:lnTo>
                      <a:pt x="2736" y="2966"/>
                    </a:lnTo>
                    <a:lnTo>
                      <a:pt x="2744" y="2937"/>
                    </a:lnTo>
                    <a:lnTo>
                      <a:pt x="2749" y="2908"/>
                    </a:lnTo>
                    <a:lnTo>
                      <a:pt x="2754" y="2878"/>
                    </a:lnTo>
                    <a:lnTo>
                      <a:pt x="2758" y="2848"/>
                    </a:lnTo>
                    <a:lnTo>
                      <a:pt x="2762" y="2818"/>
                    </a:lnTo>
                    <a:lnTo>
                      <a:pt x="2767" y="2762"/>
                    </a:lnTo>
                    <a:lnTo>
                      <a:pt x="2771" y="2712"/>
                    </a:lnTo>
                    <a:lnTo>
                      <a:pt x="2771" y="2712"/>
                    </a:lnTo>
                    <a:lnTo>
                      <a:pt x="2780" y="2567"/>
                    </a:lnTo>
                    <a:lnTo>
                      <a:pt x="2792" y="2362"/>
                    </a:lnTo>
                    <a:lnTo>
                      <a:pt x="2799" y="2255"/>
                    </a:lnTo>
                    <a:lnTo>
                      <a:pt x="2805" y="2154"/>
                    </a:lnTo>
                    <a:lnTo>
                      <a:pt x="2809" y="2066"/>
                    </a:lnTo>
                    <a:lnTo>
                      <a:pt x="2810" y="1999"/>
                    </a:lnTo>
                    <a:lnTo>
                      <a:pt x="2810" y="1999"/>
                    </a:lnTo>
                    <a:lnTo>
                      <a:pt x="2811" y="1932"/>
                    </a:lnTo>
                    <a:lnTo>
                      <a:pt x="2813" y="1846"/>
                    </a:lnTo>
                    <a:lnTo>
                      <a:pt x="2820" y="1638"/>
                    </a:lnTo>
                    <a:lnTo>
                      <a:pt x="2826" y="1421"/>
                    </a:lnTo>
                    <a:lnTo>
                      <a:pt x="2829" y="1326"/>
                    </a:lnTo>
                    <a:lnTo>
                      <a:pt x="2829" y="1247"/>
                    </a:lnTo>
                    <a:lnTo>
                      <a:pt x="2829" y="1247"/>
                    </a:lnTo>
                    <a:lnTo>
                      <a:pt x="2830" y="1228"/>
                    </a:lnTo>
                    <a:lnTo>
                      <a:pt x="2831" y="1209"/>
                    </a:lnTo>
                    <a:lnTo>
                      <a:pt x="2836" y="1164"/>
                    </a:lnTo>
                    <a:lnTo>
                      <a:pt x="2842" y="1115"/>
                    </a:lnTo>
                    <a:lnTo>
                      <a:pt x="2850" y="1060"/>
                    </a:lnTo>
                    <a:lnTo>
                      <a:pt x="2870" y="943"/>
                    </a:lnTo>
                    <a:lnTo>
                      <a:pt x="2879" y="880"/>
                    </a:lnTo>
                    <a:lnTo>
                      <a:pt x="2888" y="816"/>
                    </a:lnTo>
                    <a:lnTo>
                      <a:pt x="2896" y="753"/>
                    </a:lnTo>
                    <a:lnTo>
                      <a:pt x="2904" y="690"/>
                    </a:lnTo>
                    <a:lnTo>
                      <a:pt x="2909" y="628"/>
                    </a:lnTo>
                    <a:lnTo>
                      <a:pt x="2910" y="598"/>
                    </a:lnTo>
                    <a:lnTo>
                      <a:pt x="2911" y="569"/>
                    </a:lnTo>
                    <a:lnTo>
                      <a:pt x="2911" y="541"/>
                    </a:lnTo>
                    <a:lnTo>
                      <a:pt x="2910" y="514"/>
                    </a:lnTo>
                    <a:lnTo>
                      <a:pt x="2908" y="488"/>
                    </a:lnTo>
                    <a:lnTo>
                      <a:pt x="2905" y="463"/>
                    </a:lnTo>
                    <a:lnTo>
                      <a:pt x="2902" y="438"/>
                    </a:lnTo>
                    <a:lnTo>
                      <a:pt x="2896" y="417"/>
                    </a:lnTo>
                    <a:lnTo>
                      <a:pt x="2890" y="395"/>
                    </a:lnTo>
                    <a:lnTo>
                      <a:pt x="2883" y="376"/>
                    </a:lnTo>
                    <a:lnTo>
                      <a:pt x="2883" y="376"/>
                    </a:lnTo>
                    <a:lnTo>
                      <a:pt x="2880" y="371"/>
                    </a:lnTo>
                    <a:lnTo>
                      <a:pt x="2877" y="367"/>
                    </a:lnTo>
                    <a:lnTo>
                      <a:pt x="2873" y="362"/>
                    </a:lnTo>
                    <a:lnTo>
                      <a:pt x="2867" y="358"/>
                    </a:lnTo>
                    <a:lnTo>
                      <a:pt x="2854" y="349"/>
                    </a:lnTo>
                    <a:lnTo>
                      <a:pt x="2838" y="339"/>
                    </a:lnTo>
                    <a:lnTo>
                      <a:pt x="2818" y="330"/>
                    </a:lnTo>
                    <a:lnTo>
                      <a:pt x="2794" y="321"/>
                    </a:lnTo>
                    <a:lnTo>
                      <a:pt x="2768" y="311"/>
                    </a:lnTo>
                    <a:lnTo>
                      <a:pt x="2740" y="303"/>
                    </a:lnTo>
                    <a:lnTo>
                      <a:pt x="2708" y="294"/>
                    </a:lnTo>
                    <a:lnTo>
                      <a:pt x="2672" y="286"/>
                    </a:lnTo>
                    <a:lnTo>
                      <a:pt x="2635" y="276"/>
                    </a:lnTo>
                    <a:lnTo>
                      <a:pt x="2596" y="268"/>
                    </a:lnTo>
                    <a:lnTo>
                      <a:pt x="2510" y="251"/>
                    </a:lnTo>
                    <a:lnTo>
                      <a:pt x="2416" y="234"/>
                    </a:lnTo>
                    <a:lnTo>
                      <a:pt x="2313" y="218"/>
                    </a:lnTo>
                    <a:lnTo>
                      <a:pt x="2205" y="201"/>
                    </a:lnTo>
                    <a:lnTo>
                      <a:pt x="2091" y="186"/>
                    </a:lnTo>
                    <a:lnTo>
                      <a:pt x="1972" y="170"/>
                    </a:lnTo>
                    <a:lnTo>
                      <a:pt x="1850" y="156"/>
                    </a:lnTo>
                    <a:lnTo>
                      <a:pt x="1725" y="141"/>
                    </a:lnTo>
                    <a:lnTo>
                      <a:pt x="1598" y="127"/>
                    </a:lnTo>
                    <a:lnTo>
                      <a:pt x="1471" y="113"/>
                    </a:lnTo>
                    <a:lnTo>
                      <a:pt x="1219" y="89"/>
                    </a:lnTo>
                    <a:lnTo>
                      <a:pt x="974" y="67"/>
                    </a:lnTo>
                    <a:lnTo>
                      <a:pt x="747" y="47"/>
                    </a:lnTo>
                    <a:lnTo>
                      <a:pt x="543" y="31"/>
                    </a:lnTo>
                    <a:lnTo>
                      <a:pt x="239" y="8"/>
                    </a:lnTo>
                    <a:lnTo>
                      <a:pt x="124" y="0"/>
                    </a:lnTo>
                    <a:lnTo>
                      <a:pt x="12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22" name="Freeform 48"/>
              <p:cNvSpPr>
                <a:spLocks noEditPoints="1"/>
              </p:cNvSpPr>
              <p:nvPr/>
            </p:nvSpPr>
            <p:spPr bwMode="auto">
              <a:xfrm>
                <a:off x="3438045" y="1856026"/>
                <a:ext cx="71836" cy="321592"/>
              </a:xfrm>
              <a:custGeom>
                <a:avLst/>
                <a:gdLst/>
                <a:ahLst/>
                <a:cxnLst>
                  <a:cxn ang="0">
                    <a:pos x="352" y="3459"/>
                  </a:cxn>
                  <a:cxn ang="0">
                    <a:pos x="291" y="3420"/>
                  </a:cxn>
                  <a:cxn ang="0">
                    <a:pos x="238" y="3349"/>
                  </a:cxn>
                  <a:cxn ang="0">
                    <a:pos x="173" y="3205"/>
                  </a:cxn>
                  <a:cxn ang="0">
                    <a:pos x="100" y="2925"/>
                  </a:cxn>
                  <a:cxn ang="0">
                    <a:pos x="47" y="2588"/>
                  </a:cxn>
                  <a:cxn ang="0">
                    <a:pos x="15" y="2225"/>
                  </a:cxn>
                  <a:cxn ang="0">
                    <a:pos x="1" y="1868"/>
                  </a:cxn>
                  <a:cxn ang="0">
                    <a:pos x="5" y="1458"/>
                  </a:cxn>
                  <a:cxn ang="0">
                    <a:pos x="27" y="1095"/>
                  </a:cxn>
                  <a:cxn ang="0">
                    <a:pos x="66" y="739"/>
                  </a:cxn>
                  <a:cxn ang="0">
                    <a:pos x="126" y="421"/>
                  </a:cxn>
                  <a:cxn ang="0">
                    <a:pos x="208" y="173"/>
                  </a:cxn>
                  <a:cxn ang="0">
                    <a:pos x="259" y="86"/>
                  </a:cxn>
                  <a:cxn ang="0">
                    <a:pos x="315" y="27"/>
                  </a:cxn>
                  <a:cxn ang="0">
                    <a:pos x="378" y="1"/>
                  </a:cxn>
                  <a:cxn ang="0">
                    <a:pos x="429" y="7"/>
                  </a:cxn>
                  <a:cxn ang="0">
                    <a:pos x="490" y="46"/>
                  </a:cxn>
                  <a:cxn ang="0">
                    <a:pos x="543" y="118"/>
                  </a:cxn>
                  <a:cxn ang="0">
                    <a:pos x="608" y="262"/>
                  </a:cxn>
                  <a:cxn ang="0">
                    <a:pos x="681" y="541"/>
                  </a:cxn>
                  <a:cxn ang="0">
                    <a:pos x="734" y="879"/>
                  </a:cxn>
                  <a:cxn ang="0">
                    <a:pos x="766" y="1242"/>
                  </a:cxn>
                  <a:cxn ang="0">
                    <a:pos x="780" y="1599"/>
                  </a:cxn>
                  <a:cxn ang="0">
                    <a:pos x="776" y="2008"/>
                  </a:cxn>
                  <a:cxn ang="0">
                    <a:pos x="754" y="2371"/>
                  </a:cxn>
                  <a:cxn ang="0">
                    <a:pos x="715" y="2727"/>
                  </a:cxn>
                  <a:cxn ang="0">
                    <a:pos x="655" y="3045"/>
                  </a:cxn>
                  <a:cxn ang="0">
                    <a:pos x="573" y="3293"/>
                  </a:cxn>
                  <a:cxn ang="0">
                    <a:pos x="522" y="3381"/>
                  </a:cxn>
                  <a:cxn ang="0">
                    <a:pos x="466" y="3440"/>
                  </a:cxn>
                  <a:cxn ang="0">
                    <a:pos x="403" y="3466"/>
                  </a:cxn>
                  <a:cxn ang="0">
                    <a:pos x="385" y="96"/>
                  </a:cxn>
                  <a:cxn ang="0">
                    <a:pos x="355" y="112"/>
                  </a:cxn>
                  <a:cxn ang="0">
                    <a:pos x="293" y="210"/>
                  </a:cxn>
                  <a:cxn ang="0">
                    <a:pos x="232" y="393"/>
                  </a:cxn>
                  <a:cxn ang="0">
                    <a:pos x="176" y="652"/>
                  </a:cxn>
                  <a:cxn ang="0">
                    <a:pos x="131" y="982"/>
                  </a:cxn>
                  <a:cxn ang="0">
                    <a:pos x="102" y="1376"/>
                  </a:cxn>
                  <a:cxn ang="0">
                    <a:pos x="95" y="1733"/>
                  </a:cxn>
                  <a:cxn ang="0">
                    <a:pos x="107" y="2174"/>
                  </a:cxn>
                  <a:cxn ang="0">
                    <a:pos x="139" y="2556"/>
                  </a:cxn>
                  <a:cxn ang="0">
                    <a:pos x="187" y="2872"/>
                  </a:cxn>
                  <a:cxn ang="0">
                    <a:pos x="243" y="3117"/>
                  </a:cxn>
                  <a:cxn ang="0">
                    <a:pos x="306" y="3282"/>
                  </a:cxn>
                  <a:cxn ang="0">
                    <a:pos x="361" y="3359"/>
                  </a:cxn>
                  <a:cxn ang="0">
                    <a:pos x="390" y="3371"/>
                  </a:cxn>
                  <a:cxn ang="0">
                    <a:pos x="414" y="3363"/>
                  </a:cxn>
                  <a:cxn ang="0">
                    <a:pos x="462" y="3306"/>
                  </a:cxn>
                  <a:cxn ang="0">
                    <a:pos x="525" y="3156"/>
                  </a:cxn>
                  <a:cxn ang="0">
                    <a:pos x="584" y="2927"/>
                  </a:cxn>
                  <a:cxn ang="0">
                    <a:pos x="634" y="2625"/>
                  </a:cxn>
                  <a:cxn ang="0">
                    <a:pos x="670" y="2256"/>
                  </a:cxn>
                  <a:cxn ang="0">
                    <a:pos x="686" y="1826"/>
                  </a:cxn>
                  <a:cxn ang="0">
                    <a:pos x="682" y="1461"/>
                  </a:cxn>
                  <a:cxn ang="0">
                    <a:pos x="657" y="1055"/>
                  </a:cxn>
                  <a:cxn ang="0">
                    <a:pos x="615" y="713"/>
                  </a:cxn>
                  <a:cxn ang="0">
                    <a:pos x="561" y="438"/>
                  </a:cxn>
                  <a:cxn ang="0">
                    <a:pos x="500" y="240"/>
                  </a:cxn>
                  <a:cxn ang="0">
                    <a:pos x="437" y="125"/>
                  </a:cxn>
                  <a:cxn ang="0">
                    <a:pos x="402" y="97"/>
                  </a:cxn>
                </a:cxnLst>
                <a:rect l="0" t="0" r="r" b="b"/>
                <a:pathLst>
                  <a:path w="781" h="3466">
                    <a:moveTo>
                      <a:pt x="390" y="3466"/>
                    </a:moveTo>
                    <a:lnTo>
                      <a:pt x="390" y="3466"/>
                    </a:lnTo>
                    <a:lnTo>
                      <a:pt x="378" y="3466"/>
                    </a:lnTo>
                    <a:lnTo>
                      <a:pt x="364" y="3463"/>
                    </a:lnTo>
                    <a:lnTo>
                      <a:pt x="352" y="3459"/>
                    </a:lnTo>
                    <a:lnTo>
                      <a:pt x="338" y="3454"/>
                    </a:lnTo>
                    <a:lnTo>
                      <a:pt x="327" y="3448"/>
                    </a:lnTo>
                    <a:lnTo>
                      <a:pt x="315" y="3440"/>
                    </a:lnTo>
                    <a:lnTo>
                      <a:pt x="303" y="3430"/>
                    </a:lnTo>
                    <a:lnTo>
                      <a:pt x="291" y="3420"/>
                    </a:lnTo>
                    <a:lnTo>
                      <a:pt x="281" y="3409"/>
                    </a:lnTo>
                    <a:lnTo>
                      <a:pt x="269" y="3395"/>
                    </a:lnTo>
                    <a:lnTo>
                      <a:pt x="259" y="3381"/>
                    </a:lnTo>
                    <a:lnTo>
                      <a:pt x="248" y="3365"/>
                    </a:lnTo>
                    <a:lnTo>
                      <a:pt x="238" y="3349"/>
                    </a:lnTo>
                    <a:lnTo>
                      <a:pt x="228" y="3331"/>
                    </a:lnTo>
                    <a:lnTo>
                      <a:pt x="218" y="3313"/>
                    </a:lnTo>
                    <a:lnTo>
                      <a:pt x="208" y="3293"/>
                    </a:lnTo>
                    <a:lnTo>
                      <a:pt x="190" y="3251"/>
                    </a:lnTo>
                    <a:lnTo>
                      <a:pt x="173" y="3205"/>
                    </a:lnTo>
                    <a:lnTo>
                      <a:pt x="157" y="3154"/>
                    </a:lnTo>
                    <a:lnTo>
                      <a:pt x="141" y="3101"/>
                    </a:lnTo>
                    <a:lnTo>
                      <a:pt x="126" y="3045"/>
                    </a:lnTo>
                    <a:lnTo>
                      <a:pt x="112" y="2986"/>
                    </a:lnTo>
                    <a:lnTo>
                      <a:pt x="100" y="2925"/>
                    </a:lnTo>
                    <a:lnTo>
                      <a:pt x="88" y="2861"/>
                    </a:lnTo>
                    <a:lnTo>
                      <a:pt x="76" y="2795"/>
                    </a:lnTo>
                    <a:lnTo>
                      <a:pt x="66" y="2727"/>
                    </a:lnTo>
                    <a:lnTo>
                      <a:pt x="57" y="2658"/>
                    </a:lnTo>
                    <a:lnTo>
                      <a:pt x="47" y="2588"/>
                    </a:lnTo>
                    <a:lnTo>
                      <a:pt x="40" y="2516"/>
                    </a:lnTo>
                    <a:lnTo>
                      <a:pt x="33" y="2443"/>
                    </a:lnTo>
                    <a:lnTo>
                      <a:pt x="27" y="2371"/>
                    </a:lnTo>
                    <a:lnTo>
                      <a:pt x="21" y="2298"/>
                    </a:lnTo>
                    <a:lnTo>
                      <a:pt x="15" y="2225"/>
                    </a:lnTo>
                    <a:lnTo>
                      <a:pt x="11" y="2151"/>
                    </a:lnTo>
                    <a:lnTo>
                      <a:pt x="8" y="2079"/>
                    </a:lnTo>
                    <a:lnTo>
                      <a:pt x="5" y="2008"/>
                    </a:lnTo>
                    <a:lnTo>
                      <a:pt x="3" y="1937"/>
                    </a:lnTo>
                    <a:lnTo>
                      <a:pt x="1" y="1868"/>
                    </a:lnTo>
                    <a:lnTo>
                      <a:pt x="0" y="1733"/>
                    </a:lnTo>
                    <a:lnTo>
                      <a:pt x="0" y="1733"/>
                    </a:lnTo>
                    <a:lnTo>
                      <a:pt x="1" y="1599"/>
                    </a:lnTo>
                    <a:lnTo>
                      <a:pt x="3" y="1530"/>
                    </a:lnTo>
                    <a:lnTo>
                      <a:pt x="5" y="1458"/>
                    </a:lnTo>
                    <a:lnTo>
                      <a:pt x="8" y="1387"/>
                    </a:lnTo>
                    <a:lnTo>
                      <a:pt x="11" y="1315"/>
                    </a:lnTo>
                    <a:lnTo>
                      <a:pt x="15" y="1242"/>
                    </a:lnTo>
                    <a:lnTo>
                      <a:pt x="21" y="1169"/>
                    </a:lnTo>
                    <a:lnTo>
                      <a:pt x="27" y="1095"/>
                    </a:lnTo>
                    <a:lnTo>
                      <a:pt x="33" y="1023"/>
                    </a:lnTo>
                    <a:lnTo>
                      <a:pt x="40" y="950"/>
                    </a:lnTo>
                    <a:lnTo>
                      <a:pt x="47" y="879"/>
                    </a:lnTo>
                    <a:lnTo>
                      <a:pt x="57" y="809"/>
                    </a:lnTo>
                    <a:lnTo>
                      <a:pt x="66" y="739"/>
                    </a:lnTo>
                    <a:lnTo>
                      <a:pt x="76" y="671"/>
                    </a:lnTo>
                    <a:lnTo>
                      <a:pt x="88" y="605"/>
                    </a:lnTo>
                    <a:lnTo>
                      <a:pt x="100" y="541"/>
                    </a:lnTo>
                    <a:lnTo>
                      <a:pt x="112" y="481"/>
                    </a:lnTo>
                    <a:lnTo>
                      <a:pt x="126" y="421"/>
                    </a:lnTo>
                    <a:lnTo>
                      <a:pt x="141" y="365"/>
                    </a:lnTo>
                    <a:lnTo>
                      <a:pt x="157" y="311"/>
                    </a:lnTo>
                    <a:lnTo>
                      <a:pt x="173" y="262"/>
                    </a:lnTo>
                    <a:lnTo>
                      <a:pt x="190" y="216"/>
                    </a:lnTo>
                    <a:lnTo>
                      <a:pt x="208" y="173"/>
                    </a:lnTo>
                    <a:lnTo>
                      <a:pt x="218" y="154"/>
                    </a:lnTo>
                    <a:lnTo>
                      <a:pt x="228" y="135"/>
                    </a:lnTo>
                    <a:lnTo>
                      <a:pt x="238" y="118"/>
                    </a:lnTo>
                    <a:lnTo>
                      <a:pt x="248" y="101"/>
                    </a:lnTo>
                    <a:lnTo>
                      <a:pt x="259" y="86"/>
                    </a:lnTo>
                    <a:lnTo>
                      <a:pt x="269" y="71"/>
                    </a:lnTo>
                    <a:lnTo>
                      <a:pt x="281" y="58"/>
                    </a:lnTo>
                    <a:lnTo>
                      <a:pt x="291" y="46"/>
                    </a:lnTo>
                    <a:lnTo>
                      <a:pt x="303" y="36"/>
                    </a:lnTo>
                    <a:lnTo>
                      <a:pt x="315" y="27"/>
                    </a:lnTo>
                    <a:lnTo>
                      <a:pt x="327" y="19"/>
                    </a:lnTo>
                    <a:lnTo>
                      <a:pt x="338" y="12"/>
                    </a:lnTo>
                    <a:lnTo>
                      <a:pt x="352" y="7"/>
                    </a:lnTo>
                    <a:lnTo>
                      <a:pt x="364" y="3"/>
                    </a:lnTo>
                    <a:lnTo>
                      <a:pt x="378" y="1"/>
                    </a:lnTo>
                    <a:lnTo>
                      <a:pt x="390" y="0"/>
                    </a:lnTo>
                    <a:lnTo>
                      <a:pt x="390" y="0"/>
                    </a:lnTo>
                    <a:lnTo>
                      <a:pt x="403" y="1"/>
                    </a:lnTo>
                    <a:lnTo>
                      <a:pt x="417" y="3"/>
                    </a:lnTo>
                    <a:lnTo>
                      <a:pt x="429" y="7"/>
                    </a:lnTo>
                    <a:lnTo>
                      <a:pt x="443" y="12"/>
                    </a:lnTo>
                    <a:lnTo>
                      <a:pt x="454" y="19"/>
                    </a:lnTo>
                    <a:lnTo>
                      <a:pt x="466" y="27"/>
                    </a:lnTo>
                    <a:lnTo>
                      <a:pt x="478" y="36"/>
                    </a:lnTo>
                    <a:lnTo>
                      <a:pt x="490" y="46"/>
                    </a:lnTo>
                    <a:lnTo>
                      <a:pt x="500" y="58"/>
                    </a:lnTo>
                    <a:lnTo>
                      <a:pt x="512" y="71"/>
                    </a:lnTo>
                    <a:lnTo>
                      <a:pt x="522" y="86"/>
                    </a:lnTo>
                    <a:lnTo>
                      <a:pt x="533" y="101"/>
                    </a:lnTo>
                    <a:lnTo>
                      <a:pt x="543" y="118"/>
                    </a:lnTo>
                    <a:lnTo>
                      <a:pt x="553" y="135"/>
                    </a:lnTo>
                    <a:lnTo>
                      <a:pt x="563" y="154"/>
                    </a:lnTo>
                    <a:lnTo>
                      <a:pt x="573" y="173"/>
                    </a:lnTo>
                    <a:lnTo>
                      <a:pt x="591" y="216"/>
                    </a:lnTo>
                    <a:lnTo>
                      <a:pt x="608" y="262"/>
                    </a:lnTo>
                    <a:lnTo>
                      <a:pt x="624" y="311"/>
                    </a:lnTo>
                    <a:lnTo>
                      <a:pt x="640" y="365"/>
                    </a:lnTo>
                    <a:lnTo>
                      <a:pt x="655" y="421"/>
                    </a:lnTo>
                    <a:lnTo>
                      <a:pt x="669" y="481"/>
                    </a:lnTo>
                    <a:lnTo>
                      <a:pt x="681" y="541"/>
                    </a:lnTo>
                    <a:lnTo>
                      <a:pt x="693" y="605"/>
                    </a:lnTo>
                    <a:lnTo>
                      <a:pt x="705" y="671"/>
                    </a:lnTo>
                    <a:lnTo>
                      <a:pt x="715" y="739"/>
                    </a:lnTo>
                    <a:lnTo>
                      <a:pt x="724" y="809"/>
                    </a:lnTo>
                    <a:lnTo>
                      <a:pt x="734" y="879"/>
                    </a:lnTo>
                    <a:lnTo>
                      <a:pt x="741" y="950"/>
                    </a:lnTo>
                    <a:lnTo>
                      <a:pt x="748" y="1023"/>
                    </a:lnTo>
                    <a:lnTo>
                      <a:pt x="754" y="1095"/>
                    </a:lnTo>
                    <a:lnTo>
                      <a:pt x="760" y="1169"/>
                    </a:lnTo>
                    <a:lnTo>
                      <a:pt x="766" y="1242"/>
                    </a:lnTo>
                    <a:lnTo>
                      <a:pt x="770" y="1315"/>
                    </a:lnTo>
                    <a:lnTo>
                      <a:pt x="773" y="1387"/>
                    </a:lnTo>
                    <a:lnTo>
                      <a:pt x="776" y="1458"/>
                    </a:lnTo>
                    <a:lnTo>
                      <a:pt x="778" y="1530"/>
                    </a:lnTo>
                    <a:lnTo>
                      <a:pt x="780" y="1599"/>
                    </a:lnTo>
                    <a:lnTo>
                      <a:pt x="781" y="1733"/>
                    </a:lnTo>
                    <a:lnTo>
                      <a:pt x="781" y="1733"/>
                    </a:lnTo>
                    <a:lnTo>
                      <a:pt x="780" y="1868"/>
                    </a:lnTo>
                    <a:lnTo>
                      <a:pt x="778" y="1937"/>
                    </a:lnTo>
                    <a:lnTo>
                      <a:pt x="776" y="2008"/>
                    </a:lnTo>
                    <a:lnTo>
                      <a:pt x="773" y="2079"/>
                    </a:lnTo>
                    <a:lnTo>
                      <a:pt x="770" y="2151"/>
                    </a:lnTo>
                    <a:lnTo>
                      <a:pt x="766" y="2225"/>
                    </a:lnTo>
                    <a:lnTo>
                      <a:pt x="760" y="2298"/>
                    </a:lnTo>
                    <a:lnTo>
                      <a:pt x="754" y="2371"/>
                    </a:lnTo>
                    <a:lnTo>
                      <a:pt x="748" y="2443"/>
                    </a:lnTo>
                    <a:lnTo>
                      <a:pt x="741" y="2516"/>
                    </a:lnTo>
                    <a:lnTo>
                      <a:pt x="734" y="2588"/>
                    </a:lnTo>
                    <a:lnTo>
                      <a:pt x="724" y="2658"/>
                    </a:lnTo>
                    <a:lnTo>
                      <a:pt x="715" y="2727"/>
                    </a:lnTo>
                    <a:lnTo>
                      <a:pt x="705" y="2795"/>
                    </a:lnTo>
                    <a:lnTo>
                      <a:pt x="693" y="2861"/>
                    </a:lnTo>
                    <a:lnTo>
                      <a:pt x="681" y="2925"/>
                    </a:lnTo>
                    <a:lnTo>
                      <a:pt x="669" y="2986"/>
                    </a:lnTo>
                    <a:lnTo>
                      <a:pt x="655" y="3045"/>
                    </a:lnTo>
                    <a:lnTo>
                      <a:pt x="640" y="3101"/>
                    </a:lnTo>
                    <a:lnTo>
                      <a:pt x="624" y="3154"/>
                    </a:lnTo>
                    <a:lnTo>
                      <a:pt x="608" y="3205"/>
                    </a:lnTo>
                    <a:lnTo>
                      <a:pt x="591" y="3251"/>
                    </a:lnTo>
                    <a:lnTo>
                      <a:pt x="573" y="3293"/>
                    </a:lnTo>
                    <a:lnTo>
                      <a:pt x="563" y="3313"/>
                    </a:lnTo>
                    <a:lnTo>
                      <a:pt x="553" y="3331"/>
                    </a:lnTo>
                    <a:lnTo>
                      <a:pt x="543" y="3349"/>
                    </a:lnTo>
                    <a:lnTo>
                      <a:pt x="533" y="3365"/>
                    </a:lnTo>
                    <a:lnTo>
                      <a:pt x="522" y="3381"/>
                    </a:lnTo>
                    <a:lnTo>
                      <a:pt x="512" y="3395"/>
                    </a:lnTo>
                    <a:lnTo>
                      <a:pt x="500" y="3409"/>
                    </a:lnTo>
                    <a:lnTo>
                      <a:pt x="490" y="3420"/>
                    </a:lnTo>
                    <a:lnTo>
                      <a:pt x="478" y="3430"/>
                    </a:lnTo>
                    <a:lnTo>
                      <a:pt x="466" y="3440"/>
                    </a:lnTo>
                    <a:lnTo>
                      <a:pt x="454" y="3448"/>
                    </a:lnTo>
                    <a:lnTo>
                      <a:pt x="443" y="3454"/>
                    </a:lnTo>
                    <a:lnTo>
                      <a:pt x="429" y="3459"/>
                    </a:lnTo>
                    <a:lnTo>
                      <a:pt x="417" y="3463"/>
                    </a:lnTo>
                    <a:lnTo>
                      <a:pt x="403" y="3466"/>
                    </a:lnTo>
                    <a:lnTo>
                      <a:pt x="390" y="3466"/>
                    </a:lnTo>
                    <a:lnTo>
                      <a:pt x="390" y="3466"/>
                    </a:lnTo>
                    <a:close/>
                    <a:moveTo>
                      <a:pt x="390" y="95"/>
                    </a:moveTo>
                    <a:lnTo>
                      <a:pt x="390" y="95"/>
                    </a:lnTo>
                    <a:lnTo>
                      <a:pt x="385" y="96"/>
                    </a:lnTo>
                    <a:lnTo>
                      <a:pt x="379" y="97"/>
                    </a:lnTo>
                    <a:lnTo>
                      <a:pt x="373" y="99"/>
                    </a:lnTo>
                    <a:lnTo>
                      <a:pt x="367" y="103"/>
                    </a:lnTo>
                    <a:lnTo>
                      <a:pt x="361" y="107"/>
                    </a:lnTo>
                    <a:lnTo>
                      <a:pt x="355" y="112"/>
                    </a:lnTo>
                    <a:lnTo>
                      <a:pt x="344" y="125"/>
                    </a:lnTo>
                    <a:lnTo>
                      <a:pt x="331" y="141"/>
                    </a:lnTo>
                    <a:lnTo>
                      <a:pt x="319" y="161"/>
                    </a:lnTo>
                    <a:lnTo>
                      <a:pt x="306" y="184"/>
                    </a:lnTo>
                    <a:lnTo>
                      <a:pt x="293" y="210"/>
                    </a:lnTo>
                    <a:lnTo>
                      <a:pt x="281" y="240"/>
                    </a:lnTo>
                    <a:lnTo>
                      <a:pt x="268" y="273"/>
                    </a:lnTo>
                    <a:lnTo>
                      <a:pt x="256" y="310"/>
                    </a:lnTo>
                    <a:lnTo>
                      <a:pt x="243" y="350"/>
                    </a:lnTo>
                    <a:lnTo>
                      <a:pt x="232" y="393"/>
                    </a:lnTo>
                    <a:lnTo>
                      <a:pt x="220" y="438"/>
                    </a:lnTo>
                    <a:lnTo>
                      <a:pt x="208" y="488"/>
                    </a:lnTo>
                    <a:lnTo>
                      <a:pt x="197" y="539"/>
                    </a:lnTo>
                    <a:lnTo>
                      <a:pt x="187" y="594"/>
                    </a:lnTo>
                    <a:lnTo>
                      <a:pt x="176" y="652"/>
                    </a:lnTo>
                    <a:lnTo>
                      <a:pt x="166" y="713"/>
                    </a:lnTo>
                    <a:lnTo>
                      <a:pt x="157" y="776"/>
                    </a:lnTo>
                    <a:lnTo>
                      <a:pt x="148" y="842"/>
                    </a:lnTo>
                    <a:lnTo>
                      <a:pt x="139" y="911"/>
                    </a:lnTo>
                    <a:lnTo>
                      <a:pt x="131" y="982"/>
                    </a:lnTo>
                    <a:lnTo>
                      <a:pt x="124" y="1055"/>
                    </a:lnTo>
                    <a:lnTo>
                      <a:pt x="118" y="1131"/>
                    </a:lnTo>
                    <a:lnTo>
                      <a:pt x="111" y="1211"/>
                    </a:lnTo>
                    <a:lnTo>
                      <a:pt x="107" y="1292"/>
                    </a:lnTo>
                    <a:lnTo>
                      <a:pt x="102" y="1376"/>
                    </a:lnTo>
                    <a:lnTo>
                      <a:pt x="99" y="1461"/>
                    </a:lnTo>
                    <a:lnTo>
                      <a:pt x="97" y="1550"/>
                    </a:lnTo>
                    <a:lnTo>
                      <a:pt x="95" y="1641"/>
                    </a:lnTo>
                    <a:lnTo>
                      <a:pt x="95" y="1733"/>
                    </a:lnTo>
                    <a:lnTo>
                      <a:pt x="95" y="1733"/>
                    </a:lnTo>
                    <a:lnTo>
                      <a:pt x="95" y="1826"/>
                    </a:lnTo>
                    <a:lnTo>
                      <a:pt x="97" y="1916"/>
                    </a:lnTo>
                    <a:lnTo>
                      <a:pt x="99" y="2005"/>
                    </a:lnTo>
                    <a:lnTo>
                      <a:pt x="102" y="2091"/>
                    </a:lnTo>
                    <a:lnTo>
                      <a:pt x="107" y="2174"/>
                    </a:lnTo>
                    <a:lnTo>
                      <a:pt x="111" y="2256"/>
                    </a:lnTo>
                    <a:lnTo>
                      <a:pt x="118" y="2334"/>
                    </a:lnTo>
                    <a:lnTo>
                      <a:pt x="124" y="2411"/>
                    </a:lnTo>
                    <a:lnTo>
                      <a:pt x="131" y="2485"/>
                    </a:lnTo>
                    <a:lnTo>
                      <a:pt x="139" y="2556"/>
                    </a:lnTo>
                    <a:lnTo>
                      <a:pt x="148" y="2625"/>
                    </a:lnTo>
                    <a:lnTo>
                      <a:pt x="157" y="2691"/>
                    </a:lnTo>
                    <a:lnTo>
                      <a:pt x="166" y="2754"/>
                    </a:lnTo>
                    <a:lnTo>
                      <a:pt x="176" y="2815"/>
                    </a:lnTo>
                    <a:lnTo>
                      <a:pt x="187" y="2872"/>
                    </a:lnTo>
                    <a:lnTo>
                      <a:pt x="197" y="2927"/>
                    </a:lnTo>
                    <a:lnTo>
                      <a:pt x="208" y="2979"/>
                    </a:lnTo>
                    <a:lnTo>
                      <a:pt x="220" y="3028"/>
                    </a:lnTo>
                    <a:lnTo>
                      <a:pt x="232" y="3074"/>
                    </a:lnTo>
                    <a:lnTo>
                      <a:pt x="243" y="3117"/>
                    </a:lnTo>
                    <a:lnTo>
                      <a:pt x="256" y="3156"/>
                    </a:lnTo>
                    <a:lnTo>
                      <a:pt x="268" y="3192"/>
                    </a:lnTo>
                    <a:lnTo>
                      <a:pt x="281" y="3226"/>
                    </a:lnTo>
                    <a:lnTo>
                      <a:pt x="293" y="3256"/>
                    </a:lnTo>
                    <a:lnTo>
                      <a:pt x="306" y="3282"/>
                    </a:lnTo>
                    <a:lnTo>
                      <a:pt x="319" y="3306"/>
                    </a:lnTo>
                    <a:lnTo>
                      <a:pt x="331" y="3325"/>
                    </a:lnTo>
                    <a:lnTo>
                      <a:pt x="344" y="3342"/>
                    </a:lnTo>
                    <a:lnTo>
                      <a:pt x="355" y="3354"/>
                    </a:lnTo>
                    <a:lnTo>
                      <a:pt x="361" y="3359"/>
                    </a:lnTo>
                    <a:lnTo>
                      <a:pt x="367" y="3363"/>
                    </a:lnTo>
                    <a:lnTo>
                      <a:pt x="373" y="3367"/>
                    </a:lnTo>
                    <a:lnTo>
                      <a:pt x="379" y="3370"/>
                    </a:lnTo>
                    <a:lnTo>
                      <a:pt x="385" y="3371"/>
                    </a:lnTo>
                    <a:lnTo>
                      <a:pt x="390" y="3371"/>
                    </a:lnTo>
                    <a:lnTo>
                      <a:pt x="390" y="3371"/>
                    </a:lnTo>
                    <a:lnTo>
                      <a:pt x="396" y="3371"/>
                    </a:lnTo>
                    <a:lnTo>
                      <a:pt x="402" y="3370"/>
                    </a:lnTo>
                    <a:lnTo>
                      <a:pt x="408" y="3367"/>
                    </a:lnTo>
                    <a:lnTo>
                      <a:pt x="414" y="3363"/>
                    </a:lnTo>
                    <a:lnTo>
                      <a:pt x="420" y="3359"/>
                    </a:lnTo>
                    <a:lnTo>
                      <a:pt x="426" y="3354"/>
                    </a:lnTo>
                    <a:lnTo>
                      <a:pt x="437" y="3342"/>
                    </a:lnTo>
                    <a:lnTo>
                      <a:pt x="450" y="3325"/>
                    </a:lnTo>
                    <a:lnTo>
                      <a:pt x="462" y="3306"/>
                    </a:lnTo>
                    <a:lnTo>
                      <a:pt x="475" y="3282"/>
                    </a:lnTo>
                    <a:lnTo>
                      <a:pt x="488" y="3256"/>
                    </a:lnTo>
                    <a:lnTo>
                      <a:pt x="500" y="3226"/>
                    </a:lnTo>
                    <a:lnTo>
                      <a:pt x="513" y="3192"/>
                    </a:lnTo>
                    <a:lnTo>
                      <a:pt x="525" y="3156"/>
                    </a:lnTo>
                    <a:lnTo>
                      <a:pt x="538" y="3117"/>
                    </a:lnTo>
                    <a:lnTo>
                      <a:pt x="549" y="3074"/>
                    </a:lnTo>
                    <a:lnTo>
                      <a:pt x="561" y="3028"/>
                    </a:lnTo>
                    <a:lnTo>
                      <a:pt x="573" y="2979"/>
                    </a:lnTo>
                    <a:lnTo>
                      <a:pt x="584" y="2927"/>
                    </a:lnTo>
                    <a:lnTo>
                      <a:pt x="594" y="2872"/>
                    </a:lnTo>
                    <a:lnTo>
                      <a:pt x="605" y="2815"/>
                    </a:lnTo>
                    <a:lnTo>
                      <a:pt x="615" y="2754"/>
                    </a:lnTo>
                    <a:lnTo>
                      <a:pt x="624" y="2691"/>
                    </a:lnTo>
                    <a:lnTo>
                      <a:pt x="634" y="2625"/>
                    </a:lnTo>
                    <a:lnTo>
                      <a:pt x="642" y="2556"/>
                    </a:lnTo>
                    <a:lnTo>
                      <a:pt x="650" y="2485"/>
                    </a:lnTo>
                    <a:lnTo>
                      <a:pt x="657" y="2411"/>
                    </a:lnTo>
                    <a:lnTo>
                      <a:pt x="663" y="2334"/>
                    </a:lnTo>
                    <a:lnTo>
                      <a:pt x="670" y="2256"/>
                    </a:lnTo>
                    <a:lnTo>
                      <a:pt x="674" y="2174"/>
                    </a:lnTo>
                    <a:lnTo>
                      <a:pt x="679" y="2091"/>
                    </a:lnTo>
                    <a:lnTo>
                      <a:pt x="682" y="2005"/>
                    </a:lnTo>
                    <a:lnTo>
                      <a:pt x="684" y="1916"/>
                    </a:lnTo>
                    <a:lnTo>
                      <a:pt x="686" y="1826"/>
                    </a:lnTo>
                    <a:lnTo>
                      <a:pt x="686" y="1733"/>
                    </a:lnTo>
                    <a:lnTo>
                      <a:pt x="686" y="1733"/>
                    </a:lnTo>
                    <a:lnTo>
                      <a:pt x="686" y="1641"/>
                    </a:lnTo>
                    <a:lnTo>
                      <a:pt x="684" y="1550"/>
                    </a:lnTo>
                    <a:lnTo>
                      <a:pt x="682" y="1461"/>
                    </a:lnTo>
                    <a:lnTo>
                      <a:pt x="679" y="1376"/>
                    </a:lnTo>
                    <a:lnTo>
                      <a:pt x="674" y="1292"/>
                    </a:lnTo>
                    <a:lnTo>
                      <a:pt x="670" y="1211"/>
                    </a:lnTo>
                    <a:lnTo>
                      <a:pt x="663" y="1131"/>
                    </a:lnTo>
                    <a:lnTo>
                      <a:pt x="657" y="1055"/>
                    </a:lnTo>
                    <a:lnTo>
                      <a:pt x="650" y="982"/>
                    </a:lnTo>
                    <a:lnTo>
                      <a:pt x="642" y="911"/>
                    </a:lnTo>
                    <a:lnTo>
                      <a:pt x="634" y="842"/>
                    </a:lnTo>
                    <a:lnTo>
                      <a:pt x="624" y="776"/>
                    </a:lnTo>
                    <a:lnTo>
                      <a:pt x="615" y="713"/>
                    </a:lnTo>
                    <a:lnTo>
                      <a:pt x="605" y="652"/>
                    </a:lnTo>
                    <a:lnTo>
                      <a:pt x="594" y="594"/>
                    </a:lnTo>
                    <a:lnTo>
                      <a:pt x="584" y="539"/>
                    </a:lnTo>
                    <a:lnTo>
                      <a:pt x="573" y="488"/>
                    </a:lnTo>
                    <a:lnTo>
                      <a:pt x="561" y="438"/>
                    </a:lnTo>
                    <a:lnTo>
                      <a:pt x="549" y="393"/>
                    </a:lnTo>
                    <a:lnTo>
                      <a:pt x="538" y="350"/>
                    </a:lnTo>
                    <a:lnTo>
                      <a:pt x="525" y="310"/>
                    </a:lnTo>
                    <a:lnTo>
                      <a:pt x="513" y="273"/>
                    </a:lnTo>
                    <a:lnTo>
                      <a:pt x="500" y="240"/>
                    </a:lnTo>
                    <a:lnTo>
                      <a:pt x="488" y="210"/>
                    </a:lnTo>
                    <a:lnTo>
                      <a:pt x="475" y="184"/>
                    </a:lnTo>
                    <a:lnTo>
                      <a:pt x="462" y="161"/>
                    </a:lnTo>
                    <a:lnTo>
                      <a:pt x="450" y="141"/>
                    </a:lnTo>
                    <a:lnTo>
                      <a:pt x="437" y="125"/>
                    </a:lnTo>
                    <a:lnTo>
                      <a:pt x="426" y="112"/>
                    </a:lnTo>
                    <a:lnTo>
                      <a:pt x="420" y="107"/>
                    </a:lnTo>
                    <a:lnTo>
                      <a:pt x="414" y="103"/>
                    </a:lnTo>
                    <a:lnTo>
                      <a:pt x="408" y="99"/>
                    </a:lnTo>
                    <a:lnTo>
                      <a:pt x="402" y="97"/>
                    </a:lnTo>
                    <a:lnTo>
                      <a:pt x="396" y="96"/>
                    </a:lnTo>
                    <a:lnTo>
                      <a:pt x="390" y="95"/>
                    </a:lnTo>
                    <a:lnTo>
                      <a:pt x="390" y="9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23" name="Freeform 49"/>
              <p:cNvSpPr>
                <a:spLocks noEditPoints="1"/>
              </p:cNvSpPr>
              <p:nvPr/>
            </p:nvSpPr>
            <p:spPr bwMode="auto">
              <a:xfrm>
                <a:off x="3453080" y="1830967"/>
                <a:ext cx="80189" cy="360015"/>
              </a:xfrm>
              <a:custGeom>
                <a:avLst/>
                <a:gdLst/>
                <a:ahLst/>
                <a:cxnLst>
                  <a:cxn ang="0">
                    <a:pos x="383" y="3868"/>
                  </a:cxn>
                  <a:cxn ang="0">
                    <a:pos x="314" y="3820"/>
                  </a:cxn>
                  <a:cxn ang="0">
                    <a:pos x="252" y="3735"/>
                  </a:cxn>
                  <a:cxn ang="0">
                    <a:pos x="198" y="3616"/>
                  </a:cxn>
                  <a:cxn ang="0">
                    <a:pos x="128" y="3374"/>
                  </a:cxn>
                  <a:cxn ang="0">
                    <a:pos x="65" y="3004"/>
                  </a:cxn>
                  <a:cxn ang="0">
                    <a:pos x="25" y="2604"/>
                  </a:cxn>
                  <a:cxn ang="0">
                    <a:pos x="1" y="2070"/>
                  </a:cxn>
                  <a:cxn ang="0">
                    <a:pos x="11" y="1510"/>
                  </a:cxn>
                  <a:cxn ang="0">
                    <a:pos x="38" y="1111"/>
                  </a:cxn>
                  <a:cxn ang="0">
                    <a:pos x="87" y="718"/>
                  </a:cxn>
                  <a:cxn ang="0">
                    <a:pos x="161" y="373"/>
                  </a:cxn>
                  <a:cxn ang="0">
                    <a:pos x="219" y="208"/>
                  </a:cxn>
                  <a:cxn ang="0">
                    <a:pos x="276" y="103"/>
                  </a:cxn>
                  <a:cxn ang="0">
                    <a:pos x="341" y="32"/>
                  </a:cxn>
                  <a:cxn ang="0">
                    <a:pos x="414" y="1"/>
                  </a:cxn>
                  <a:cxn ang="0">
                    <a:pos x="476" y="8"/>
                  </a:cxn>
                  <a:cxn ang="0">
                    <a:pos x="545" y="56"/>
                  </a:cxn>
                  <a:cxn ang="0">
                    <a:pos x="607" y="141"/>
                  </a:cxn>
                  <a:cxn ang="0">
                    <a:pos x="661" y="259"/>
                  </a:cxn>
                  <a:cxn ang="0">
                    <a:pos x="731" y="502"/>
                  </a:cxn>
                  <a:cxn ang="0">
                    <a:pos x="794" y="871"/>
                  </a:cxn>
                  <a:cxn ang="0">
                    <a:pos x="834" y="1272"/>
                  </a:cxn>
                  <a:cxn ang="0">
                    <a:pos x="858" y="1806"/>
                  </a:cxn>
                  <a:cxn ang="0">
                    <a:pos x="848" y="2366"/>
                  </a:cxn>
                  <a:cxn ang="0">
                    <a:pos x="820" y="2765"/>
                  </a:cxn>
                  <a:cxn ang="0">
                    <a:pos x="772" y="3158"/>
                  </a:cxn>
                  <a:cxn ang="0">
                    <a:pos x="698" y="3503"/>
                  </a:cxn>
                  <a:cxn ang="0">
                    <a:pos x="640" y="3668"/>
                  </a:cxn>
                  <a:cxn ang="0">
                    <a:pos x="583" y="3773"/>
                  </a:cxn>
                  <a:cxn ang="0">
                    <a:pos x="518" y="3844"/>
                  </a:cxn>
                  <a:cxn ang="0">
                    <a:pos x="445" y="3875"/>
                  </a:cxn>
                  <a:cxn ang="0">
                    <a:pos x="414" y="222"/>
                  </a:cxn>
                  <a:cxn ang="0">
                    <a:pos x="370" y="241"/>
                  </a:cxn>
                  <a:cxn ang="0">
                    <a:pos x="306" y="349"/>
                  </a:cxn>
                  <a:cxn ang="0">
                    <a:pos x="232" y="623"/>
                  </a:cxn>
                  <a:cxn ang="0">
                    <a:pos x="187" y="906"/>
                  </a:cxn>
                  <a:cxn ang="0">
                    <a:pos x="148" y="1310"/>
                  </a:cxn>
                  <a:cxn ang="0">
                    <a:pos x="128" y="1753"/>
                  </a:cxn>
                  <a:cxn ang="0">
                    <a:pos x="128" y="2123"/>
                  </a:cxn>
                  <a:cxn ang="0">
                    <a:pos x="148" y="2566"/>
                  </a:cxn>
                  <a:cxn ang="0">
                    <a:pos x="187" y="2969"/>
                  </a:cxn>
                  <a:cxn ang="0">
                    <a:pos x="232" y="3253"/>
                  </a:cxn>
                  <a:cxn ang="0">
                    <a:pos x="286" y="3461"/>
                  </a:cxn>
                  <a:cxn ang="0">
                    <a:pos x="324" y="3550"/>
                  </a:cxn>
                  <a:cxn ang="0">
                    <a:pos x="359" y="3600"/>
                  </a:cxn>
                  <a:cxn ang="0">
                    <a:pos x="402" y="3624"/>
                  </a:cxn>
                  <a:cxn ang="0">
                    <a:pos x="436" y="3624"/>
                  </a:cxn>
                  <a:cxn ang="0">
                    <a:pos x="480" y="3573"/>
                  </a:cxn>
                  <a:cxn ang="0">
                    <a:pos x="553" y="3417"/>
                  </a:cxn>
                  <a:cxn ang="0">
                    <a:pos x="621" y="3160"/>
                  </a:cxn>
                  <a:cxn ang="0">
                    <a:pos x="681" y="2691"/>
                  </a:cxn>
                  <a:cxn ang="0">
                    <a:pos x="712" y="2320"/>
                  </a:cxn>
                  <a:cxn ang="0">
                    <a:pos x="723" y="1890"/>
                  </a:cxn>
                  <a:cxn ang="0">
                    <a:pos x="716" y="1544"/>
                  </a:cxn>
                  <a:cxn ang="0">
                    <a:pos x="689" y="1167"/>
                  </a:cxn>
                  <a:cxn ang="0">
                    <a:pos x="642" y="828"/>
                  </a:cxn>
                  <a:cxn ang="0">
                    <a:pos x="587" y="559"/>
                  </a:cxn>
                  <a:cxn ang="0">
                    <a:pos x="512" y="334"/>
                  </a:cxn>
                  <a:cxn ang="0">
                    <a:pos x="450" y="238"/>
                  </a:cxn>
                  <a:cxn ang="0">
                    <a:pos x="419" y="222"/>
                  </a:cxn>
                </a:cxnLst>
                <a:rect l="0" t="0" r="r" b="b"/>
                <a:pathLst>
                  <a:path w="859" h="3876">
                    <a:moveTo>
                      <a:pt x="429" y="3876"/>
                    </a:moveTo>
                    <a:lnTo>
                      <a:pt x="429" y="3876"/>
                    </a:lnTo>
                    <a:lnTo>
                      <a:pt x="414" y="3875"/>
                    </a:lnTo>
                    <a:lnTo>
                      <a:pt x="398" y="3872"/>
                    </a:lnTo>
                    <a:lnTo>
                      <a:pt x="383" y="3868"/>
                    </a:lnTo>
                    <a:lnTo>
                      <a:pt x="369" y="3861"/>
                    </a:lnTo>
                    <a:lnTo>
                      <a:pt x="354" y="3853"/>
                    </a:lnTo>
                    <a:lnTo>
                      <a:pt x="341" y="3844"/>
                    </a:lnTo>
                    <a:lnTo>
                      <a:pt x="326" y="3833"/>
                    </a:lnTo>
                    <a:lnTo>
                      <a:pt x="314" y="3820"/>
                    </a:lnTo>
                    <a:lnTo>
                      <a:pt x="300" y="3806"/>
                    </a:lnTo>
                    <a:lnTo>
                      <a:pt x="288" y="3790"/>
                    </a:lnTo>
                    <a:lnTo>
                      <a:pt x="276" y="3773"/>
                    </a:lnTo>
                    <a:lnTo>
                      <a:pt x="263" y="3754"/>
                    </a:lnTo>
                    <a:lnTo>
                      <a:pt x="252" y="3735"/>
                    </a:lnTo>
                    <a:lnTo>
                      <a:pt x="241" y="3713"/>
                    </a:lnTo>
                    <a:lnTo>
                      <a:pt x="229" y="3691"/>
                    </a:lnTo>
                    <a:lnTo>
                      <a:pt x="219" y="3668"/>
                    </a:lnTo>
                    <a:lnTo>
                      <a:pt x="209" y="3643"/>
                    </a:lnTo>
                    <a:lnTo>
                      <a:pt x="198" y="3616"/>
                    </a:lnTo>
                    <a:lnTo>
                      <a:pt x="189" y="3589"/>
                    </a:lnTo>
                    <a:lnTo>
                      <a:pt x="179" y="3561"/>
                    </a:lnTo>
                    <a:lnTo>
                      <a:pt x="161" y="3503"/>
                    </a:lnTo>
                    <a:lnTo>
                      <a:pt x="145" y="3440"/>
                    </a:lnTo>
                    <a:lnTo>
                      <a:pt x="128" y="3374"/>
                    </a:lnTo>
                    <a:lnTo>
                      <a:pt x="114" y="3305"/>
                    </a:lnTo>
                    <a:lnTo>
                      <a:pt x="100" y="3232"/>
                    </a:lnTo>
                    <a:lnTo>
                      <a:pt x="87" y="3158"/>
                    </a:lnTo>
                    <a:lnTo>
                      <a:pt x="76" y="3082"/>
                    </a:lnTo>
                    <a:lnTo>
                      <a:pt x="65" y="3004"/>
                    </a:lnTo>
                    <a:lnTo>
                      <a:pt x="55" y="2926"/>
                    </a:lnTo>
                    <a:lnTo>
                      <a:pt x="47" y="2846"/>
                    </a:lnTo>
                    <a:lnTo>
                      <a:pt x="38" y="2765"/>
                    </a:lnTo>
                    <a:lnTo>
                      <a:pt x="31" y="2685"/>
                    </a:lnTo>
                    <a:lnTo>
                      <a:pt x="25" y="2604"/>
                    </a:lnTo>
                    <a:lnTo>
                      <a:pt x="19" y="2524"/>
                    </a:lnTo>
                    <a:lnTo>
                      <a:pt x="15" y="2444"/>
                    </a:lnTo>
                    <a:lnTo>
                      <a:pt x="11" y="2366"/>
                    </a:lnTo>
                    <a:lnTo>
                      <a:pt x="4" y="2213"/>
                    </a:lnTo>
                    <a:lnTo>
                      <a:pt x="1" y="2070"/>
                    </a:lnTo>
                    <a:lnTo>
                      <a:pt x="0" y="1938"/>
                    </a:lnTo>
                    <a:lnTo>
                      <a:pt x="0" y="1938"/>
                    </a:lnTo>
                    <a:lnTo>
                      <a:pt x="1" y="1806"/>
                    </a:lnTo>
                    <a:lnTo>
                      <a:pt x="4" y="1662"/>
                    </a:lnTo>
                    <a:lnTo>
                      <a:pt x="11" y="1510"/>
                    </a:lnTo>
                    <a:lnTo>
                      <a:pt x="15" y="1431"/>
                    </a:lnTo>
                    <a:lnTo>
                      <a:pt x="19" y="1352"/>
                    </a:lnTo>
                    <a:lnTo>
                      <a:pt x="25" y="1272"/>
                    </a:lnTo>
                    <a:lnTo>
                      <a:pt x="31" y="1191"/>
                    </a:lnTo>
                    <a:lnTo>
                      <a:pt x="38" y="1111"/>
                    </a:lnTo>
                    <a:lnTo>
                      <a:pt x="47" y="1030"/>
                    </a:lnTo>
                    <a:lnTo>
                      <a:pt x="55" y="950"/>
                    </a:lnTo>
                    <a:lnTo>
                      <a:pt x="65" y="871"/>
                    </a:lnTo>
                    <a:lnTo>
                      <a:pt x="76" y="794"/>
                    </a:lnTo>
                    <a:lnTo>
                      <a:pt x="87" y="718"/>
                    </a:lnTo>
                    <a:lnTo>
                      <a:pt x="100" y="643"/>
                    </a:lnTo>
                    <a:lnTo>
                      <a:pt x="114" y="571"/>
                    </a:lnTo>
                    <a:lnTo>
                      <a:pt x="128" y="502"/>
                    </a:lnTo>
                    <a:lnTo>
                      <a:pt x="145" y="436"/>
                    </a:lnTo>
                    <a:lnTo>
                      <a:pt x="161" y="373"/>
                    </a:lnTo>
                    <a:lnTo>
                      <a:pt x="179" y="314"/>
                    </a:lnTo>
                    <a:lnTo>
                      <a:pt x="189" y="287"/>
                    </a:lnTo>
                    <a:lnTo>
                      <a:pt x="198" y="259"/>
                    </a:lnTo>
                    <a:lnTo>
                      <a:pt x="209" y="233"/>
                    </a:lnTo>
                    <a:lnTo>
                      <a:pt x="219" y="208"/>
                    </a:lnTo>
                    <a:lnTo>
                      <a:pt x="229" y="184"/>
                    </a:lnTo>
                    <a:lnTo>
                      <a:pt x="241" y="163"/>
                    </a:lnTo>
                    <a:lnTo>
                      <a:pt x="252" y="141"/>
                    </a:lnTo>
                    <a:lnTo>
                      <a:pt x="263" y="122"/>
                    </a:lnTo>
                    <a:lnTo>
                      <a:pt x="276" y="103"/>
                    </a:lnTo>
                    <a:lnTo>
                      <a:pt x="288" y="85"/>
                    </a:lnTo>
                    <a:lnTo>
                      <a:pt x="300" y="70"/>
                    </a:lnTo>
                    <a:lnTo>
                      <a:pt x="314" y="56"/>
                    </a:lnTo>
                    <a:lnTo>
                      <a:pt x="326" y="43"/>
                    </a:lnTo>
                    <a:lnTo>
                      <a:pt x="341" y="32"/>
                    </a:lnTo>
                    <a:lnTo>
                      <a:pt x="354" y="23"/>
                    </a:lnTo>
                    <a:lnTo>
                      <a:pt x="369" y="14"/>
                    </a:lnTo>
                    <a:lnTo>
                      <a:pt x="383" y="8"/>
                    </a:lnTo>
                    <a:lnTo>
                      <a:pt x="398" y="4"/>
                    </a:lnTo>
                    <a:lnTo>
                      <a:pt x="414" y="1"/>
                    </a:lnTo>
                    <a:lnTo>
                      <a:pt x="429" y="0"/>
                    </a:lnTo>
                    <a:lnTo>
                      <a:pt x="429" y="0"/>
                    </a:lnTo>
                    <a:lnTo>
                      <a:pt x="445" y="1"/>
                    </a:lnTo>
                    <a:lnTo>
                      <a:pt x="460" y="4"/>
                    </a:lnTo>
                    <a:lnTo>
                      <a:pt x="476" y="8"/>
                    </a:lnTo>
                    <a:lnTo>
                      <a:pt x="490" y="14"/>
                    </a:lnTo>
                    <a:lnTo>
                      <a:pt x="505" y="23"/>
                    </a:lnTo>
                    <a:lnTo>
                      <a:pt x="518" y="32"/>
                    </a:lnTo>
                    <a:lnTo>
                      <a:pt x="533" y="43"/>
                    </a:lnTo>
                    <a:lnTo>
                      <a:pt x="545" y="56"/>
                    </a:lnTo>
                    <a:lnTo>
                      <a:pt x="558" y="70"/>
                    </a:lnTo>
                    <a:lnTo>
                      <a:pt x="571" y="85"/>
                    </a:lnTo>
                    <a:lnTo>
                      <a:pt x="583" y="103"/>
                    </a:lnTo>
                    <a:lnTo>
                      <a:pt x="596" y="122"/>
                    </a:lnTo>
                    <a:lnTo>
                      <a:pt x="607" y="141"/>
                    </a:lnTo>
                    <a:lnTo>
                      <a:pt x="618" y="163"/>
                    </a:lnTo>
                    <a:lnTo>
                      <a:pt x="630" y="184"/>
                    </a:lnTo>
                    <a:lnTo>
                      <a:pt x="640" y="208"/>
                    </a:lnTo>
                    <a:lnTo>
                      <a:pt x="650" y="233"/>
                    </a:lnTo>
                    <a:lnTo>
                      <a:pt x="661" y="259"/>
                    </a:lnTo>
                    <a:lnTo>
                      <a:pt x="670" y="287"/>
                    </a:lnTo>
                    <a:lnTo>
                      <a:pt x="679" y="314"/>
                    </a:lnTo>
                    <a:lnTo>
                      <a:pt x="698" y="373"/>
                    </a:lnTo>
                    <a:lnTo>
                      <a:pt x="714" y="436"/>
                    </a:lnTo>
                    <a:lnTo>
                      <a:pt x="731" y="502"/>
                    </a:lnTo>
                    <a:lnTo>
                      <a:pt x="745" y="571"/>
                    </a:lnTo>
                    <a:lnTo>
                      <a:pt x="759" y="643"/>
                    </a:lnTo>
                    <a:lnTo>
                      <a:pt x="772" y="718"/>
                    </a:lnTo>
                    <a:lnTo>
                      <a:pt x="783" y="794"/>
                    </a:lnTo>
                    <a:lnTo>
                      <a:pt x="794" y="871"/>
                    </a:lnTo>
                    <a:lnTo>
                      <a:pt x="804" y="950"/>
                    </a:lnTo>
                    <a:lnTo>
                      <a:pt x="812" y="1030"/>
                    </a:lnTo>
                    <a:lnTo>
                      <a:pt x="820" y="1111"/>
                    </a:lnTo>
                    <a:lnTo>
                      <a:pt x="828" y="1191"/>
                    </a:lnTo>
                    <a:lnTo>
                      <a:pt x="834" y="1272"/>
                    </a:lnTo>
                    <a:lnTo>
                      <a:pt x="840" y="1352"/>
                    </a:lnTo>
                    <a:lnTo>
                      <a:pt x="844" y="1431"/>
                    </a:lnTo>
                    <a:lnTo>
                      <a:pt x="848" y="1510"/>
                    </a:lnTo>
                    <a:lnTo>
                      <a:pt x="855" y="1662"/>
                    </a:lnTo>
                    <a:lnTo>
                      <a:pt x="858" y="1806"/>
                    </a:lnTo>
                    <a:lnTo>
                      <a:pt x="859" y="1938"/>
                    </a:lnTo>
                    <a:lnTo>
                      <a:pt x="859" y="1938"/>
                    </a:lnTo>
                    <a:lnTo>
                      <a:pt x="858" y="2070"/>
                    </a:lnTo>
                    <a:lnTo>
                      <a:pt x="855" y="2213"/>
                    </a:lnTo>
                    <a:lnTo>
                      <a:pt x="848" y="2366"/>
                    </a:lnTo>
                    <a:lnTo>
                      <a:pt x="844" y="2444"/>
                    </a:lnTo>
                    <a:lnTo>
                      <a:pt x="840" y="2524"/>
                    </a:lnTo>
                    <a:lnTo>
                      <a:pt x="834" y="2604"/>
                    </a:lnTo>
                    <a:lnTo>
                      <a:pt x="828" y="2685"/>
                    </a:lnTo>
                    <a:lnTo>
                      <a:pt x="820" y="2765"/>
                    </a:lnTo>
                    <a:lnTo>
                      <a:pt x="812" y="2846"/>
                    </a:lnTo>
                    <a:lnTo>
                      <a:pt x="804" y="2926"/>
                    </a:lnTo>
                    <a:lnTo>
                      <a:pt x="794" y="3004"/>
                    </a:lnTo>
                    <a:lnTo>
                      <a:pt x="783" y="3082"/>
                    </a:lnTo>
                    <a:lnTo>
                      <a:pt x="772" y="3158"/>
                    </a:lnTo>
                    <a:lnTo>
                      <a:pt x="759" y="3232"/>
                    </a:lnTo>
                    <a:lnTo>
                      <a:pt x="745" y="3305"/>
                    </a:lnTo>
                    <a:lnTo>
                      <a:pt x="731" y="3374"/>
                    </a:lnTo>
                    <a:lnTo>
                      <a:pt x="714" y="3440"/>
                    </a:lnTo>
                    <a:lnTo>
                      <a:pt x="698" y="3503"/>
                    </a:lnTo>
                    <a:lnTo>
                      <a:pt x="679" y="3561"/>
                    </a:lnTo>
                    <a:lnTo>
                      <a:pt x="670" y="3589"/>
                    </a:lnTo>
                    <a:lnTo>
                      <a:pt x="661" y="3616"/>
                    </a:lnTo>
                    <a:lnTo>
                      <a:pt x="650" y="3643"/>
                    </a:lnTo>
                    <a:lnTo>
                      <a:pt x="640" y="3668"/>
                    </a:lnTo>
                    <a:lnTo>
                      <a:pt x="630" y="3691"/>
                    </a:lnTo>
                    <a:lnTo>
                      <a:pt x="618" y="3713"/>
                    </a:lnTo>
                    <a:lnTo>
                      <a:pt x="607" y="3735"/>
                    </a:lnTo>
                    <a:lnTo>
                      <a:pt x="596" y="3754"/>
                    </a:lnTo>
                    <a:lnTo>
                      <a:pt x="583" y="3773"/>
                    </a:lnTo>
                    <a:lnTo>
                      <a:pt x="571" y="3790"/>
                    </a:lnTo>
                    <a:lnTo>
                      <a:pt x="558" y="3806"/>
                    </a:lnTo>
                    <a:lnTo>
                      <a:pt x="545" y="3820"/>
                    </a:lnTo>
                    <a:lnTo>
                      <a:pt x="533" y="3833"/>
                    </a:lnTo>
                    <a:lnTo>
                      <a:pt x="518" y="3844"/>
                    </a:lnTo>
                    <a:lnTo>
                      <a:pt x="505" y="3853"/>
                    </a:lnTo>
                    <a:lnTo>
                      <a:pt x="490" y="3861"/>
                    </a:lnTo>
                    <a:lnTo>
                      <a:pt x="476" y="3868"/>
                    </a:lnTo>
                    <a:lnTo>
                      <a:pt x="460" y="3872"/>
                    </a:lnTo>
                    <a:lnTo>
                      <a:pt x="445" y="3875"/>
                    </a:lnTo>
                    <a:lnTo>
                      <a:pt x="429" y="3876"/>
                    </a:lnTo>
                    <a:lnTo>
                      <a:pt x="429" y="3876"/>
                    </a:lnTo>
                    <a:close/>
                    <a:moveTo>
                      <a:pt x="419" y="222"/>
                    </a:moveTo>
                    <a:lnTo>
                      <a:pt x="419" y="222"/>
                    </a:lnTo>
                    <a:lnTo>
                      <a:pt x="414" y="222"/>
                    </a:lnTo>
                    <a:lnTo>
                      <a:pt x="408" y="222"/>
                    </a:lnTo>
                    <a:lnTo>
                      <a:pt x="399" y="224"/>
                    </a:lnTo>
                    <a:lnTo>
                      <a:pt x="390" y="227"/>
                    </a:lnTo>
                    <a:lnTo>
                      <a:pt x="381" y="233"/>
                    </a:lnTo>
                    <a:lnTo>
                      <a:pt x="370" y="241"/>
                    </a:lnTo>
                    <a:lnTo>
                      <a:pt x="358" y="254"/>
                    </a:lnTo>
                    <a:lnTo>
                      <a:pt x="346" y="269"/>
                    </a:lnTo>
                    <a:lnTo>
                      <a:pt x="333" y="291"/>
                    </a:lnTo>
                    <a:lnTo>
                      <a:pt x="320" y="316"/>
                    </a:lnTo>
                    <a:lnTo>
                      <a:pt x="306" y="349"/>
                    </a:lnTo>
                    <a:lnTo>
                      <a:pt x="292" y="389"/>
                    </a:lnTo>
                    <a:lnTo>
                      <a:pt x="277" y="435"/>
                    </a:lnTo>
                    <a:lnTo>
                      <a:pt x="262" y="489"/>
                    </a:lnTo>
                    <a:lnTo>
                      <a:pt x="248" y="552"/>
                    </a:lnTo>
                    <a:lnTo>
                      <a:pt x="232" y="623"/>
                    </a:lnTo>
                    <a:lnTo>
                      <a:pt x="232" y="623"/>
                    </a:lnTo>
                    <a:lnTo>
                      <a:pt x="220" y="690"/>
                    </a:lnTo>
                    <a:lnTo>
                      <a:pt x="209" y="760"/>
                    </a:lnTo>
                    <a:lnTo>
                      <a:pt x="197" y="832"/>
                    </a:lnTo>
                    <a:lnTo>
                      <a:pt x="187" y="906"/>
                    </a:lnTo>
                    <a:lnTo>
                      <a:pt x="178" y="983"/>
                    </a:lnTo>
                    <a:lnTo>
                      <a:pt x="169" y="1062"/>
                    </a:lnTo>
                    <a:lnTo>
                      <a:pt x="161" y="1143"/>
                    </a:lnTo>
                    <a:lnTo>
                      <a:pt x="154" y="1225"/>
                    </a:lnTo>
                    <a:lnTo>
                      <a:pt x="148" y="1310"/>
                    </a:lnTo>
                    <a:lnTo>
                      <a:pt x="142" y="1395"/>
                    </a:lnTo>
                    <a:lnTo>
                      <a:pt x="137" y="1483"/>
                    </a:lnTo>
                    <a:lnTo>
                      <a:pt x="133" y="1572"/>
                    </a:lnTo>
                    <a:lnTo>
                      <a:pt x="130" y="1661"/>
                    </a:lnTo>
                    <a:lnTo>
                      <a:pt x="128" y="1753"/>
                    </a:lnTo>
                    <a:lnTo>
                      <a:pt x="127" y="1845"/>
                    </a:lnTo>
                    <a:lnTo>
                      <a:pt x="126" y="1938"/>
                    </a:lnTo>
                    <a:lnTo>
                      <a:pt x="126" y="1938"/>
                    </a:lnTo>
                    <a:lnTo>
                      <a:pt x="127" y="2031"/>
                    </a:lnTo>
                    <a:lnTo>
                      <a:pt x="128" y="2123"/>
                    </a:lnTo>
                    <a:lnTo>
                      <a:pt x="130" y="2214"/>
                    </a:lnTo>
                    <a:lnTo>
                      <a:pt x="133" y="2304"/>
                    </a:lnTo>
                    <a:lnTo>
                      <a:pt x="137" y="2393"/>
                    </a:lnTo>
                    <a:lnTo>
                      <a:pt x="142" y="2480"/>
                    </a:lnTo>
                    <a:lnTo>
                      <a:pt x="148" y="2566"/>
                    </a:lnTo>
                    <a:lnTo>
                      <a:pt x="154" y="2651"/>
                    </a:lnTo>
                    <a:lnTo>
                      <a:pt x="161" y="2733"/>
                    </a:lnTo>
                    <a:lnTo>
                      <a:pt x="169" y="2814"/>
                    </a:lnTo>
                    <a:lnTo>
                      <a:pt x="178" y="2893"/>
                    </a:lnTo>
                    <a:lnTo>
                      <a:pt x="187" y="2969"/>
                    </a:lnTo>
                    <a:lnTo>
                      <a:pt x="197" y="3044"/>
                    </a:lnTo>
                    <a:lnTo>
                      <a:pt x="209" y="3116"/>
                    </a:lnTo>
                    <a:lnTo>
                      <a:pt x="220" y="3186"/>
                    </a:lnTo>
                    <a:lnTo>
                      <a:pt x="232" y="3253"/>
                    </a:lnTo>
                    <a:lnTo>
                      <a:pt x="232" y="3253"/>
                    </a:lnTo>
                    <a:lnTo>
                      <a:pt x="248" y="3324"/>
                    </a:lnTo>
                    <a:lnTo>
                      <a:pt x="263" y="3386"/>
                    </a:lnTo>
                    <a:lnTo>
                      <a:pt x="271" y="3413"/>
                    </a:lnTo>
                    <a:lnTo>
                      <a:pt x="279" y="3439"/>
                    </a:lnTo>
                    <a:lnTo>
                      <a:pt x="286" y="3461"/>
                    </a:lnTo>
                    <a:lnTo>
                      <a:pt x="294" y="3483"/>
                    </a:lnTo>
                    <a:lnTo>
                      <a:pt x="301" y="3503"/>
                    </a:lnTo>
                    <a:lnTo>
                      <a:pt x="309" y="3520"/>
                    </a:lnTo>
                    <a:lnTo>
                      <a:pt x="317" y="3536"/>
                    </a:lnTo>
                    <a:lnTo>
                      <a:pt x="324" y="3550"/>
                    </a:lnTo>
                    <a:lnTo>
                      <a:pt x="331" y="3562"/>
                    </a:lnTo>
                    <a:lnTo>
                      <a:pt x="339" y="3574"/>
                    </a:lnTo>
                    <a:lnTo>
                      <a:pt x="346" y="3583"/>
                    </a:lnTo>
                    <a:lnTo>
                      <a:pt x="353" y="3591"/>
                    </a:lnTo>
                    <a:lnTo>
                      <a:pt x="359" y="3600"/>
                    </a:lnTo>
                    <a:lnTo>
                      <a:pt x="366" y="3606"/>
                    </a:lnTo>
                    <a:lnTo>
                      <a:pt x="373" y="3611"/>
                    </a:lnTo>
                    <a:lnTo>
                      <a:pt x="379" y="3615"/>
                    </a:lnTo>
                    <a:lnTo>
                      <a:pt x="391" y="3621"/>
                    </a:lnTo>
                    <a:lnTo>
                      <a:pt x="402" y="3624"/>
                    </a:lnTo>
                    <a:lnTo>
                      <a:pt x="412" y="3626"/>
                    </a:lnTo>
                    <a:lnTo>
                      <a:pt x="420" y="3626"/>
                    </a:lnTo>
                    <a:lnTo>
                      <a:pt x="433" y="3625"/>
                    </a:lnTo>
                    <a:lnTo>
                      <a:pt x="433" y="3625"/>
                    </a:lnTo>
                    <a:lnTo>
                      <a:pt x="436" y="3624"/>
                    </a:lnTo>
                    <a:lnTo>
                      <a:pt x="439" y="3623"/>
                    </a:lnTo>
                    <a:lnTo>
                      <a:pt x="447" y="3617"/>
                    </a:lnTo>
                    <a:lnTo>
                      <a:pt x="456" y="3607"/>
                    </a:lnTo>
                    <a:lnTo>
                      <a:pt x="468" y="3591"/>
                    </a:lnTo>
                    <a:lnTo>
                      <a:pt x="480" y="3573"/>
                    </a:lnTo>
                    <a:lnTo>
                      <a:pt x="494" y="3550"/>
                    </a:lnTo>
                    <a:lnTo>
                      <a:pt x="509" y="3522"/>
                    </a:lnTo>
                    <a:lnTo>
                      <a:pt x="523" y="3491"/>
                    </a:lnTo>
                    <a:lnTo>
                      <a:pt x="539" y="3456"/>
                    </a:lnTo>
                    <a:lnTo>
                      <a:pt x="553" y="3417"/>
                    </a:lnTo>
                    <a:lnTo>
                      <a:pt x="569" y="3374"/>
                    </a:lnTo>
                    <a:lnTo>
                      <a:pt x="583" y="3326"/>
                    </a:lnTo>
                    <a:lnTo>
                      <a:pt x="597" y="3275"/>
                    </a:lnTo>
                    <a:lnTo>
                      <a:pt x="609" y="3220"/>
                    </a:lnTo>
                    <a:lnTo>
                      <a:pt x="621" y="3160"/>
                    </a:lnTo>
                    <a:lnTo>
                      <a:pt x="631" y="3097"/>
                    </a:lnTo>
                    <a:lnTo>
                      <a:pt x="631" y="3097"/>
                    </a:lnTo>
                    <a:lnTo>
                      <a:pt x="649" y="2964"/>
                    </a:lnTo>
                    <a:lnTo>
                      <a:pt x="666" y="2830"/>
                    </a:lnTo>
                    <a:lnTo>
                      <a:pt x="681" y="2691"/>
                    </a:lnTo>
                    <a:lnTo>
                      <a:pt x="688" y="2621"/>
                    </a:lnTo>
                    <a:lnTo>
                      <a:pt x="696" y="2547"/>
                    </a:lnTo>
                    <a:lnTo>
                      <a:pt x="702" y="2473"/>
                    </a:lnTo>
                    <a:lnTo>
                      <a:pt x="707" y="2398"/>
                    </a:lnTo>
                    <a:lnTo>
                      <a:pt x="712" y="2320"/>
                    </a:lnTo>
                    <a:lnTo>
                      <a:pt x="715" y="2239"/>
                    </a:lnTo>
                    <a:lnTo>
                      <a:pt x="719" y="2157"/>
                    </a:lnTo>
                    <a:lnTo>
                      <a:pt x="721" y="2071"/>
                    </a:lnTo>
                    <a:lnTo>
                      <a:pt x="722" y="1982"/>
                    </a:lnTo>
                    <a:lnTo>
                      <a:pt x="723" y="1890"/>
                    </a:lnTo>
                    <a:lnTo>
                      <a:pt x="723" y="1890"/>
                    </a:lnTo>
                    <a:lnTo>
                      <a:pt x="722" y="1799"/>
                    </a:lnTo>
                    <a:lnTo>
                      <a:pt x="721" y="1711"/>
                    </a:lnTo>
                    <a:lnTo>
                      <a:pt x="719" y="1625"/>
                    </a:lnTo>
                    <a:lnTo>
                      <a:pt x="716" y="1544"/>
                    </a:lnTo>
                    <a:lnTo>
                      <a:pt x="712" y="1463"/>
                    </a:lnTo>
                    <a:lnTo>
                      <a:pt x="708" y="1386"/>
                    </a:lnTo>
                    <a:lnTo>
                      <a:pt x="702" y="1312"/>
                    </a:lnTo>
                    <a:lnTo>
                      <a:pt x="696" y="1239"/>
                    </a:lnTo>
                    <a:lnTo>
                      <a:pt x="689" y="1167"/>
                    </a:lnTo>
                    <a:lnTo>
                      <a:pt x="681" y="1097"/>
                    </a:lnTo>
                    <a:lnTo>
                      <a:pt x="672" y="1028"/>
                    </a:lnTo>
                    <a:lnTo>
                      <a:pt x="663" y="961"/>
                    </a:lnTo>
                    <a:lnTo>
                      <a:pt x="652" y="894"/>
                    </a:lnTo>
                    <a:lnTo>
                      <a:pt x="642" y="828"/>
                    </a:lnTo>
                    <a:lnTo>
                      <a:pt x="630" y="762"/>
                    </a:lnTo>
                    <a:lnTo>
                      <a:pt x="617" y="696"/>
                    </a:lnTo>
                    <a:lnTo>
                      <a:pt x="617" y="696"/>
                    </a:lnTo>
                    <a:lnTo>
                      <a:pt x="603" y="624"/>
                    </a:lnTo>
                    <a:lnTo>
                      <a:pt x="587" y="559"/>
                    </a:lnTo>
                    <a:lnTo>
                      <a:pt x="572" y="501"/>
                    </a:lnTo>
                    <a:lnTo>
                      <a:pt x="556" y="451"/>
                    </a:lnTo>
                    <a:lnTo>
                      <a:pt x="542" y="406"/>
                    </a:lnTo>
                    <a:lnTo>
                      <a:pt x="526" y="367"/>
                    </a:lnTo>
                    <a:lnTo>
                      <a:pt x="512" y="334"/>
                    </a:lnTo>
                    <a:lnTo>
                      <a:pt x="499" y="306"/>
                    </a:lnTo>
                    <a:lnTo>
                      <a:pt x="485" y="283"/>
                    </a:lnTo>
                    <a:lnTo>
                      <a:pt x="473" y="265"/>
                    </a:lnTo>
                    <a:lnTo>
                      <a:pt x="461" y="249"/>
                    </a:lnTo>
                    <a:lnTo>
                      <a:pt x="450" y="238"/>
                    </a:lnTo>
                    <a:lnTo>
                      <a:pt x="441" y="231"/>
                    </a:lnTo>
                    <a:lnTo>
                      <a:pt x="433" y="226"/>
                    </a:lnTo>
                    <a:lnTo>
                      <a:pt x="425" y="223"/>
                    </a:lnTo>
                    <a:lnTo>
                      <a:pt x="419" y="222"/>
                    </a:lnTo>
                    <a:lnTo>
                      <a:pt x="419" y="22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24" name="Freeform 50"/>
              <p:cNvSpPr>
                <a:spLocks/>
              </p:cNvSpPr>
              <p:nvPr/>
            </p:nvSpPr>
            <p:spPr bwMode="auto">
              <a:xfrm>
                <a:off x="3753790" y="1830131"/>
                <a:ext cx="97731" cy="347486"/>
              </a:xfrm>
              <a:custGeom>
                <a:avLst/>
                <a:gdLst/>
                <a:ahLst/>
                <a:cxnLst>
                  <a:cxn ang="0">
                    <a:pos x="165" y="100"/>
                  </a:cxn>
                  <a:cxn ang="0">
                    <a:pos x="206" y="36"/>
                  </a:cxn>
                  <a:cxn ang="0">
                    <a:pos x="256" y="5"/>
                  </a:cxn>
                  <a:cxn ang="0">
                    <a:pos x="303" y="3"/>
                  </a:cxn>
                  <a:cxn ang="0">
                    <a:pos x="357" y="22"/>
                  </a:cxn>
                  <a:cxn ang="0">
                    <a:pos x="409" y="76"/>
                  </a:cxn>
                  <a:cxn ang="0">
                    <a:pos x="429" y="135"/>
                  </a:cxn>
                  <a:cxn ang="0">
                    <a:pos x="465" y="135"/>
                  </a:cxn>
                  <a:cxn ang="0">
                    <a:pos x="546" y="163"/>
                  </a:cxn>
                  <a:cxn ang="0">
                    <a:pos x="591" y="203"/>
                  </a:cxn>
                  <a:cxn ang="0">
                    <a:pos x="633" y="266"/>
                  </a:cxn>
                  <a:cxn ang="0">
                    <a:pos x="683" y="388"/>
                  </a:cxn>
                  <a:cxn ang="0">
                    <a:pos x="823" y="763"/>
                  </a:cxn>
                  <a:cxn ang="0">
                    <a:pos x="902" y="1032"/>
                  </a:cxn>
                  <a:cxn ang="0">
                    <a:pos x="972" y="1356"/>
                  </a:cxn>
                  <a:cxn ang="0">
                    <a:pos x="1025" y="1734"/>
                  </a:cxn>
                  <a:cxn ang="0">
                    <a:pos x="1050" y="2157"/>
                  </a:cxn>
                  <a:cxn ang="0">
                    <a:pos x="1047" y="2822"/>
                  </a:cxn>
                  <a:cxn ang="0">
                    <a:pos x="1000" y="3236"/>
                  </a:cxn>
                  <a:cxn ang="0">
                    <a:pos x="937" y="3466"/>
                  </a:cxn>
                  <a:cxn ang="0">
                    <a:pos x="897" y="3531"/>
                  </a:cxn>
                  <a:cxn ang="0">
                    <a:pos x="838" y="3572"/>
                  </a:cxn>
                  <a:cxn ang="0">
                    <a:pos x="792" y="3585"/>
                  </a:cxn>
                  <a:cxn ang="0">
                    <a:pos x="735" y="3656"/>
                  </a:cxn>
                  <a:cxn ang="0">
                    <a:pos x="653" y="3721"/>
                  </a:cxn>
                  <a:cxn ang="0">
                    <a:pos x="594" y="3743"/>
                  </a:cxn>
                  <a:cxn ang="0">
                    <a:pos x="512" y="3745"/>
                  </a:cxn>
                  <a:cxn ang="0">
                    <a:pos x="436" y="3721"/>
                  </a:cxn>
                  <a:cxn ang="0">
                    <a:pos x="367" y="3673"/>
                  </a:cxn>
                  <a:cxn ang="0">
                    <a:pos x="303" y="3605"/>
                  </a:cxn>
                  <a:cxn ang="0">
                    <a:pos x="187" y="3418"/>
                  </a:cxn>
                  <a:cxn ang="0">
                    <a:pos x="125" y="3280"/>
                  </a:cxn>
                  <a:cxn ang="0">
                    <a:pos x="57" y="3070"/>
                  </a:cxn>
                  <a:cxn ang="0">
                    <a:pos x="10" y="2821"/>
                  </a:cxn>
                  <a:cxn ang="0">
                    <a:pos x="126" y="2476"/>
                  </a:cxn>
                  <a:cxn ang="0">
                    <a:pos x="148" y="2669"/>
                  </a:cxn>
                  <a:cxn ang="0">
                    <a:pos x="197" y="2912"/>
                  </a:cxn>
                  <a:cxn ang="0">
                    <a:pos x="257" y="3104"/>
                  </a:cxn>
                  <a:cxn ang="0">
                    <a:pos x="330" y="3262"/>
                  </a:cxn>
                  <a:cxn ang="0">
                    <a:pos x="423" y="3420"/>
                  </a:cxn>
                  <a:cxn ang="0">
                    <a:pos x="324" y="3147"/>
                  </a:cxn>
                  <a:cxn ang="0">
                    <a:pos x="235" y="2834"/>
                  </a:cxn>
                  <a:cxn ang="0">
                    <a:pos x="160" y="2439"/>
                  </a:cxn>
                  <a:cxn ang="0">
                    <a:pos x="112" y="2074"/>
                  </a:cxn>
                  <a:cxn ang="0">
                    <a:pos x="287" y="2412"/>
                  </a:cxn>
                  <a:cxn ang="0">
                    <a:pos x="420" y="3002"/>
                  </a:cxn>
                  <a:cxn ang="0">
                    <a:pos x="488" y="3228"/>
                  </a:cxn>
                  <a:cxn ang="0">
                    <a:pos x="551" y="3347"/>
                  </a:cxn>
                  <a:cxn ang="0">
                    <a:pos x="587" y="3387"/>
                  </a:cxn>
                  <a:cxn ang="0">
                    <a:pos x="616" y="3399"/>
                  </a:cxn>
                  <a:cxn ang="0">
                    <a:pos x="647" y="3388"/>
                  </a:cxn>
                  <a:cxn ang="0">
                    <a:pos x="668" y="3344"/>
                  </a:cxn>
                  <a:cxn ang="0">
                    <a:pos x="708" y="3206"/>
                  </a:cxn>
                  <a:cxn ang="0">
                    <a:pos x="742" y="2971"/>
                  </a:cxn>
                  <a:cxn ang="0">
                    <a:pos x="748" y="2715"/>
                  </a:cxn>
                  <a:cxn ang="0">
                    <a:pos x="757" y="2193"/>
                  </a:cxn>
                  <a:cxn ang="0">
                    <a:pos x="740" y="1825"/>
                  </a:cxn>
                  <a:cxn ang="0">
                    <a:pos x="706" y="1540"/>
                  </a:cxn>
                  <a:cxn ang="0">
                    <a:pos x="660" y="1302"/>
                  </a:cxn>
                  <a:cxn ang="0">
                    <a:pos x="531" y="792"/>
                  </a:cxn>
                  <a:cxn ang="0">
                    <a:pos x="419" y="464"/>
                  </a:cxn>
                  <a:cxn ang="0">
                    <a:pos x="349" y="333"/>
                  </a:cxn>
                  <a:cxn ang="0">
                    <a:pos x="303" y="286"/>
                  </a:cxn>
                </a:cxnLst>
                <a:rect l="0" t="0" r="r" b="b"/>
                <a:pathLst>
                  <a:path w="1056" h="3747">
                    <a:moveTo>
                      <a:pt x="152" y="135"/>
                    </a:moveTo>
                    <a:lnTo>
                      <a:pt x="152" y="135"/>
                    </a:lnTo>
                    <a:lnTo>
                      <a:pt x="154" y="128"/>
                    </a:lnTo>
                    <a:lnTo>
                      <a:pt x="160" y="111"/>
                    </a:lnTo>
                    <a:lnTo>
                      <a:pt x="165" y="100"/>
                    </a:lnTo>
                    <a:lnTo>
                      <a:pt x="170" y="87"/>
                    </a:lnTo>
                    <a:lnTo>
                      <a:pt x="177" y="75"/>
                    </a:lnTo>
                    <a:lnTo>
                      <a:pt x="186" y="61"/>
                    </a:lnTo>
                    <a:lnTo>
                      <a:pt x="195" y="48"/>
                    </a:lnTo>
                    <a:lnTo>
                      <a:pt x="206" y="36"/>
                    </a:lnTo>
                    <a:lnTo>
                      <a:pt x="219" y="24"/>
                    </a:lnTo>
                    <a:lnTo>
                      <a:pt x="233" y="15"/>
                    </a:lnTo>
                    <a:lnTo>
                      <a:pt x="240" y="11"/>
                    </a:lnTo>
                    <a:lnTo>
                      <a:pt x="248" y="8"/>
                    </a:lnTo>
                    <a:lnTo>
                      <a:pt x="256" y="5"/>
                    </a:lnTo>
                    <a:lnTo>
                      <a:pt x="265" y="3"/>
                    </a:lnTo>
                    <a:lnTo>
                      <a:pt x="274" y="2"/>
                    </a:lnTo>
                    <a:lnTo>
                      <a:pt x="284" y="0"/>
                    </a:lnTo>
                    <a:lnTo>
                      <a:pt x="293" y="2"/>
                    </a:lnTo>
                    <a:lnTo>
                      <a:pt x="303" y="3"/>
                    </a:lnTo>
                    <a:lnTo>
                      <a:pt x="303" y="3"/>
                    </a:lnTo>
                    <a:lnTo>
                      <a:pt x="314" y="5"/>
                    </a:lnTo>
                    <a:lnTo>
                      <a:pt x="324" y="8"/>
                    </a:lnTo>
                    <a:lnTo>
                      <a:pt x="342" y="14"/>
                    </a:lnTo>
                    <a:lnTo>
                      <a:pt x="357" y="22"/>
                    </a:lnTo>
                    <a:lnTo>
                      <a:pt x="370" y="31"/>
                    </a:lnTo>
                    <a:lnTo>
                      <a:pt x="383" y="42"/>
                    </a:lnTo>
                    <a:lnTo>
                      <a:pt x="393" y="53"/>
                    </a:lnTo>
                    <a:lnTo>
                      <a:pt x="401" y="64"/>
                    </a:lnTo>
                    <a:lnTo>
                      <a:pt x="409" y="76"/>
                    </a:lnTo>
                    <a:lnTo>
                      <a:pt x="415" y="87"/>
                    </a:lnTo>
                    <a:lnTo>
                      <a:pt x="419" y="98"/>
                    </a:lnTo>
                    <a:lnTo>
                      <a:pt x="425" y="117"/>
                    </a:lnTo>
                    <a:lnTo>
                      <a:pt x="428" y="129"/>
                    </a:lnTo>
                    <a:lnTo>
                      <a:pt x="429" y="135"/>
                    </a:lnTo>
                    <a:lnTo>
                      <a:pt x="429" y="135"/>
                    </a:lnTo>
                    <a:lnTo>
                      <a:pt x="435" y="134"/>
                    </a:lnTo>
                    <a:lnTo>
                      <a:pt x="443" y="134"/>
                    </a:lnTo>
                    <a:lnTo>
                      <a:pt x="453" y="134"/>
                    </a:lnTo>
                    <a:lnTo>
                      <a:pt x="465" y="135"/>
                    </a:lnTo>
                    <a:lnTo>
                      <a:pt x="479" y="137"/>
                    </a:lnTo>
                    <a:lnTo>
                      <a:pt x="494" y="140"/>
                    </a:lnTo>
                    <a:lnTo>
                      <a:pt x="511" y="145"/>
                    </a:lnTo>
                    <a:lnTo>
                      <a:pt x="528" y="153"/>
                    </a:lnTo>
                    <a:lnTo>
                      <a:pt x="546" y="163"/>
                    </a:lnTo>
                    <a:lnTo>
                      <a:pt x="555" y="170"/>
                    </a:lnTo>
                    <a:lnTo>
                      <a:pt x="564" y="177"/>
                    </a:lnTo>
                    <a:lnTo>
                      <a:pt x="574" y="184"/>
                    </a:lnTo>
                    <a:lnTo>
                      <a:pt x="582" y="193"/>
                    </a:lnTo>
                    <a:lnTo>
                      <a:pt x="591" y="203"/>
                    </a:lnTo>
                    <a:lnTo>
                      <a:pt x="600" y="213"/>
                    </a:lnTo>
                    <a:lnTo>
                      <a:pt x="609" y="224"/>
                    </a:lnTo>
                    <a:lnTo>
                      <a:pt x="617" y="238"/>
                    </a:lnTo>
                    <a:lnTo>
                      <a:pt x="624" y="251"/>
                    </a:lnTo>
                    <a:lnTo>
                      <a:pt x="633" y="266"/>
                    </a:lnTo>
                    <a:lnTo>
                      <a:pt x="640" y="282"/>
                    </a:lnTo>
                    <a:lnTo>
                      <a:pt x="647" y="300"/>
                    </a:lnTo>
                    <a:lnTo>
                      <a:pt x="647" y="300"/>
                    </a:lnTo>
                    <a:lnTo>
                      <a:pt x="662" y="340"/>
                    </a:lnTo>
                    <a:lnTo>
                      <a:pt x="683" y="388"/>
                    </a:lnTo>
                    <a:lnTo>
                      <a:pt x="707" y="446"/>
                    </a:lnTo>
                    <a:lnTo>
                      <a:pt x="733" y="512"/>
                    </a:lnTo>
                    <a:lnTo>
                      <a:pt x="762" y="587"/>
                    </a:lnTo>
                    <a:lnTo>
                      <a:pt x="791" y="671"/>
                    </a:lnTo>
                    <a:lnTo>
                      <a:pt x="823" y="763"/>
                    </a:lnTo>
                    <a:lnTo>
                      <a:pt x="839" y="812"/>
                    </a:lnTo>
                    <a:lnTo>
                      <a:pt x="854" y="864"/>
                    </a:lnTo>
                    <a:lnTo>
                      <a:pt x="871" y="918"/>
                    </a:lnTo>
                    <a:lnTo>
                      <a:pt x="886" y="974"/>
                    </a:lnTo>
                    <a:lnTo>
                      <a:pt x="902" y="1032"/>
                    </a:lnTo>
                    <a:lnTo>
                      <a:pt x="916" y="1093"/>
                    </a:lnTo>
                    <a:lnTo>
                      <a:pt x="931" y="1155"/>
                    </a:lnTo>
                    <a:lnTo>
                      <a:pt x="945" y="1220"/>
                    </a:lnTo>
                    <a:lnTo>
                      <a:pt x="959" y="1287"/>
                    </a:lnTo>
                    <a:lnTo>
                      <a:pt x="972" y="1356"/>
                    </a:lnTo>
                    <a:lnTo>
                      <a:pt x="984" y="1427"/>
                    </a:lnTo>
                    <a:lnTo>
                      <a:pt x="996" y="1501"/>
                    </a:lnTo>
                    <a:lnTo>
                      <a:pt x="1006" y="1577"/>
                    </a:lnTo>
                    <a:lnTo>
                      <a:pt x="1015" y="1655"/>
                    </a:lnTo>
                    <a:lnTo>
                      <a:pt x="1025" y="1734"/>
                    </a:lnTo>
                    <a:lnTo>
                      <a:pt x="1032" y="1817"/>
                    </a:lnTo>
                    <a:lnTo>
                      <a:pt x="1038" y="1901"/>
                    </a:lnTo>
                    <a:lnTo>
                      <a:pt x="1043" y="1988"/>
                    </a:lnTo>
                    <a:lnTo>
                      <a:pt x="1043" y="1988"/>
                    </a:lnTo>
                    <a:lnTo>
                      <a:pt x="1050" y="2157"/>
                    </a:lnTo>
                    <a:lnTo>
                      <a:pt x="1055" y="2314"/>
                    </a:lnTo>
                    <a:lnTo>
                      <a:pt x="1056" y="2457"/>
                    </a:lnTo>
                    <a:lnTo>
                      <a:pt x="1056" y="2590"/>
                    </a:lnTo>
                    <a:lnTo>
                      <a:pt x="1052" y="2711"/>
                    </a:lnTo>
                    <a:lnTo>
                      <a:pt x="1047" y="2822"/>
                    </a:lnTo>
                    <a:lnTo>
                      <a:pt x="1040" y="2923"/>
                    </a:lnTo>
                    <a:lnTo>
                      <a:pt x="1032" y="3014"/>
                    </a:lnTo>
                    <a:lnTo>
                      <a:pt x="1023" y="3096"/>
                    </a:lnTo>
                    <a:lnTo>
                      <a:pt x="1012" y="3170"/>
                    </a:lnTo>
                    <a:lnTo>
                      <a:pt x="1000" y="3236"/>
                    </a:lnTo>
                    <a:lnTo>
                      <a:pt x="989" y="3294"/>
                    </a:lnTo>
                    <a:lnTo>
                      <a:pt x="975" y="3345"/>
                    </a:lnTo>
                    <a:lnTo>
                      <a:pt x="963" y="3392"/>
                    </a:lnTo>
                    <a:lnTo>
                      <a:pt x="950" y="3431"/>
                    </a:lnTo>
                    <a:lnTo>
                      <a:pt x="937" y="3466"/>
                    </a:lnTo>
                    <a:lnTo>
                      <a:pt x="937" y="3466"/>
                    </a:lnTo>
                    <a:lnTo>
                      <a:pt x="929" y="3486"/>
                    </a:lnTo>
                    <a:lnTo>
                      <a:pt x="918" y="3502"/>
                    </a:lnTo>
                    <a:lnTo>
                      <a:pt x="908" y="3518"/>
                    </a:lnTo>
                    <a:lnTo>
                      <a:pt x="897" y="3531"/>
                    </a:lnTo>
                    <a:lnTo>
                      <a:pt x="884" y="3542"/>
                    </a:lnTo>
                    <a:lnTo>
                      <a:pt x="873" y="3552"/>
                    </a:lnTo>
                    <a:lnTo>
                      <a:pt x="861" y="3560"/>
                    </a:lnTo>
                    <a:lnTo>
                      <a:pt x="848" y="3567"/>
                    </a:lnTo>
                    <a:lnTo>
                      <a:pt x="838" y="3572"/>
                    </a:lnTo>
                    <a:lnTo>
                      <a:pt x="827" y="3576"/>
                    </a:lnTo>
                    <a:lnTo>
                      <a:pt x="809" y="3582"/>
                    </a:lnTo>
                    <a:lnTo>
                      <a:pt x="797" y="3584"/>
                    </a:lnTo>
                    <a:lnTo>
                      <a:pt x="792" y="3585"/>
                    </a:lnTo>
                    <a:lnTo>
                      <a:pt x="792" y="3585"/>
                    </a:lnTo>
                    <a:lnTo>
                      <a:pt x="788" y="3591"/>
                    </a:lnTo>
                    <a:lnTo>
                      <a:pt x="777" y="3606"/>
                    </a:lnTo>
                    <a:lnTo>
                      <a:pt x="758" y="3629"/>
                    </a:lnTo>
                    <a:lnTo>
                      <a:pt x="747" y="3642"/>
                    </a:lnTo>
                    <a:lnTo>
                      <a:pt x="735" y="3656"/>
                    </a:lnTo>
                    <a:lnTo>
                      <a:pt x="720" y="3670"/>
                    </a:lnTo>
                    <a:lnTo>
                      <a:pt x="706" y="3684"/>
                    </a:lnTo>
                    <a:lnTo>
                      <a:pt x="689" y="3697"/>
                    </a:lnTo>
                    <a:lnTo>
                      <a:pt x="672" y="3709"/>
                    </a:lnTo>
                    <a:lnTo>
                      <a:pt x="653" y="3721"/>
                    </a:lnTo>
                    <a:lnTo>
                      <a:pt x="635" y="3730"/>
                    </a:lnTo>
                    <a:lnTo>
                      <a:pt x="615" y="3737"/>
                    </a:lnTo>
                    <a:lnTo>
                      <a:pt x="605" y="3740"/>
                    </a:lnTo>
                    <a:lnTo>
                      <a:pt x="594" y="3743"/>
                    </a:lnTo>
                    <a:lnTo>
                      <a:pt x="594" y="3743"/>
                    </a:lnTo>
                    <a:lnTo>
                      <a:pt x="577" y="3746"/>
                    </a:lnTo>
                    <a:lnTo>
                      <a:pt x="560" y="3747"/>
                    </a:lnTo>
                    <a:lnTo>
                      <a:pt x="544" y="3747"/>
                    </a:lnTo>
                    <a:lnTo>
                      <a:pt x="527" y="3747"/>
                    </a:lnTo>
                    <a:lnTo>
                      <a:pt x="512" y="3745"/>
                    </a:lnTo>
                    <a:lnTo>
                      <a:pt x="496" y="3741"/>
                    </a:lnTo>
                    <a:lnTo>
                      <a:pt x="481" y="3737"/>
                    </a:lnTo>
                    <a:lnTo>
                      <a:pt x="465" y="3733"/>
                    </a:lnTo>
                    <a:lnTo>
                      <a:pt x="451" y="3727"/>
                    </a:lnTo>
                    <a:lnTo>
                      <a:pt x="436" y="3721"/>
                    </a:lnTo>
                    <a:lnTo>
                      <a:pt x="422" y="3713"/>
                    </a:lnTo>
                    <a:lnTo>
                      <a:pt x="408" y="3704"/>
                    </a:lnTo>
                    <a:lnTo>
                      <a:pt x="394" y="3695"/>
                    </a:lnTo>
                    <a:lnTo>
                      <a:pt x="381" y="3685"/>
                    </a:lnTo>
                    <a:lnTo>
                      <a:pt x="367" y="3673"/>
                    </a:lnTo>
                    <a:lnTo>
                      <a:pt x="354" y="3661"/>
                    </a:lnTo>
                    <a:lnTo>
                      <a:pt x="341" y="3649"/>
                    </a:lnTo>
                    <a:lnTo>
                      <a:pt x="328" y="3635"/>
                    </a:lnTo>
                    <a:lnTo>
                      <a:pt x="316" y="3621"/>
                    </a:lnTo>
                    <a:lnTo>
                      <a:pt x="303" y="3605"/>
                    </a:lnTo>
                    <a:lnTo>
                      <a:pt x="279" y="3573"/>
                    </a:lnTo>
                    <a:lnTo>
                      <a:pt x="255" y="3538"/>
                    </a:lnTo>
                    <a:lnTo>
                      <a:pt x="232" y="3500"/>
                    </a:lnTo>
                    <a:lnTo>
                      <a:pt x="209" y="3460"/>
                    </a:lnTo>
                    <a:lnTo>
                      <a:pt x="187" y="3418"/>
                    </a:lnTo>
                    <a:lnTo>
                      <a:pt x="165" y="3373"/>
                    </a:lnTo>
                    <a:lnTo>
                      <a:pt x="165" y="3373"/>
                    </a:lnTo>
                    <a:lnTo>
                      <a:pt x="151" y="3342"/>
                    </a:lnTo>
                    <a:lnTo>
                      <a:pt x="137" y="3311"/>
                    </a:lnTo>
                    <a:lnTo>
                      <a:pt x="125" y="3280"/>
                    </a:lnTo>
                    <a:lnTo>
                      <a:pt x="112" y="3249"/>
                    </a:lnTo>
                    <a:lnTo>
                      <a:pt x="101" y="3219"/>
                    </a:lnTo>
                    <a:lnTo>
                      <a:pt x="91" y="3189"/>
                    </a:lnTo>
                    <a:lnTo>
                      <a:pt x="72" y="3128"/>
                    </a:lnTo>
                    <a:lnTo>
                      <a:pt x="57" y="3070"/>
                    </a:lnTo>
                    <a:lnTo>
                      <a:pt x="43" y="3013"/>
                    </a:lnTo>
                    <a:lnTo>
                      <a:pt x="32" y="2960"/>
                    </a:lnTo>
                    <a:lnTo>
                      <a:pt x="24" y="2910"/>
                    </a:lnTo>
                    <a:lnTo>
                      <a:pt x="17" y="2864"/>
                    </a:lnTo>
                    <a:lnTo>
                      <a:pt x="10" y="2821"/>
                    </a:lnTo>
                    <a:lnTo>
                      <a:pt x="6" y="2785"/>
                    </a:lnTo>
                    <a:lnTo>
                      <a:pt x="4" y="2753"/>
                    </a:lnTo>
                    <a:lnTo>
                      <a:pt x="1" y="2710"/>
                    </a:lnTo>
                    <a:lnTo>
                      <a:pt x="0" y="2694"/>
                    </a:lnTo>
                    <a:lnTo>
                      <a:pt x="126" y="2476"/>
                    </a:lnTo>
                    <a:lnTo>
                      <a:pt x="126" y="2476"/>
                    </a:lnTo>
                    <a:lnTo>
                      <a:pt x="127" y="2490"/>
                    </a:lnTo>
                    <a:lnTo>
                      <a:pt x="130" y="2530"/>
                    </a:lnTo>
                    <a:lnTo>
                      <a:pt x="137" y="2591"/>
                    </a:lnTo>
                    <a:lnTo>
                      <a:pt x="148" y="2669"/>
                    </a:lnTo>
                    <a:lnTo>
                      <a:pt x="155" y="2713"/>
                    </a:lnTo>
                    <a:lnTo>
                      <a:pt x="163" y="2761"/>
                    </a:lnTo>
                    <a:lnTo>
                      <a:pt x="173" y="2809"/>
                    </a:lnTo>
                    <a:lnTo>
                      <a:pt x="184" y="2861"/>
                    </a:lnTo>
                    <a:lnTo>
                      <a:pt x="197" y="2912"/>
                    </a:lnTo>
                    <a:lnTo>
                      <a:pt x="211" y="2965"/>
                    </a:lnTo>
                    <a:lnTo>
                      <a:pt x="227" y="3017"/>
                    </a:lnTo>
                    <a:lnTo>
                      <a:pt x="245" y="3070"/>
                    </a:lnTo>
                    <a:lnTo>
                      <a:pt x="245" y="3070"/>
                    </a:lnTo>
                    <a:lnTo>
                      <a:pt x="257" y="3104"/>
                    </a:lnTo>
                    <a:lnTo>
                      <a:pt x="271" y="3138"/>
                    </a:lnTo>
                    <a:lnTo>
                      <a:pt x="285" y="3171"/>
                    </a:lnTo>
                    <a:lnTo>
                      <a:pt x="300" y="3202"/>
                    </a:lnTo>
                    <a:lnTo>
                      <a:pt x="315" y="3233"/>
                    </a:lnTo>
                    <a:lnTo>
                      <a:pt x="330" y="3262"/>
                    </a:lnTo>
                    <a:lnTo>
                      <a:pt x="358" y="3313"/>
                    </a:lnTo>
                    <a:lnTo>
                      <a:pt x="384" y="3358"/>
                    </a:lnTo>
                    <a:lnTo>
                      <a:pt x="404" y="3391"/>
                    </a:lnTo>
                    <a:lnTo>
                      <a:pt x="423" y="3420"/>
                    </a:lnTo>
                    <a:lnTo>
                      <a:pt x="423" y="3420"/>
                    </a:lnTo>
                    <a:lnTo>
                      <a:pt x="416" y="3404"/>
                    </a:lnTo>
                    <a:lnTo>
                      <a:pt x="399" y="3360"/>
                    </a:lnTo>
                    <a:lnTo>
                      <a:pt x="373" y="3290"/>
                    </a:lnTo>
                    <a:lnTo>
                      <a:pt x="342" y="3199"/>
                    </a:lnTo>
                    <a:lnTo>
                      <a:pt x="324" y="3147"/>
                    </a:lnTo>
                    <a:lnTo>
                      <a:pt x="306" y="3091"/>
                    </a:lnTo>
                    <a:lnTo>
                      <a:pt x="288" y="3031"/>
                    </a:lnTo>
                    <a:lnTo>
                      <a:pt x="269" y="2968"/>
                    </a:lnTo>
                    <a:lnTo>
                      <a:pt x="252" y="2902"/>
                    </a:lnTo>
                    <a:lnTo>
                      <a:pt x="235" y="2834"/>
                    </a:lnTo>
                    <a:lnTo>
                      <a:pt x="220" y="2765"/>
                    </a:lnTo>
                    <a:lnTo>
                      <a:pt x="204" y="2694"/>
                    </a:lnTo>
                    <a:lnTo>
                      <a:pt x="204" y="2694"/>
                    </a:lnTo>
                    <a:lnTo>
                      <a:pt x="180" y="2559"/>
                    </a:lnTo>
                    <a:lnTo>
                      <a:pt x="160" y="2439"/>
                    </a:lnTo>
                    <a:lnTo>
                      <a:pt x="143" y="2333"/>
                    </a:lnTo>
                    <a:lnTo>
                      <a:pt x="131" y="2243"/>
                    </a:lnTo>
                    <a:lnTo>
                      <a:pt x="123" y="2171"/>
                    </a:lnTo>
                    <a:lnTo>
                      <a:pt x="117" y="2118"/>
                    </a:lnTo>
                    <a:lnTo>
                      <a:pt x="112" y="2074"/>
                    </a:lnTo>
                    <a:lnTo>
                      <a:pt x="165" y="1784"/>
                    </a:lnTo>
                    <a:lnTo>
                      <a:pt x="165" y="1784"/>
                    </a:lnTo>
                    <a:lnTo>
                      <a:pt x="201" y="1974"/>
                    </a:lnTo>
                    <a:lnTo>
                      <a:pt x="239" y="2175"/>
                    </a:lnTo>
                    <a:lnTo>
                      <a:pt x="287" y="2412"/>
                    </a:lnTo>
                    <a:lnTo>
                      <a:pt x="314" y="2537"/>
                    </a:lnTo>
                    <a:lnTo>
                      <a:pt x="339" y="2661"/>
                    </a:lnTo>
                    <a:lnTo>
                      <a:pt x="366" y="2782"/>
                    </a:lnTo>
                    <a:lnTo>
                      <a:pt x="393" y="2897"/>
                    </a:lnTo>
                    <a:lnTo>
                      <a:pt x="420" y="3002"/>
                    </a:lnTo>
                    <a:lnTo>
                      <a:pt x="445" y="3094"/>
                    </a:lnTo>
                    <a:lnTo>
                      <a:pt x="456" y="3135"/>
                    </a:lnTo>
                    <a:lnTo>
                      <a:pt x="467" y="3171"/>
                    </a:lnTo>
                    <a:lnTo>
                      <a:pt x="479" y="3202"/>
                    </a:lnTo>
                    <a:lnTo>
                      <a:pt x="488" y="3228"/>
                    </a:lnTo>
                    <a:lnTo>
                      <a:pt x="488" y="3228"/>
                    </a:lnTo>
                    <a:lnTo>
                      <a:pt x="508" y="3271"/>
                    </a:lnTo>
                    <a:lnTo>
                      <a:pt x="526" y="3306"/>
                    </a:lnTo>
                    <a:lnTo>
                      <a:pt x="543" y="3335"/>
                    </a:lnTo>
                    <a:lnTo>
                      <a:pt x="551" y="3347"/>
                    </a:lnTo>
                    <a:lnTo>
                      <a:pt x="559" y="3358"/>
                    </a:lnTo>
                    <a:lnTo>
                      <a:pt x="566" y="3367"/>
                    </a:lnTo>
                    <a:lnTo>
                      <a:pt x="574" y="3374"/>
                    </a:lnTo>
                    <a:lnTo>
                      <a:pt x="581" y="3382"/>
                    </a:lnTo>
                    <a:lnTo>
                      <a:pt x="587" y="3387"/>
                    </a:lnTo>
                    <a:lnTo>
                      <a:pt x="593" y="3391"/>
                    </a:lnTo>
                    <a:lnTo>
                      <a:pt x="600" y="3394"/>
                    </a:lnTo>
                    <a:lnTo>
                      <a:pt x="606" y="3397"/>
                    </a:lnTo>
                    <a:lnTo>
                      <a:pt x="611" y="3398"/>
                    </a:lnTo>
                    <a:lnTo>
                      <a:pt x="616" y="3399"/>
                    </a:lnTo>
                    <a:lnTo>
                      <a:pt x="620" y="3399"/>
                    </a:lnTo>
                    <a:lnTo>
                      <a:pt x="629" y="3398"/>
                    </a:lnTo>
                    <a:lnTo>
                      <a:pt x="637" y="3395"/>
                    </a:lnTo>
                    <a:lnTo>
                      <a:pt x="643" y="3392"/>
                    </a:lnTo>
                    <a:lnTo>
                      <a:pt x="647" y="3388"/>
                    </a:lnTo>
                    <a:lnTo>
                      <a:pt x="651" y="3384"/>
                    </a:lnTo>
                    <a:lnTo>
                      <a:pt x="653" y="3380"/>
                    </a:lnTo>
                    <a:lnTo>
                      <a:pt x="653" y="3380"/>
                    </a:lnTo>
                    <a:lnTo>
                      <a:pt x="657" y="3371"/>
                    </a:lnTo>
                    <a:lnTo>
                      <a:pt x="668" y="3344"/>
                    </a:lnTo>
                    <a:lnTo>
                      <a:pt x="675" y="3326"/>
                    </a:lnTo>
                    <a:lnTo>
                      <a:pt x="683" y="3302"/>
                    </a:lnTo>
                    <a:lnTo>
                      <a:pt x="691" y="3274"/>
                    </a:lnTo>
                    <a:lnTo>
                      <a:pt x="700" y="3242"/>
                    </a:lnTo>
                    <a:lnTo>
                      <a:pt x="708" y="3206"/>
                    </a:lnTo>
                    <a:lnTo>
                      <a:pt x="717" y="3167"/>
                    </a:lnTo>
                    <a:lnTo>
                      <a:pt x="724" y="3124"/>
                    </a:lnTo>
                    <a:lnTo>
                      <a:pt x="732" y="3076"/>
                    </a:lnTo>
                    <a:lnTo>
                      <a:pt x="738" y="3026"/>
                    </a:lnTo>
                    <a:lnTo>
                      <a:pt x="742" y="2971"/>
                    </a:lnTo>
                    <a:lnTo>
                      <a:pt x="745" y="2913"/>
                    </a:lnTo>
                    <a:lnTo>
                      <a:pt x="746" y="2852"/>
                    </a:lnTo>
                    <a:lnTo>
                      <a:pt x="746" y="2852"/>
                    </a:lnTo>
                    <a:lnTo>
                      <a:pt x="746" y="2786"/>
                    </a:lnTo>
                    <a:lnTo>
                      <a:pt x="748" y="2715"/>
                    </a:lnTo>
                    <a:lnTo>
                      <a:pt x="753" y="2559"/>
                    </a:lnTo>
                    <a:lnTo>
                      <a:pt x="755" y="2474"/>
                    </a:lnTo>
                    <a:lnTo>
                      <a:pt x="757" y="2384"/>
                    </a:lnTo>
                    <a:lnTo>
                      <a:pt x="758" y="2291"/>
                    </a:lnTo>
                    <a:lnTo>
                      <a:pt x="757" y="2193"/>
                    </a:lnTo>
                    <a:lnTo>
                      <a:pt x="755" y="2092"/>
                    </a:lnTo>
                    <a:lnTo>
                      <a:pt x="751" y="1988"/>
                    </a:lnTo>
                    <a:lnTo>
                      <a:pt x="748" y="1934"/>
                    </a:lnTo>
                    <a:lnTo>
                      <a:pt x="744" y="1881"/>
                    </a:lnTo>
                    <a:lnTo>
                      <a:pt x="740" y="1825"/>
                    </a:lnTo>
                    <a:lnTo>
                      <a:pt x="735" y="1769"/>
                    </a:lnTo>
                    <a:lnTo>
                      <a:pt x="728" y="1714"/>
                    </a:lnTo>
                    <a:lnTo>
                      <a:pt x="722" y="1656"/>
                    </a:lnTo>
                    <a:lnTo>
                      <a:pt x="714" y="1599"/>
                    </a:lnTo>
                    <a:lnTo>
                      <a:pt x="706" y="1540"/>
                    </a:lnTo>
                    <a:lnTo>
                      <a:pt x="695" y="1482"/>
                    </a:lnTo>
                    <a:lnTo>
                      <a:pt x="685" y="1422"/>
                    </a:lnTo>
                    <a:lnTo>
                      <a:pt x="673" y="1362"/>
                    </a:lnTo>
                    <a:lnTo>
                      <a:pt x="660" y="1302"/>
                    </a:lnTo>
                    <a:lnTo>
                      <a:pt x="660" y="1302"/>
                    </a:lnTo>
                    <a:lnTo>
                      <a:pt x="634" y="1185"/>
                    </a:lnTo>
                    <a:lnTo>
                      <a:pt x="607" y="1075"/>
                    </a:lnTo>
                    <a:lnTo>
                      <a:pt x="581" y="973"/>
                    </a:lnTo>
                    <a:lnTo>
                      <a:pt x="556" y="879"/>
                    </a:lnTo>
                    <a:lnTo>
                      <a:pt x="531" y="792"/>
                    </a:lnTo>
                    <a:lnTo>
                      <a:pt x="508" y="712"/>
                    </a:lnTo>
                    <a:lnTo>
                      <a:pt x="485" y="640"/>
                    </a:lnTo>
                    <a:lnTo>
                      <a:pt x="462" y="574"/>
                    </a:lnTo>
                    <a:lnTo>
                      <a:pt x="441" y="515"/>
                    </a:lnTo>
                    <a:lnTo>
                      <a:pt x="419" y="464"/>
                    </a:lnTo>
                    <a:lnTo>
                      <a:pt x="398" y="418"/>
                    </a:lnTo>
                    <a:lnTo>
                      <a:pt x="378" y="379"/>
                    </a:lnTo>
                    <a:lnTo>
                      <a:pt x="368" y="363"/>
                    </a:lnTo>
                    <a:lnTo>
                      <a:pt x="358" y="347"/>
                    </a:lnTo>
                    <a:lnTo>
                      <a:pt x="349" y="333"/>
                    </a:lnTo>
                    <a:lnTo>
                      <a:pt x="339" y="320"/>
                    </a:lnTo>
                    <a:lnTo>
                      <a:pt x="330" y="310"/>
                    </a:lnTo>
                    <a:lnTo>
                      <a:pt x="321" y="301"/>
                    </a:lnTo>
                    <a:lnTo>
                      <a:pt x="313" y="292"/>
                    </a:lnTo>
                    <a:lnTo>
                      <a:pt x="303" y="286"/>
                    </a:lnTo>
                    <a:lnTo>
                      <a:pt x="303" y="286"/>
                    </a:lnTo>
                    <a:lnTo>
                      <a:pt x="180" y="208"/>
                    </a:lnTo>
                    <a:lnTo>
                      <a:pt x="126" y="174"/>
                    </a:lnTo>
                    <a:lnTo>
                      <a:pt x="152" y="13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25" name="Freeform 51"/>
              <p:cNvSpPr>
                <a:spLocks/>
              </p:cNvSpPr>
              <p:nvPr/>
            </p:nvSpPr>
            <p:spPr bwMode="auto">
              <a:xfrm>
                <a:off x="3757966" y="2079052"/>
                <a:ext cx="20883" cy="8353"/>
              </a:xfrm>
              <a:custGeom>
                <a:avLst/>
                <a:gdLst/>
                <a:ahLst/>
                <a:cxnLst>
                  <a:cxn ang="0">
                    <a:pos x="33" y="6"/>
                  </a:cxn>
                  <a:cxn ang="0">
                    <a:pos x="211" y="0"/>
                  </a:cxn>
                  <a:cxn ang="0">
                    <a:pos x="230" y="92"/>
                  </a:cxn>
                  <a:cxn ang="0">
                    <a:pos x="0" y="72"/>
                  </a:cxn>
                  <a:cxn ang="0">
                    <a:pos x="33" y="6"/>
                  </a:cxn>
                </a:cxnLst>
                <a:rect l="0" t="0" r="r" b="b"/>
                <a:pathLst>
                  <a:path w="230" h="92">
                    <a:moveTo>
                      <a:pt x="33" y="6"/>
                    </a:moveTo>
                    <a:lnTo>
                      <a:pt x="211" y="0"/>
                    </a:lnTo>
                    <a:lnTo>
                      <a:pt x="230" y="92"/>
                    </a:lnTo>
                    <a:lnTo>
                      <a:pt x="0" y="72"/>
                    </a:lnTo>
                    <a:lnTo>
                      <a:pt x="33"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26" name="Freeform 52"/>
              <p:cNvSpPr>
                <a:spLocks/>
              </p:cNvSpPr>
              <p:nvPr/>
            </p:nvSpPr>
            <p:spPr bwMode="auto">
              <a:xfrm>
                <a:off x="3764648" y="1977145"/>
                <a:ext cx="50118" cy="42601"/>
              </a:xfrm>
              <a:custGeom>
                <a:avLst/>
                <a:gdLst/>
                <a:ahLst/>
                <a:cxnLst>
                  <a:cxn ang="0">
                    <a:pos x="0" y="84"/>
                  </a:cxn>
                  <a:cxn ang="0">
                    <a:pos x="152" y="170"/>
                  </a:cxn>
                  <a:cxn ang="0">
                    <a:pos x="265" y="164"/>
                  </a:cxn>
                  <a:cxn ang="0">
                    <a:pos x="265" y="164"/>
                  </a:cxn>
                  <a:cxn ang="0">
                    <a:pos x="278" y="142"/>
                  </a:cxn>
                  <a:cxn ang="0">
                    <a:pos x="294" y="119"/>
                  </a:cxn>
                  <a:cxn ang="0">
                    <a:pos x="311" y="94"/>
                  </a:cxn>
                  <a:cxn ang="0">
                    <a:pos x="331" y="67"/>
                  </a:cxn>
                  <a:cxn ang="0">
                    <a:pos x="350" y="44"/>
                  </a:cxn>
                  <a:cxn ang="0">
                    <a:pos x="360" y="34"/>
                  </a:cxn>
                  <a:cxn ang="0">
                    <a:pos x="369" y="27"/>
                  </a:cxn>
                  <a:cxn ang="0">
                    <a:pos x="376" y="21"/>
                  </a:cxn>
                  <a:cxn ang="0">
                    <a:pos x="383" y="18"/>
                  </a:cxn>
                  <a:cxn ang="0">
                    <a:pos x="383" y="18"/>
                  </a:cxn>
                  <a:cxn ang="0">
                    <a:pos x="389" y="17"/>
                  </a:cxn>
                  <a:cxn ang="0">
                    <a:pos x="396" y="14"/>
                  </a:cxn>
                  <a:cxn ang="0">
                    <a:pos x="410" y="9"/>
                  </a:cxn>
                  <a:cxn ang="0">
                    <a:pos x="425" y="3"/>
                  </a:cxn>
                  <a:cxn ang="0">
                    <a:pos x="431" y="2"/>
                  </a:cxn>
                  <a:cxn ang="0">
                    <a:pos x="438" y="1"/>
                  </a:cxn>
                  <a:cxn ang="0">
                    <a:pos x="445" y="0"/>
                  </a:cxn>
                  <a:cxn ang="0">
                    <a:pos x="452" y="2"/>
                  </a:cxn>
                  <a:cxn ang="0">
                    <a:pos x="460" y="5"/>
                  </a:cxn>
                  <a:cxn ang="0">
                    <a:pos x="466" y="9"/>
                  </a:cxn>
                  <a:cxn ang="0">
                    <a:pos x="472" y="16"/>
                  </a:cxn>
                  <a:cxn ang="0">
                    <a:pos x="478" y="26"/>
                  </a:cxn>
                  <a:cxn ang="0">
                    <a:pos x="483" y="37"/>
                  </a:cxn>
                  <a:cxn ang="0">
                    <a:pos x="489" y="51"/>
                  </a:cxn>
                  <a:cxn ang="0">
                    <a:pos x="489" y="51"/>
                  </a:cxn>
                  <a:cxn ang="0">
                    <a:pos x="500" y="92"/>
                  </a:cxn>
                  <a:cxn ang="0">
                    <a:pos x="512" y="145"/>
                  </a:cxn>
                  <a:cxn ang="0">
                    <a:pos x="525" y="205"/>
                  </a:cxn>
                  <a:cxn ang="0">
                    <a:pos x="530" y="237"/>
                  </a:cxn>
                  <a:cxn ang="0">
                    <a:pos x="534" y="268"/>
                  </a:cxn>
                  <a:cxn ang="0">
                    <a:pos x="538" y="299"/>
                  </a:cxn>
                  <a:cxn ang="0">
                    <a:pos x="540" y="329"/>
                  </a:cxn>
                  <a:cxn ang="0">
                    <a:pos x="541" y="356"/>
                  </a:cxn>
                  <a:cxn ang="0">
                    <a:pos x="540" y="380"/>
                  </a:cxn>
                  <a:cxn ang="0">
                    <a:pos x="539" y="392"/>
                  </a:cxn>
                  <a:cxn ang="0">
                    <a:pos x="537" y="402"/>
                  </a:cxn>
                  <a:cxn ang="0">
                    <a:pos x="535" y="411"/>
                  </a:cxn>
                  <a:cxn ang="0">
                    <a:pos x="532" y="420"/>
                  </a:cxn>
                  <a:cxn ang="0">
                    <a:pos x="529" y="427"/>
                  </a:cxn>
                  <a:cxn ang="0">
                    <a:pos x="525" y="433"/>
                  </a:cxn>
                  <a:cxn ang="0">
                    <a:pos x="521" y="437"/>
                  </a:cxn>
                  <a:cxn ang="0">
                    <a:pos x="515" y="440"/>
                  </a:cxn>
                  <a:cxn ang="0">
                    <a:pos x="515" y="440"/>
                  </a:cxn>
                  <a:cxn ang="0">
                    <a:pos x="494" y="448"/>
                  </a:cxn>
                  <a:cxn ang="0">
                    <a:pos x="475" y="454"/>
                  </a:cxn>
                  <a:cxn ang="0">
                    <a:pos x="460" y="457"/>
                  </a:cxn>
                  <a:cxn ang="0">
                    <a:pos x="446" y="457"/>
                  </a:cxn>
                  <a:cxn ang="0">
                    <a:pos x="436" y="457"/>
                  </a:cxn>
                  <a:cxn ang="0">
                    <a:pos x="429" y="456"/>
                  </a:cxn>
                  <a:cxn ang="0">
                    <a:pos x="423" y="454"/>
                  </a:cxn>
                  <a:cxn ang="0">
                    <a:pos x="311" y="362"/>
                  </a:cxn>
                  <a:cxn ang="0">
                    <a:pos x="158" y="355"/>
                  </a:cxn>
                  <a:cxn ang="0">
                    <a:pos x="34" y="447"/>
                  </a:cxn>
                  <a:cxn ang="0">
                    <a:pos x="0" y="84"/>
                  </a:cxn>
                </a:cxnLst>
                <a:rect l="0" t="0" r="r" b="b"/>
                <a:pathLst>
                  <a:path w="541" h="457">
                    <a:moveTo>
                      <a:pt x="0" y="84"/>
                    </a:moveTo>
                    <a:lnTo>
                      <a:pt x="152" y="170"/>
                    </a:lnTo>
                    <a:lnTo>
                      <a:pt x="265" y="164"/>
                    </a:lnTo>
                    <a:lnTo>
                      <a:pt x="265" y="164"/>
                    </a:lnTo>
                    <a:lnTo>
                      <a:pt x="278" y="142"/>
                    </a:lnTo>
                    <a:lnTo>
                      <a:pt x="294" y="119"/>
                    </a:lnTo>
                    <a:lnTo>
                      <a:pt x="311" y="94"/>
                    </a:lnTo>
                    <a:lnTo>
                      <a:pt x="331" y="67"/>
                    </a:lnTo>
                    <a:lnTo>
                      <a:pt x="350" y="44"/>
                    </a:lnTo>
                    <a:lnTo>
                      <a:pt x="360" y="34"/>
                    </a:lnTo>
                    <a:lnTo>
                      <a:pt x="369" y="27"/>
                    </a:lnTo>
                    <a:lnTo>
                      <a:pt x="376" y="21"/>
                    </a:lnTo>
                    <a:lnTo>
                      <a:pt x="383" y="18"/>
                    </a:lnTo>
                    <a:lnTo>
                      <a:pt x="383" y="18"/>
                    </a:lnTo>
                    <a:lnTo>
                      <a:pt x="389" y="17"/>
                    </a:lnTo>
                    <a:lnTo>
                      <a:pt x="396" y="14"/>
                    </a:lnTo>
                    <a:lnTo>
                      <a:pt x="410" y="9"/>
                    </a:lnTo>
                    <a:lnTo>
                      <a:pt x="425" y="3"/>
                    </a:lnTo>
                    <a:lnTo>
                      <a:pt x="431" y="2"/>
                    </a:lnTo>
                    <a:lnTo>
                      <a:pt x="438" y="1"/>
                    </a:lnTo>
                    <a:lnTo>
                      <a:pt x="445" y="0"/>
                    </a:lnTo>
                    <a:lnTo>
                      <a:pt x="452" y="2"/>
                    </a:lnTo>
                    <a:lnTo>
                      <a:pt x="460" y="5"/>
                    </a:lnTo>
                    <a:lnTo>
                      <a:pt x="466" y="9"/>
                    </a:lnTo>
                    <a:lnTo>
                      <a:pt x="472" y="16"/>
                    </a:lnTo>
                    <a:lnTo>
                      <a:pt x="478" y="26"/>
                    </a:lnTo>
                    <a:lnTo>
                      <a:pt x="483" y="37"/>
                    </a:lnTo>
                    <a:lnTo>
                      <a:pt x="489" y="51"/>
                    </a:lnTo>
                    <a:lnTo>
                      <a:pt x="489" y="51"/>
                    </a:lnTo>
                    <a:lnTo>
                      <a:pt x="500" y="92"/>
                    </a:lnTo>
                    <a:lnTo>
                      <a:pt x="512" y="145"/>
                    </a:lnTo>
                    <a:lnTo>
                      <a:pt x="525" y="205"/>
                    </a:lnTo>
                    <a:lnTo>
                      <a:pt x="530" y="237"/>
                    </a:lnTo>
                    <a:lnTo>
                      <a:pt x="534" y="268"/>
                    </a:lnTo>
                    <a:lnTo>
                      <a:pt x="538" y="299"/>
                    </a:lnTo>
                    <a:lnTo>
                      <a:pt x="540" y="329"/>
                    </a:lnTo>
                    <a:lnTo>
                      <a:pt x="541" y="356"/>
                    </a:lnTo>
                    <a:lnTo>
                      <a:pt x="540" y="380"/>
                    </a:lnTo>
                    <a:lnTo>
                      <a:pt x="539" y="392"/>
                    </a:lnTo>
                    <a:lnTo>
                      <a:pt x="537" y="402"/>
                    </a:lnTo>
                    <a:lnTo>
                      <a:pt x="535" y="411"/>
                    </a:lnTo>
                    <a:lnTo>
                      <a:pt x="532" y="420"/>
                    </a:lnTo>
                    <a:lnTo>
                      <a:pt x="529" y="427"/>
                    </a:lnTo>
                    <a:lnTo>
                      <a:pt x="525" y="433"/>
                    </a:lnTo>
                    <a:lnTo>
                      <a:pt x="521" y="437"/>
                    </a:lnTo>
                    <a:lnTo>
                      <a:pt x="515" y="440"/>
                    </a:lnTo>
                    <a:lnTo>
                      <a:pt x="515" y="440"/>
                    </a:lnTo>
                    <a:lnTo>
                      <a:pt x="494" y="448"/>
                    </a:lnTo>
                    <a:lnTo>
                      <a:pt x="475" y="454"/>
                    </a:lnTo>
                    <a:lnTo>
                      <a:pt x="460" y="457"/>
                    </a:lnTo>
                    <a:lnTo>
                      <a:pt x="446" y="457"/>
                    </a:lnTo>
                    <a:lnTo>
                      <a:pt x="436" y="457"/>
                    </a:lnTo>
                    <a:lnTo>
                      <a:pt x="429" y="456"/>
                    </a:lnTo>
                    <a:lnTo>
                      <a:pt x="423" y="454"/>
                    </a:lnTo>
                    <a:lnTo>
                      <a:pt x="311" y="362"/>
                    </a:lnTo>
                    <a:lnTo>
                      <a:pt x="158" y="355"/>
                    </a:lnTo>
                    <a:lnTo>
                      <a:pt x="34" y="447"/>
                    </a:lnTo>
                    <a:lnTo>
                      <a:pt x="0" y="8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27" name="Freeform 53"/>
              <p:cNvSpPr>
                <a:spLocks/>
              </p:cNvSpPr>
              <p:nvPr/>
            </p:nvSpPr>
            <p:spPr bwMode="auto">
              <a:xfrm>
                <a:off x="3800566" y="1989675"/>
                <a:ext cx="25059" cy="4177"/>
              </a:xfrm>
              <a:custGeom>
                <a:avLst/>
                <a:gdLst/>
                <a:ahLst/>
                <a:cxnLst>
                  <a:cxn ang="0">
                    <a:pos x="3" y="48"/>
                  </a:cxn>
                  <a:cxn ang="0">
                    <a:pos x="0" y="33"/>
                  </a:cxn>
                  <a:cxn ang="0">
                    <a:pos x="272" y="0"/>
                  </a:cxn>
                  <a:cxn ang="0">
                    <a:pos x="273" y="15"/>
                  </a:cxn>
                  <a:cxn ang="0">
                    <a:pos x="3" y="48"/>
                  </a:cxn>
                  <a:cxn ang="0">
                    <a:pos x="3" y="48"/>
                  </a:cxn>
                </a:cxnLst>
                <a:rect l="0" t="0" r="r" b="b"/>
                <a:pathLst>
                  <a:path w="273" h="48">
                    <a:moveTo>
                      <a:pt x="3" y="48"/>
                    </a:moveTo>
                    <a:lnTo>
                      <a:pt x="0" y="33"/>
                    </a:lnTo>
                    <a:lnTo>
                      <a:pt x="272" y="0"/>
                    </a:lnTo>
                    <a:lnTo>
                      <a:pt x="273" y="15"/>
                    </a:lnTo>
                    <a:lnTo>
                      <a:pt x="3" y="48"/>
                    </a:lnTo>
                    <a:lnTo>
                      <a:pt x="3" y="4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28" name="Freeform 54"/>
              <p:cNvSpPr>
                <a:spLocks/>
              </p:cNvSpPr>
              <p:nvPr/>
            </p:nvSpPr>
            <p:spPr bwMode="auto">
              <a:xfrm>
                <a:off x="3764648" y="1942897"/>
                <a:ext cx="34247" cy="43436"/>
              </a:xfrm>
              <a:custGeom>
                <a:avLst/>
                <a:gdLst/>
                <a:ahLst/>
                <a:cxnLst>
                  <a:cxn ang="0">
                    <a:pos x="364" y="465"/>
                  </a:cxn>
                  <a:cxn ang="0">
                    <a:pos x="0" y="10"/>
                  </a:cxn>
                  <a:cxn ang="0">
                    <a:pos x="13" y="0"/>
                  </a:cxn>
                  <a:cxn ang="0">
                    <a:pos x="376" y="455"/>
                  </a:cxn>
                  <a:cxn ang="0">
                    <a:pos x="364" y="465"/>
                  </a:cxn>
                  <a:cxn ang="0">
                    <a:pos x="364" y="465"/>
                  </a:cxn>
                </a:cxnLst>
                <a:rect l="0" t="0" r="r" b="b"/>
                <a:pathLst>
                  <a:path w="376" h="465">
                    <a:moveTo>
                      <a:pt x="364" y="465"/>
                    </a:moveTo>
                    <a:lnTo>
                      <a:pt x="0" y="10"/>
                    </a:lnTo>
                    <a:lnTo>
                      <a:pt x="13" y="0"/>
                    </a:lnTo>
                    <a:lnTo>
                      <a:pt x="376" y="455"/>
                    </a:lnTo>
                    <a:lnTo>
                      <a:pt x="364" y="465"/>
                    </a:lnTo>
                    <a:lnTo>
                      <a:pt x="364" y="46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29" name="Freeform 55"/>
              <p:cNvSpPr>
                <a:spLocks/>
              </p:cNvSpPr>
              <p:nvPr/>
            </p:nvSpPr>
            <p:spPr bwMode="auto">
              <a:xfrm>
                <a:off x="3768825" y="1896121"/>
                <a:ext cx="34247" cy="90213"/>
              </a:xfrm>
              <a:custGeom>
                <a:avLst/>
                <a:gdLst/>
                <a:ahLst/>
                <a:cxnLst>
                  <a:cxn ang="0">
                    <a:pos x="350" y="969"/>
                  </a:cxn>
                  <a:cxn ang="0">
                    <a:pos x="0" y="5"/>
                  </a:cxn>
                  <a:cxn ang="0">
                    <a:pos x="16" y="0"/>
                  </a:cxn>
                  <a:cxn ang="0">
                    <a:pos x="365" y="964"/>
                  </a:cxn>
                  <a:cxn ang="0">
                    <a:pos x="350" y="969"/>
                  </a:cxn>
                  <a:cxn ang="0">
                    <a:pos x="350" y="969"/>
                  </a:cxn>
                </a:cxnLst>
                <a:rect l="0" t="0" r="r" b="b"/>
                <a:pathLst>
                  <a:path w="365" h="969">
                    <a:moveTo>
                      <a:pt x="350" y="969"/>
                    </a:moveTo>
                    <a:lnTo>
                      <a:pt x="0" y="5"/>
                    </a:lnTo>
                    <a:lnTo>
                      <a:pt x="16" y="0"/>
                    </a:lnTo>
                    <a:lnTo>
                      <a:pt x="365" y="964"/>
                    </a:lnTo>
                    <a:lnTo>
                      <a:pt x="350" y="969"/>
                    </a:lnTo>
                    <a:lnTo>
                      <a:pt x="350" y="96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0" name="Freeform 56"/>
              <p:cNvSpPr>
                <a:spLocks/>
              </p:cNvSpPr>
              <p:nvPr/>
            </p:nvSpPr>
            <p:spPr bwMode="auto">
              <a:xfrm>
                <a:off x="3783025" y="1851850"/>
                <a:ext cx="23389" cy="133648"/>
              </a:xfrm>
              <a:custGeom>
                <a:avLst/>
                <a:gdLst/>
                <a:ahLst/>
                <a:cxnLst>
                  <a:cxn ang="0">
                    <a:pos x="231" y="1447"/>
                  </a:cxn>
                  <a:cxn ang="0">
                    <a:pos x="0" y="2"/>
                  </a:cxn>
                  <a:cxn ang="0">
                    <a:pos x="15" y="0"/>
                  </a:cxn>
                  <a:cxn ang="0">
                    <a:pos x="246" y="1444"/>
                  </a:cxn>
                  <a:cxn ang="0">
                    <a:pos x="231" y="1447"/>
                  </a:cxn>
                  <a:cxn ang="0">
                    <a:pos x="231" y="1447"/>
                  </a:cxn>
                </a:cxnLst>
                <a:rect l="0" t="0" r="r" b="b"/>
                <a:pathLst>
                  <a:path w="246" h="1447">
                    <a:moveTo>
                      <a:pt x="231" y="1447"/>
                    </a:moveTo>
                    <a:lnTo>
                      <a:pt x="0" y="2"/>
                    </a:lnTo>
                    <a:lnTo>
                      <a:pt x="15" y="0"/>
                    </a:lnTo>
                    <a:lnTo>
                      <a:pt x="246" y="1444"/>
                    </a:lnTo>
                    <a:lnTo>
                      <a:pt x="231" y="1447"/>
                    </a:lnTo>
                    <a:lnTo>
                      <a:pt x="231" y="144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1" name="Freeform 57"/>
              <p:cNvSpPr>
                <a:spLocks/>
              </p:cNvSpPr>
              <p:nvPr/>
            </p:nvSpPr>
            <p:spPr bwMode="auto">
              <a:xfrm>
                <a:off x="3805578" y="1936215"/>
                <a:ext cx="10859" cy="55966"/>
              </a:xfrm>
              <a:custGeom>
                <a:avLst/>
                <a:gdLst/>
                <a:ahLst/>
                <a:cxnLst>
                  <a:cxn ang="0">
                    <a:pos x="16" y="604"/>
                  </a:cxn>
                  <a:cxn ang="0">
                    <a:pos x="0" y="601"/>
                  </a:cxn>
                  <a:cxn ang="0">
                    <a:pos x="106" y="0"/>
                  </a:cxn>
                  <a:cxn ang="0">
                    <a:pos x="122" y="3"/>
                  </a:cxn>
                  <a:cxn ang="0">
                    <a:pos x="16" y="604"/>
                  </a:cxn>
                  <a:cxn ang="0">
                    <a:pos x="16" y="604"/>
                  </a:cxn>
                </a:cxnLst>
                <a:rect l="0" t="0" r="r" b="b"/>
                <a:pathLst>
                  <a:path w="122" h="604">
                    <a:moveTo>
                      <a:pt x="16" y="604"/>
                    </a:moveTo>
                    <a:lnTo>
                      <a:pt x="0" y="601"/>
                    </a:lnTo>
                    <a:lnTo>
                      <a:pt x="106" y="0"/>
                    </a:lnTo>
                    <a:lnTo>
                      <a:pt x="122" y="3"/>
                    </a:lnTo>
                    <a:lnTo>
                      <a:pt x="16" y="604"/>
                    </a:lnTo>
                    <a:lnTo>
                      <a:pt x="16" y="60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2" name="Freeform 58"/>
              <p:cNvSpPr>
                <a:spLocks/>
              </p:cNvSpPr>
              <p:nvPr/>
            </p:nvSpPr>
            <p:spPr bwMode="auto">
              <a:xfrm>
                <a:off x="3810590" y="2005545"/>
                <a:ext cx="16706" cy="35918"/>
              </a:xfrm>
              <a:custGeom>
                <a:avLst/>
                <a:gdLst/>
                <a:ahLst/>
                <a:cxnLst>
                  <a:cxn ang="0">
                    <a:pos x="165" y="383"/>
                  </a:cxn>
                  <a:cxn ang="0">
                    <a:pos x="0" y="7"/>
                  </a:cxn>
                  <a:cxn ang="0">
                    <a:pos x="14" y="0"/>
                  </a:cxn>
                  <a:cxn ang="0">
                    <a:pos x="179" y="377"/>
                  </a:cxn>
                  <a:cxn ang="0">
                    <a:pos x="165" y="383"/>
                  </a:cxn>
                  <a:cxn ang="0">
                    <a:pos x="165" y="383"/>
                  </a:cxn>
                </a:cxnLst>
                <a:rect l="0" t="0" r="r" b="b"/>
                <a:pathLst>
                  <a:path w="179" h="383">
                    <a:moveTo>
                      <a:pt x="165" y="383"/>
                    </a:moveTo>
                    <a:lnTo>
                      <a:pt x="0" y="7"/>
                    </a:lnTo>
                    <a:lnTo>
                      <a:pt x="14" y="0"/>
                    </a:lnTo>
                    <a:lnTo>
                      <a:pt x="179" y="377"/>
                    </a:lnTo>
                    <a:lnTo>
                      <a:pt x="165" y="383"/>
                    </a:lnTo>
                    <a:lnTo>
                      <a:pt x="165" y="38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3" name="Freeform 59"/>
              <p:cNvSpPr>
                <a:spLocks/>
              </p:cNvSpPr>
              <p:nvPr/>
            </p:nvSpPr>
            <p:spPr bwMode="auto">
              <a:xfrm>
                <a:off x="3809755" y="2010557"/>
                <a:ext cx="15035" cy="133648"/>
              </a:xfrm>
              <a:custGeom>
                <a:avLst/>
                <a:gdLst/>
                <a:ahLst/>
                <a:cxnLst>
                  <a:cxn ang="0">
                    <a:pos x="145" y="1446"/>
                  </a:cxn>
                  <a:cxn ang="0">
                    <a:pos x="0" y="1"/>
                  </a:cxn>
                  <a:cxn ang="0">
                    <a:pos x="15" y="0"/>
                  </a:cxn>
                  <a:cxn ang="0">
                    <a:pos x="160" y="1444"/>
                  </a:cxn>
                  <a:cxn ang="0">
                    <a:pos x="145" y="1446"/>
                  </a:cxn>
                  <a:cxn ang="0">
                    <a:pos x="145" y="1446"/>
                  </a:cxn>
                </a:cxnLst>
                <a:rect l="0" t="0" r="r" b="b"/>
                <a:pathLst>
                  <a:path w="160" h="1446">
                    <a:moveTo>
                      <a:pt x="145" y="1446"/>
                    </a:moveTo>
                    <a:lnTo>
                      <a:pt x="0" y="1"/>
                    </a:lnTo>
                    <a:lnTo>
                      <a:pt x="15" y="0"/>
                    </a:lnTo>
                    <a:lnTo>
                      <a:pt x="160" y="1444"/>
                    </a:lnTo>
                    <a:lnTo>
                      <a:pt x="145" y="1446"/>
                    </a:lnTo>
                    <a:lnTo>
                      <a:pt x="145" y="144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4" name="Freeform 60"/>
              <p:cNvSpPr>
                <a:spLocks/>
              </p:cNvSpPr>
              <p:nvPr/>
            </p:nvSpPr>
            <p:spPr bwMode="auto">
              <a:xfrm>
                <a:off x="3758801" y="2003874"/>
                <a:ext cx="71836" cy="84366"/>
              </a:xfrm>
              <a:custGeom>
                <a:avLst/>
                <a:gdLst/>
                <a:ahLst/>
                <a:cxnLst>
                  <a:cxn ang="0">
                    <a:pos x="758" y="906"/>
                  </a:cxn>
                  <a:cxn ang="0">
                    <a:pos x="0" y="10"/>
                  </a:cxn>
                  <a:cxn ang="0">
                    <a:pos x="12" y="0"/>
                  </a:cxn>
                  <a:cxn ang="0">
                    <a:pos x="770" y="897"/>
                  </a:cxn>
                  <a:cxn ang="0">
                    <a:pos x="758" y="906"/>
                  </a:cxn>
                  <a:cxn ang="0">
                    <a:pos x="758" y="906"/>
                  </a:cxn>
                </a:cxnLst>
                <a:rect l="0" t="0" r="r" b="b"/>
                <a:pathLst>
                  <a:path w="770" h="906">
                    <a:moveTo>
                      <a:pt x="758" y="906"/>
                    </a:moveTo>
                    <a:lnTo>
                      <a:pt x="0" y="10"/>
                    </a:lnTo>
                    <a:lnTo>
                      <a:pt x="12" y="0"/>
                    </a:lnTo>
                    <a:lnTo>
                      <a:pt x="770" y="897"/>
                    </a:lnTo>
                    <a:lnTo>
                      <a:pt x="758" y="906"/>
                    </a:lnTo>
                    <a:lnTo>
                      <a:pt x="758" y="90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5" name="Freeform 61"/>
              <p:cNvSpPr>
                <a:spLocks/>
              </p:cNvSpPr>
              <p:nvPr/>
            </p:nvSpPr>
            <p:spPr bwMode="auto">
              <a:xfrm>
                <a:off x="3762978" y="2011392"/>
                <a:ext cx="41765" cy="99401"/>
              </a:xfrm>
              <a:custGeom>
                <a:avLst/>
                <a:gdLst/>
                <a:ahLst/>
                <a:cxnLst>
                  <a:cxn ang="0">
                    <a:pos x="16" y="1075"/>
                  </a:cxn>
                  <a:cxn ang="0">
                    <a:pos x="0" y="1069"/>
                  </a:cxn>
                  <a:cxn ang="0">
                    <a:pos x="437" y="0"/>
                  </a:cxn>
                  <a:cxn ang="0">
                    <a:pos x="451" y="6"/>
                  </a:cxn>
                  <a:cxn ang="0">
                    <a:pos x="16" y="1075"/>
                  </a:cxn>
                  <a:cxn ang="0">
                    <a:pos x="16" y="1075"/>
                  </a:cxn>
                </a:cxnLst>
                <a:rect l="0" t="0" r="r" b="b"/>
                <a:pathLst>
                  <a:path w="451" h="1075">
                    <a:moveTo>
                      <a:pt x="16" y="1075"/>
                    </a:moveTo>
                    <a:lnTo>
                      <a:pt x="0" y="1069"/>
                    </a:lnTo>
                    <a:lnTo>
                      <a:pt x="437" y="0"/>
                    </a:lnTo>
                    <a:lnTo>
                      <a:pt x="451" y="6"/>
                    </a:lnTo>
                    <a:lnTo>
                      <a:pt x="16" y="1075"/>
                    </a:lnTo>
                    <a:lnTo>
                      <a:pt x="16" y="10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6" name="Freeform 62"/>
              <p:cNvSpPr>
                <a:spLocks/>
              </p:cNvSpPr>
              <p:nvPr/>
            </p:nvSpPr>
            <p:spPr bwMode="auto">
              <a:xfrm>
                <a:off x="3795555" y="2003040"/>
                <a:ext cx="12529" cy="154531"/>
              </a:xfrm>
              <a:custGeom>
                <a:avLst/>
                <a:gdLst/>
                <a:ahLst/>
                <a:cxnLst>
                  <a:cxn ang="0">
                    <a:pos x="15" y="1664"/>
                  </a:cxn>
                  <a:cxn ang="0">
                    <a:pos x="0" y="1663"/>
                  </a:cxn>
                  <a:cxn ang="0">
                    <a:pos x="118" y="0"/>
                  </a:cxn>
                  <a:cxn ang="0">
                    <a:pos x="134" y="1"/>
                  </a:cxn>
                  <a:cxn ang="0">
                    <a:pos x="15" y="1664"/>
                  </a:cxn>
                  <a:cxn ang="0">
                    <a:pos x="15" y="1664"/>
                  </a:cxn>
                </a:cxnLst>
                <a:rect l="0" t="0" r="r" b="b"/>
                <a:pathLst>
                  <a:path w="134" h="1664">
                    <a:moveTo>
                      <a:pt x="15" y="1664"/>
                    </a:moveTo>
                    <a:lnTo>
                      <a:pt x="0" y="1663"/>
                    </a:lnTo>
                    <a:lnTo>
                      <a:pt x="118" y="0"/>
                    </a:lnTo>
                    <a:lnTo>
                      <a:pt x="134" y="1"/>
                    </a:lnTo>
                    <a:lnTo>
                      <a:pt x="15" y="1664"/>
                    </a:lnTo>
                    <a:lnTo>
                      <a:pt x="15" y="166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7" name="Freeform 63"/>
              <p:cNvSpPr>
                <a:spLocks/>
              </p:cNvSpPr>
              <p:nvPr/>
            </p:nvSpPr>
            <p:spPr bwMode="auto">
              <a:xfrm>
                <a:off x="3465610" y="1989675"/>
                <a:ext cx="49283" cy="41765"/>
              </a:xfrm>
              <a:custGeom>
                <a:avLst/>
                <a:gdLst/>
                <a:ahLst/>
                <a:cxnLst>
                  <a:cxn ang="0">
                    <a:pos x="527" y="417"/>
                  </a:cxn>
                  <a:cxn ang="0">
                    <a:pos x="384" y="315"/>
                  </a:cxn>
                  <a:cxn ang="0">
                    <a:pos x="272" y="311"/>
                  </a:cxn>
                  <a:cxn ang="0">
                    <a:pos x="272" y="311"/>
                  </a:cxn>
                  <a:cxn ang="0">
                    <a:pos x="255" y="331"/>
                  </a:cxn>
                  <a:cxn ang="0">
                    <a:pos x="239" y="353"/>
                  </a:cxn>
                  <a:cxn ang="0">
                    <a:pos x="218" y="376"/>
                  </a:cxn>
                  <a:cxn ang="0">
                    <a:pos x="195" y="400"/>
                  </a:cxn>
                  <a:cxn ang="0">
                    <a:pos x="174" y="422"/>
                  </a:cxn>
                  <a:cxn ang="0">
                    <a:pos x="163" y="430"/>
                  </a:cxn>
                  <a:cxn ang="0">
                    <a:pos x="154" y="437"/>
                  </a:cxn>
                  <a:cxn ang="0">
                    <a:pos x="146" y="441"/>
                  </a:cxn>
                  <a:cxn ang="0">
                    <a:pos x="139" y="443"/>
                  </a:cxn>
                  <a:cxn ang="0">
                    <a:pos x="139" y="443"/>
                  </a:cxn>
                  <a:cxn ang="0">
                    <a:pos x="125" y="445"/>
                  </a:cxn>
                  <a:cxn ang="0">
                    <a:pos x="109" y="450"/>
                  </a:cxn>
                  <a:cxn ang="0">
                    <a:pos x="92" y="453"/>
                  </a:cxn>
                  <a:cxn ang="0">
                    <a:pos x="84" y="454"/>
                  </a:cxn>
                  <a:cxn ang="0">
                    <a:pos x="75" y="454"/>
                  </a:cxn>
                  <a:cxn ang="0">
                    <a:pos x="66" y="452"/>
                  </a:cxn>
                  <a:cxn ang="0">
                    <a:pos x="58" y="450"/>
                  </a:cxn>
                  <a:cxn ang="0">
                    <a:pos x="51" y="445"/>
                  </a:cxn>
                  <a:cxn ang="0">
                    <a:pos x="43" y="440"/>
                  </a:cxn>
                  <a:cxn ang="0">
                    <a:pos x="36" y="432"/>
                  </a:cxn>
                  <a:cxn ang="0">
                    <a:pos x="30" y="423"/>
                  </a:cxn>
                  <a:cxn ang="0">
                    <a:pos x="24" y="410"/>
                  </a:cxn>
                  <a:cxn ang="0">
                    <a:pos x="20" y="395"/>
                  </a:cxn>
                  <a:cxn ang="0">
                    <a:pos x="20" y="395"/>
                  </a:cxn>
                  <a:cxn ang="0">
                    <a:pos x="15" y="373"/>
                  </a:cxn>
                  <a:cxn ang="0">
                    <a:pos x="11" y="349"/>
                  </a:cxn>
                  <a:cxn ang="0">
                    <a:pos x="7" y="322"/>
                  </a:cxn>
                  <a:cxn ang="0">
                    <a:pos x="3" y="293"/>
                  </a:cxn>
                  <a:cxn ang="0">
                    <a:pos x="1" y="262"/>
                  </a:cxn>
                  <a:cxn ang="0">
                    <a:pos x="0" y="231"/>
                  </a:cxn>
                  <a:cxn ang="0">
                    <a:pos x="0" y="200"/>
                  </a:cxn>
                  <a:cxn ang="0">
                    <a:pos x="1" y="170"/>
                  </a:cxn>
                  <a:cxn ang="0">
                    <a:pos x="3" y="140"/>
                  </a:cxn>
                  <a:cxn ang="0">
                    <a:pos x="6" y="112"/>
                  </a:cxn>
                  <a:cxn ang="0">
                    <a:pos x="10" y="87"/>
                  </a:cxn>
                  <a:cxn ang="0">
                    <a:pos x="16" y="64"/>
                  </a:cxn>
                  <a:cxn ang="0">
                    <a:pos x="22" y="44"/>
                  </a:cxn>
                  <a:cxn ang="0">
                    <a:pos x="26" y="36"/>
                  </a:cxn>
                  <a:cxn ang="0">
                    <a:pos x="30" y="28"/>
                  </a:cxn>
                  <a:cxn ang="0">
                    <a:pos x="34" y="22"/>
                  </a:cxn>
                  <a:cxn ang="0">
                    <a:pos x="40" y="16"/>
                  </a:cxn>
                  <a:cxn ang="0">
                    <a:pos x="45" y="12"/>
                  </a:cxn>
                  <a:cxn ang="0">
                    <a:pos x="50" y="10"/>
                  </a:cxn>
                  <a:cxn ang="0">
                    <a:pos x="50" y="10"/>
                  </a:cxn>
                  <a:cxn ang="0">
                    <a:pos x="72" y="4"/>
                  </a:cxn>
                  <a:cxn ang="0">
                    <a:pos x="91" y="1"/>
                  </a:cxn>
                  <a:cxn ang="0">
                    <a:pos x="107" y="0"/>
                  </a:cxn>
                  <a:cxn ang="0">
                    <a:pos x="120" y="1"/>
                  </a:cxn>
                  <a:cxn ang="0">
                    <a:pos x="130" y="2"/>
                  </a:cxn>
                  <a:cxn ang="0">
                    <a:pos x="138" y="4"/>
                  </a:cxn>
                  <a:cxn ang="0">
                    <a:pos x="144" y="6"/>
                  </a:cxn>
                  <a:cxn ang="0">
                    <a:pos x="246" y="109"/>
                  </a:cxn>
                  <a:cxn ang="0">
                    <a:pos x="396" y="132"/>
                  </a:cxn>
                  <a:cxn ang="0">
                    <a:pos x="530" y="52"/>
                  </a:cxn>
                  <a:cxn ang="0">
                    <a:pos x="527" y="417"/>
                  </a:cxn>
                </a:cxnLst>
                <a:rect l="0" t="0" r="r" b="b"/>
                <a:pathLst>
                  <a:path w="530" h="454">
                    <a:moveTo>
                      <a:pt x="527" y="417"/>
                    </a:moveTo>
                    <a:lnTo>
                      <a:pt x="384" y="315"/>
                    </a:lnTo>
                    <a:lnTo>
                      <a:pt x="272" y="311"/>
                    </a:lnTo>
                    <a:lnTo>
                      <a:pt x="272" y="311"/>
                    </a:lnTo>
                    <a:lnTo>
                      <a:pt x="255" y="331"/>
                    </a:lnTo>
                    <a:lnTo>
                      <a:pt x="239" y="353"/>
                    </a:lnTo>
                    <a:lnTo>
                      <a:pt x="218" y="376"/>
                    </a:lnTo>
                    <a:lnTo>
                      <a:pt x="195" y="400"/>
                    </a:lnTo>
                    <a:lnTo>
                      <a:pt x="174" y="422"/>
                    </a:lnTo>
                    <a:lnTo>
                      <a:pt x="163" y="430"/>
                    </a:lnTo>
                    <a:lnTo>
                      <a:pt x="154" y="437"/>
                    </a:lnTo>
                    <a:lnTo>
                      <a:pt x="146" y="441"/>
                    </a:lnTo>
                    <a:lnTo>
                      <a:pt x="139" y="443"/>
                    </a:lnTo>
                    <a:lnTo>
                      <a:pt x="139" y="443"/>
                    </a:lnTo>
                    <a:lnTo>
                      <a:pt x="125" y="445"/>
                    </a:lnTo>
                    <a:lnTo>
                      <a:pt x="109" y="450"/>
                    </a:lnTo>
                    <a:lnTo>
                      <a:pt x="92" y="453"/>
                    </a:lnTo>
                    <a:lnTo>
                      <a:pt x="84" y="454"/>
                    </a:lnTo>
                    <a:lnTo>
                      <a:pt x="75" y="454"/>
                    </a:lnTo>
                    <a:lnTo>
                      <a:pt x="66" y="452"/>
                    </a:lnTo>
                    <a:lnTo>
                      <a:pt x="58" y="450"/>
                    </a:lnTo>
                    <a:lnTo>
                      <a:pt x="51" y="445"/>
                    </a:lnTo>
                    <a:lnTo>
                      <a:pt x="43" y="440"/>
                    </a:lnTo>
                    <a:lnTo>
                      <a:pt x="36" y="432"/>
                    </a:lnTo>
                    <a:lnTo>
                      <a:pt x="30" y="423"/>
                    </a:lnTo>
                    <a:lnTo>
                      <a:pt x="24" y="410"/>
                    </a:lnTo>
                    <a:lnTo>
                      <a:pt x="20" y="395"/>
                    </a:lnTo>
                    <a:lnTo>
                      <a:pt x="20" y="395"/>
                    </a:lnTo>
                    <a:lnTo>
                      <a:pt x="15" y="373"/>
                    </a:lnTo>
                    <a:lnTo>
                      <a:pt x="11" y="349"/>
                    </a:lnTo>
                    <a:lnTo>
                      <a:pt x="7" y="322"/>
                    </a:lnTo>
                    <a:lnTo>
                      <a:pt x="3" y="293"/>
                    </a:lnTo>
                    <a:lnTo>
                      <a:pt x="1" y="262"/>
                    </a:lnTo>
                    <a:lnTo>
                      <a:pt x="0" y="231"/>
                    </a:lnTo>
                    <a:lnTo>
                      <a:pt x="0" y="200"/>
                    </a:lnTo>
                    <a:lnTo>
                      <a:pt x="1" y="170"/>
                    </a:lnTo>
                    <a:lnTo>
                      <a:pt x="3" y="140"/>
                    </a:lnTo>
                    <a:lnTo>
                      <a:pt x="6" y="112"/>
                    </a:lnTo>
                    <a:lnTo>
                      <a:pt x="10" y="87"/>
                    </a:lnTo>
                    <a:lnTo>
                      <a:pt x="16" y="64"/>
                    </a:lnTo>
                    <a:lnTo>
                      <a:pt x="22" y="44"/>
                    </a:lnTo>
                    <a:lnTo>
                      <a:pt x="26" y="36"/>
                    </a:lnTo>
                    <a:lnTo>
                      <a:pt x="30" y="28"/>
                    </a:lnTo>
                    <a:lnTo>
                      <a:pt x="34" y="22"/>
                    </a:lnTo>
                    <a:lnTo>
                      <a:pt x="40" y="16"/>
                    </a:lnTo>
                    <a:lnTo>
                      <a:pt x="45" y="12"/>
                    </a:lnTo>
                    <a:lnTo>
                      <a:pt x="50" y="10"/>
                    </a:lnTo>
                    <a:lnTo>
                      <a:pt x="50" y="10"/>
                    </a:lnTo>
                    <a:lnTo>
                      <a:pt x="72" y="4"/>
                    </a:lnTo>
                    <a:lnTo>
                      <a:pt x="91" y="1"/>
                    </a:lnTo>
                    <a:lnTo>
                      <a:pt x="107" y="0"/>
                    </a:lnTo>
                    <a:lnTo>
                      <a:pt x="120" y="1"/>
                    </a:lnTo>
                    <a:lnTo>
                      <a:pt x="130" y="2"/>
                    </a:lnTo>
                    <a:lnTo>
                      <a:pt x="138" y="4"/>
                    </a:lnTo>
                    <a:lnTo>
                      <a:pt x="144" y="6"/>
                    </a:lnTo>
                    <a:lnTo>
                      <a:pt x="246" y="109"/>
                    </a:lnTo>
                    <a:lnTo>
                      <a:pt x="396" y="132"/>
                    </a:lnTo>
                    <a:lnTo>
                      <a:pt x="530" y="52"/>
                    </a:lnTo>
                    <a:lnTo>
                      <a:pt x="527" y="41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8" name="Freeform 64"/>
              <p:cNvSpPr>
                <a:spLocks/>
              </p:cNvSpPr>
              <p:nvPr/>
            </p:nvSpPr>
            <p:spPr bwMode="auto">
              <a:xfrm>
                <a:off x="3512387" y="1987169"/>
                <a:ext cx="50118" cy="42601"/>
              </a:xfrm>
              <a:custGeom>
                <a:avLst/>
                <a:gdLst/>
                <a:ahLst/>
                <a:cxnLst>
                  <a:cxn ang="0">
                    <a:pos x="534" y="0"/>
                  </a:cxn>
                  <a:cxn ang="0">
                    <a:pos x="53" y="39"/>
                  </a:cxn>
                  <a:cxn ang="0">
                    <a:pos x="0" y="105"/>
                  </a:cxn>
                  <a:cxn ang="0">
                    <a:pos x="0" y="422"/>
                  </a:cxn>
                  <a:cxn ang="0">
                    <a:pos x="46" y="455"/>
                  </a:cxn>
                  <a:cxn ang="0">
                    <a:pos x="145" y="448"/>
                  </a:cxn>
                  <a:cxn ang="0">
                    <a:pos x="159" y="350"/>
                  </a:cxn>
                  <a:cxn ang="0">
                    <a:pos x="357" y="329"/>
                  </a:cxn>
                  <a:cxn ang="0">
                    <a:pos x="509" y="350"/>
                  </a:cxn>
                  <a:cxn ang="0">
                    <a:pos x="534" y="0"/>
                  </a:cxn>
                </a:cxnLst>
                <a:rect l="0" t="0" r="r" b="b"/>
                <a:pathLst>
                  <a:path w="534" h="455">
                    <a:moveTo>
                      <a:pt x="534" y="0"/>
                    </a:moveTo>
                    <a:lnTo>
                      <a:pt x="53" y="39"/>
                    </a:lnTo>
                    <a:lnTo>
                      <a:pt x="0" y="105"/>
                    </a:lnTo>
                    <a:lnTo>
                      <a:pt x="0" y="422"/>
                    </a:lnTo>
                    <a:lnTo>
                      <a:pt x="46" y="455"/>
                    </a:lnTo>
                    <a:lnTo>
                      <a:pt x="145" y="448"/>
                    </a:lnTo>
                    <a:lnTo>
                      <a:pt x="159" y="350"/>
                    </a:lnTo>
                    <a:lnTo>
                      <a:pt x="357" y="329"/>
                    </a:lnTo>
                    <a:lnTo>
                      <a:pt x="509" y="350"/>
                    </a:lnTo>
                    <a:lnTo>
                      <a:pt x="53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39" name="Freeform 65"/>
              <p:cNvSpPr>
                <a:spLocks/>
              </p:cNvSpPr>
              <p:nvPr/>
            </p:nvSpPr>
            <p:spPr bwMode="auto">
              <a:xfrm>
                <a:off x="3699495" y="2078216"/>
                <a:ext cx="35083" cy="73507"/>
              </a:xfrm>
              <a:custGeom>
                <a:avLst/>
                <a:gdLst/>
                <a:ahLst/>
                <a:cxnLst>
                  <a:cxn ang="0">
                    <a:pos x="382" y="371"/>
                  </a:cxn>
                  <a:cxn ang="0">
                    <a:pos x="379" y="453"/>
                  </a:cxn>
                  <a:cxn ang="0">
                    <a:pos x="370" y="530"/>
                  </a:cxn>
                  <a:cxn ang="0">
                    <a:pos x="357" y="602"/>
                  </a:cxn>
                  <a:cxn ang="0">
                    <a:pos x="341" y="652"/>
                  </a:cxn>
                  <a:cxn ang="0">
                    <a:pos x="330" y="681"/>
                  </a:cxn>
                  <a:cxn ang="0">
                    <a:pos x="316" y="708"/>
                  </a:cxn>
                  <a:cxn ang="0">
                    <a:pos x="300" y="731"/>
                  </a:cxn>
                  <a:cxn ang="0">
                    <a:pos x="283" y="752"/>
                  </a:cxn>
                  <a:cxn ang="0">
                    <a:pos x="263" y="767"/>
                  </a:cxn>
                  <a:cxn ang="0">
                    <a:pos x="241" y="781"/>
                  </a:cxn>
                  <a:cxn ang="0">
                    <a:pos x="218" y="788"/>
                  </a:cxn>
                  <a:cxn ang="0">
                    <a:pos x="192" y="792"/>
                  </a:cxn>
                  <a:cxn ang="0">
                    <a:pos x="178" y="792"/>
                  </a:cxn>
                  <a:cxn ang="0">
                    <a:pos x="155" y="788"/>
                  </a:cxn>
                  <a:cxn ang="0">
                    <a:pos x="133" y="782"/>
                  </a:cxn>
                  <a:cxn ang="0">
                    <a:pos x="112" y="770"/>
                  </a:cxn>
                  <a:cxn ang="0">
                    <a:pos x="95" y="757"/>
                  </a:cxn>
                  <a:cxn ang="0">
                    <a:pos x="78" y="739"/>
                  </a:cxn>
                  <a:cxn ang="0">
                    <a:pos x="64" y="719"/>
                  </a:cxn>
                  <a:cxn ang="0">
                    <a:pos x="50" y="696"/>
                  </a:cxn>
                  <a:cxn ang="0">
                    <a:pos x="39" y="669"/>
                  </a:cxn>
                  <a:cxn ang="0">
                    <a:pos x="22" y="611"/>
                  </a:cxn>
                  <a:cxn ang="0">
                    <a:pos x="9" y="544"/>
                  </a:cxn>
                  <a:cxn ang="0">
                    <a:pos x="2" y="469"/>
                  </a:cxn>
                  <a:cxn ang="0">
                    <a:pos x="0" y="389"/>
                  </a:cxn>
                  <a:cxn ang="0">
                    <a:pos x="1" y="349"/>
                  </a:cxn>
                  <a:cxn ang="0">
                    <a:pos x="7" y="272"/>
                  </a:cxn>
                  <a:cxn ang="0">
                    <a:pos x="20" y="203"/>
                  </a:cxn>
                  <a:cxn ang="0">
                    <a:pos x="37" y="141"/>
                  </a:cxn>
                  <a:cxn ang="0">
                    <a:pos x="60" y="90"/>
                  </a:cxn>
                  <a:cxn ang="0">
                    <a:pos x="73" y="67"/>
                  </a:cxn>
                  <a:cxn ang="0">
                    <a:pos x="88" y="48"/>
                  </a:cxn>
                  <a:cxn ang="0">
                    <a:pos x="104" y="32"/>
                  </a:cxn>
                  <a:cxn ang="0">
                    <a:pos x="121" y="19"/>
                  </a:cxn>
                  <a:cxn ang="0">
                    <a:pos x="139" y="9"/>
                  </a:cxn>
                  <a:cxn ang="0">
                    <a:pos x="158" y="3"/>
                  </a:cxn>
                  <a:cxn ang="0">
                    <a:pos x="178" y="0"/>
                  </a:cxn>
                  <a:cxn ang="0">
                    <a:pos x="189" y="0"/>
                  </a:cxn>
                  <a:cxn ang="0">
                    <a:pos x="209" y="3"/>
                  </a:cxn>
                  <a:cxn ang="0">
                    <a:pos x="230" y="9"/>
                  </a:cxn>
                  <a:cxn ang="0">
                    <a:pos x="249" y="20"/>
                  </a:cxn>
                  <a:cxn ang="0">
                    <a:pos x="267" y="33"/>
                  </a:cxn>
                  <a:cxn ang="0">
                    <a:pos x="285" y="48"/>
                  </a:cxn>
                  <a:cxn ang="0">
                    <a:pos x="300" y="68"/>
                  </a:cxn>
                  <a:cxn ang="0">
                    <a:pos x="316" y="90"/>
                  </a:cxn>
                  <a:cxn ang="0">
                    <a:pos x="335" y="128"/>
                  </a:cxn>
                  <a:cxn ang="0">
                    <a:pos x="357" y="188"/>
                  </a:cxn>
                  <a:cxn ang="0">
                    <a:pos x="372" y="256"/>
                  </a:cxn>
                  <a:cxn ang="0">
                    <a:pos x="381" y="331"/>
                  </a:cxn>
                  <a:cxn ang="0">
                    <a:pos x="382" y="371"/>
                  </a:cxn>
                </a:cxnLst>
                <a:rect l="0" t="0" r="r" b="b"/>
                <a:pathLst>
                  <a:path w="382" h="792">
                    <a:moveTo>
                      <a:pt x="382" y="371"/>
                    </a:moveTo>
                    <a:lnTo>
                      <a:pt x="382" y="371"/>
                    </a:lnTo>
                    <a:lnTo>
                      <a:pt x="381" y="413"/>
                    </a:lnTo>
                    <a:lnTo>
                      <a:pt x="379" y="453"/>
                    </a:lnTo>
                    <a:lnTo>
                      <a:pt x="375" y="492"/>
                    </a:lnTo>
                    <a:lnTo>
                      <a:pt x="370" y="530"/>
                    </a:lnTo>
                    <a:lnTo>
                      <a:pt x="364" y="567"/>
                    </a:lnTo>
                    <a:lnTo>
                      <a:pt x="357" y="602"/>
                    </a:lnTo>
                    <a:lnTo>
                      <a:pt x="347" y="635"/>
                    </a:lnTo>
                    <a:lnTo>
                      <a:pt x="341" y="652"/>
                    </a:lnTo>
                    <a:lnTo>
                      <a:pt x="336" y="666"/>
                    </a:lnTo>
                    <a:lnTo>
                      <a:pt x="330" y="681"/>
                    </a:lnTo>
                    <a:lnTo>
                      <a:pt x="323" y="694"/>
                    </a:lnTo>
                    <a:lnTo>
                      <a:pt x="316" y="708"/>
                    </a:lnTo>
                    <a:lnTo>
                      <a:pt x="308" y="720"/>
                    </a:lnTo>
                    <a:lnTo>
                      <a:pt x="300" y="731"/>
                    </a:lnTo>
                    <a:lnTo>
                      <a:pt x="292" y="742"/>
                    </a:lnTo>
                    <a:lnTo>
                      <a:pt x="283" y="752"/>
                    </a:lnTo>
                    <a:lnTo>
                      <a:pt x="273" y="760"/>
                    </a:lnTo>
                    <a:lnTo>
                      <a:pt x="263" y="767"/>
                    </a:lnTo>
                    <a:lnTo>
                      <a:pt x="253" y="775"/>
                    </a:lnTo>
                    <a:lnTo>
                      <a:pt x="241" y="781"/>
                    </a:lnTo>
                    <a:lnTo>
                      <a:pt x="230" y="785"/>
                    </a:lnTo>
                    <a:lnTo>
                      <a:pt x="218" y="788"/>
                    </a:lnTo>
                    <a:lnTo>
                      <a:pt x="205" y="791"/>
                    </a:lnTo>
                    <a:lnTo>
                      <a:pt x="192" y="792"/>
                    </a:lnTo>
                    <a:lnTo>
                      <a:pt x="178" y="792"/>
                    </a:lnTo>
                    <a:lnTo>
                      <a:pt x="178" y="792"/>
                    </a:lnTo>
                    <a:lnTo>
                      <a:pt x="166" y="791"/>
                    </a:lnTo>
                    <a:lnTo>
                      <a:pt x="155" y="788"/>
                    </a:lnTo>
                    <a:lnTo>
                      <a:pt x="143" y="785"/>
                    </a:lnTo>
                    <a:lnTo>
                      <a:pt x="133" y="782"/>
                    </a:lnTo>
                    <a:lnTo>
                      <a:pt x="123" y="777"/>
                    </a:lnTo>
                    <a:lnTo>
                      <a:pt x="112" y="770"/>
                    </a:lnTo>
                    <a:lnTo>
                      <a:pt x="103" y="764"/>
                    </a:lnTo>
                    <a:lnTo>
                      <a:pt x="95" y="757"/>
                    </a:lnTo>
                    <a:lnTo>
                      <a:pt x="87" y="749"/>
                    </a:lnTo>
                    <a:lnTo>
                      <a:pt x="78" y="739"/>
                    </a:lnTo>
                    <a:lnTo>
                      <a:pt x="71" y="729"/>
                    </a:lnTo>
                    <a:lnTo>
                      <a:pt x="64" y="719"/>
                    </a:lnTo>
                    <a:lnTo>
                      <a:pt x="57" y="708"/>
                    </a:lnTo>
                    <a:lnTo>
                      <a:pt x="50" y="696"/>
                    </a:lnTo>
                    <a:lnTo>
                      <a:pt x="45" y="683"/>
                    </a:lnTo>
                    <a:lnTo>
                      <a:pt x="39" y="669"/>
                    </a:lnTo>
                    <a:lnTo>
                      <a:pt x="30" y="641"/>
                    </a:lnTo>
                    <a:lnTo>
                      <a:pt x="22" y="611"/>
                    </a:lnTo>
                    <a:lnTo>
                      <a:pt x="14" y="578"/>
                    </a:lnTo>
                    <a:lnTo>
                      <a:pt x="9" y="544"/>
                    </a:lnTo>
                    <a:lnTo>
                      <a:pt x="5" y="507"/>
                    </a:lnTo>
                    <a:lnTo>
                      <a:pt x="2" y="469"/>
                    </a:lnTo>
                    <a:lnTo>
                      <a:pt x="1" y="430"/>
                    </a:lnTo>
                    <a:lnTo>
                      <a:pt x="0" y="389"/>
                    </a:lnTo>
                    <a:lnTo>
                      <a:pt x="0" y="389"/>
                    </a:lnTo>
                    <a:lnTo>
                      <a:pt x="1" y="349"/>
                    </a:lnTo>
                    <a:lnTo>
                      <a:pt x="3" y="310"/>
                    </a:lnTo>
                    <a:lnTo>
                      <a:pt x="7" y="272"/>
                    </a:lnTo>
                    <a:lnTo>
                      <a:pt x="12" y="237"/>
                    </a:lnTo>
                    <a:lnTo>
                      <a:pt x="20" y="203"/>
                    </a:lnTo>
                    <a:lnTo>
                      <a:pt x="27" y="171"/>
                    </a:lnTo>
                    <a:lnTo>
                      <a:pt x="37" y="141"/>
                    </a:lnTo>
                    <a:lnTo>
                      <a:pt x="47" y="114"/>
                    </a:lnTo>
                    <a:lnTo>
                      <a:pt x="60" y="90"/>
                    </a:lnTo>
                    <a:lnTo>
                      <a:pt x="66" y="78"/>
                    </a:lnTo>
                    <a:lnTo>
                      <a:pt x="73" y="67"/>
                    </a:lnTo>
                    <a:lnTo>
                      <a:pt x="80" y="58"/>
                    </a:lnTo>
                    <a:lnTo>
                      <a:pt x="88" y="48"/>
                    </a:lnTo>
                    <a:lnTo>
                      <a:pt x="96" y="40"/>
                    </a:lnTo>
                    <a:lnTo>
                      <a:pt x="104" y="32"/>
                    </a:lnTo>
                    <a:lnTo>
                      <a:pt x="112" y="25"/>
                    </a:lnTo>
                    <a:lnTo>
                      <a:pt x="121" y="19"/>
                    </a:lnTo>
                    <a:lnTo>
                      <a:pt x="130" y="13"/>
                    </a:lnTo>
                    <a:lnTo>
                      <a:pt x="139" y="9"/>
                    </a:lnTo>
                    <a:lnTo>
                      <a:pt x="148" y="5"/>
                    </a:lnTo>
                    <a:lnTo>
                      <a:pt x="158" y="3"/>
                    </a:lnTo>
                    <a:lnTo>
                      <a:pt x="168" y="1"/>
                    </a:lnTo>
                    <a:lnTo>
                      <a:pt x="178" y="0"/>
                    </a:lnTo>
                    <a:lnTo>
                      <a:pt x="178" y="0"/>
                    </a:lnTo>
                    <a:lnTo>
                      <a:pt x="189" y="0"/>
                    </a:lnTo>
                    <a:lnTo>
                      <a:pt x="199" y="1"/>
                    </a:lnTo>
                    <a:lnTo>
                      <a:pt x="209" y="3"/>
                    </a:lnTo>
                    <a:lnTo>
                      <a:pt x="220" y="6"/>
                    </a:lnTo>
                    <a:lnTo>
                      <a:pt x="230" y="9"/>
                    </a:lnTo>
                    <a:lnTo>
                      <a:pt x="239" y="14"/>
                    </a:lnTo>
                    <a:lnTo>
                      <a:pt x="249" y="20"/>
                    </a:lnTo>
                    <a:lnTo>
                      <a:pt x="258" y="26"/>
                    </a:lnTo>
                    <a:lnTo>
                      <a:pt x="267" y="33"/>
                    </a:lnTo>
                    <a:lnTo>
                      <a:pt x="275" y="40"/>
                    </a:lnTo>
                    <a:lnTo>
                      <a:pt x="285" y="48"/>
                    </a:lnTo>
                    <a:lnTo>
                      <a:pt x="293" y="58"/>
                    </a:lnTo>
                    <a:lnTo>
                      <a:pt x="300" y="68"/>
                    </a:lnTo>
                    <a:lnTo>
                      <a:pt x="308" y="78"/>
                    </a:lnTo>
                    <a:lnTo>
                      <a:pt x="316" y="90"/>
                    </a:lnTo>
                    <a:lnTo>
                      <a:pt x="323" y="102"/>
                    </a:lnTo>
                    <a:lnTo>
                      <a:pt x="335" y="128"/>
                    </a:lnTo>
                    <a:lnTo>
                      <a:pt x="347" y="157"/>
                    </a:lnTo>
                    <a:lnTo>
                      <a:pt x="357" y="188"/>
                    </a:lnTo>
                    <a:lnTo>
                      <a:pt x="365" y="221"/>
                    </a:lnTo>
                    <a:lnTo>
                      <a:pt x="372" y="256"/>
                    </a:lnTo>
                    <a:lnTo>
                      <a:pt x="378" y="293"/>
                    </a:lnTo>
                    <a:lnTo>
                      <a:pt x="381" y="331"/>
                    </a:lnTo>
                    <a:lnTo>
                      <a:pt x="382" y="371"/>
                    </a:lnTo>
                    <a:lnTo>
                      <a:pt x="382" y="37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40" name="Freeform 66"/>
              <p:cNvSpPr>
                <a:spLocks/>
              </p:cNvSpPr>
              <p:nvPr/>
            </p:nvSpPr>
            <p:spPr bwMode="auto">
              <a:xfrm>
                <a:off x="3475633" y="2020581"/>
                <a:ext cx="43436" cy="81025"/>
              </a:xfrm>
              <a:custGeom>
                <a:avLst/>
                <a:gdLst/>
                <a:ahLst/>
                <a:cxnLst>
                  <a:cxn ang="0">
                    <a:pos x="456" y="866"/>
                  </a:cxn>
                  <a:cxn ang="0">
                    <a:pos x="0" y="7"/>
                  </a:cxn>
                  <a:cxn ang="0">
                    <a:pos x="14" y="0"/>
                  </a:cxn>
                  <a:cxn ang="0">
                    <a:pos x="469" y="857"/>
                  </a:cxn>
                  <a:cxn ang="0">
                    <a:pos x="456" y="866"/>
                  </a:cxn>
                  <a:cxn ang="0">
                    <a:pos x="456" y="866"/>
                  </a:cxn>
                </a:cxnLst>
                <a:rect l="0" t="0" r="r" b="b"/>
                <a:pathLst>
                  <a:path w="469" h="866">
                    <a:moveTo>
                      <a:pt x="456" y="866"/>
                    </a:moveTo>
                    <a:lnTo>
                      <a:pt x="0" y="7"/>
                    </a:lnTo>
                    <a:lnTo>
                      <a:pt x="14" y="0"/>
                    </a:lnTo>
                    <a:lnTo>
                      <a:pt x="469" y="857"/>
                    </a:lnTo>
                    <a:lnTo>
                      <a:pt x="456" y="866"/>
                    </a:lnTo>
                    <a:lnTo>
                      <a:pt x="456" y="86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41" name="Freeform 67"/>
              <p:cNvSpPr>
                <a:spLocks/>
              </p:cNvSpPr>
              <p:nvPr/>
            </p:nvSpPr>
            <p:spPr bwMode="auto">
              <a:xfrm>
                <a:off x="3454751" y="2013898"/>
                <a:ext cx="61813" cy="114436"/>
              </a:xfrm>
              <a:custGeom>
                <a:avLst/>
                <a:gdLst/>
                <a:ahLst/>
                <a:cxnLst>
                  <a:cxn ang="0">
                    <a:pos x="13" y="1234"/>
                  </a:cxn>
                  <a:cxn ang="0">
                    <a:pos x="0" y="1227"/>
                  </a:cxn>
                  <a:cxn ang="0">
                    <a:pos x="653" y="0"/>
                  </a:cxn>
                  <a:cxn ang="0">
                    <a:pos x="666" y="7"/>
                  </a:cxn>
                  <a:cxn ang="0">
                    <a:pos x="13" y="1234"/>
                  </a:cxn>
                  <a:cxn ang="0">
                    <a:pos x="13" y="1234"/>
                  </a:cxn>
                </a:cxnLst>
                <a:rect l="0" t="0" r="r" b="b"/>
                <a:pathLst>
                  <a:path w="666" h="1234">
                    <a:moveTo>
                      <a:pt x="13" y="1234"/>
                    </a:moveTo>
                    <a:lnTo>
                      <a:pt x="0" y="1227"/>
                    </a:lnTo>
                    <a:lnTo>
                      <a:pt x="653" y="0"/>
                    </a:lnTo>
                    <a:lnTo>
                      <a:pt x="666" y="7"/>
                    </a:lnTo>
                    <a:lnTo>
                      <a:pt x="13" y="1234"/>
                    </a:lnTo>
                    <a:lnTo>
                      <a:pt x="13" y="12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42" name="Freeform 68"/>
              <p:cNvSpPr>
                <a:spLocks/>
              </p:cNvSpPr>
              <p:nvPr/>
            </p:nvSpPr>
            <p:spPr bwMode="auto">
              <a:xfrm>
                <a:off x="3473128" y="2026428"/>
                <a:ext cx="29236" cy="152025"/>
              </a:xfrm>
              <a:custGeom>
                <a:avLst/>
                <a:gdLst/>
                <a:ahLst/>
                <a:cxnLst>
                  <a:cxn ang="0">
                    <a:pos x="303" y="1632"/>
                  </a:cxn>
                  <a:cxn ang="0">
                    <a:pos x="0" y="2"/>
                  </a:cxn>
                  <a:cxn ang="0">
                    <a:pos x="15" y="0"/>
                  </a:cxn>
                  <a:cxn ang="0">
                    <a:pos x="318" y="1629"/>
                  </a:cxn>
                  <a:cxn ang="0">
                    <a:pos x="303" y="1632"/>
                  </a:cxn>
                  <a:cxn ang="0">
                    <a:pos x="303" y="1632"/>
                  </a:cxn>
                </a:cxnLst>
                <a:rect l="0" t="0" r="r" b="b"/>
                <a:pathLst>
                  <a:path w="318" h="1632">
                    <a:moveTo>
                      <a:pt x="303" y="1632"/>
                    </a:moveTo>
                    <a:lnTo>
                      <a:pt x="0" y="2"/>
                    </a:lnTo>
                    <a:lnTo>
                      <a:pt x="15" y="0"/>
                    </a:lnTo>
                    <a:lnTo>
                      <a:pt x="318" y="1629"/>
                    </a:lnTo>
                    <a:lnTo>
                      <a:pt x="303" y="1632"/>
                    </a:lnTo>
                    <a:lnTo>
                      <a:pt x="303" y="16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43" name="Freeform 69"/>
              <p:cNvSpPr>
                <a:spLocks/>
              </p:cNvSpPr>
              <p:nvPr/>
            </p:nvSpPr>
            <p:spPr bwMode="auto">
              <a:xfrm>
                <a:off x="3473128" y="2016404"/>
                <a:ext cx="48448" cy="102742"/>
              </a:xfrm>
              <a:custGeom>
                <a:avLst/>
                <a:gdLst/>
                <a:ahLst/>
                <a:cxnLst>
                  <a:cxn ang="0">
                    <a:pos x="508" y="1108"/>
                  </a:cxn>
                  <a:cxn ang="0">
                    <a:pos x="0" y="6"/>
                  </a:cxn>
                  <a:cxn ang="0">
                    <a:pos x="14" y="0"/>
                  </a:cxn>
                  <a:cxn ang="0">
                    <a:pos x="523" y="1101"/>
                  </a:cxn>
                  <a:cxn ang="0">
                    <a:pos x="508" y="1108"/>
                  </a:cxn>
                  <a:cxn ang="0">
                    <a:pos x="508" y="1108"/>
                  </a:cxn>
                </a:cxnLst>
                <a:rect l="0" t="0" r="r" b="b"/>
                <a:pathLst>
                  <a:path w="523" h="1108">
                    <a:moveTo>
                      <a:pt x="508" y="1108"/>
                    </a:moveTo>
                    <a:lnTo>
                      <a:pt x="0" y="6"/>
                    </a:lnTo>
                    <a:lnTo>
                      <a:pt x="14" y="0"/>
                    </a:lnTo>
                    <a:lnTo>
                      <a:pt x="523" y="1101"/>
                    </a:lnTo>
                    <a:lnTo>
                      <a:pt x="508" y="1108"/>
                    </a:lnTo>
                    <a:lnTo>
                      <a:pt x="508" y="110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44" name="Freeform 70"/>
              <p:cNvSpPr>
                <a:spLocks/>
              </p:cNvSpPr>
              <p:nvPr/>
            </p:nvSpPr>
            <p:spPr bwMode="auto">
              <a:xfrm>
                <a:off x="3471457" y="1851850"/>
                <a:ext cx="29236" cy="147849"/>
              </a:xfrm>
              <a:custGeom>
                <a:avLst/>
                <a:gdLst/>
                <a:ahLst/>
                <a:cxnLst>
                  <a:cxn ang="0">
                    <a:pos x="16" y="1592"/>
                  </a:cxn>
                  <a:cxn ang="0">
                    <a:pos x="0" y="1589"/>
                  </a:cxn>
                  <a:cxn ang="0">
                    <a:pos x="297" y="0"/>
                  </a:cxn>
                  <a:cxn ang="0">
                    <a:pos x="313" y="3"/>
                  </a:cxn>
                  <a:cxn ang="0">
                    <a:pos x="16" y="1592"/>
                  </a:cxn>
                  <a:cxn ang="0">
                    <a:pos x="16" y="1592"/>
                  </a:cxn>
                </a:cxnLst>
                <a:rect l="0" t="0" r="r" b="b"/>
                <a:pathLst>
                  <a:path w="313" h="1592">
                    <a:moveTo>
                      <a:pt x="16" y="1592"/>
                    </a:moveTo>
                    <a:lnTo>
                      <a:pt x="0" y="1589"/>
                    </a:lnTo>
                    <a:lnTo>
                      <a:pt x="297" y="0"/>
                    </a:lnTo>
                    <a:lnTo>
                      <a:pt x="313" y="3"/>
                    </a:lnTo>
                    <a:lnTo>
                      <a:pt x="16" y="1592"/>
                    </a:lnTo>
                    <a:lnTo>
                      <a:pt x="16" y="15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45" name="Freeform 71"/>
              <p:cNvSpPr>
                <a:spLocks/>
              </p:cNvSpPr>
              <p:nvPr/>
            </p:nvSpPr>
            <p:spPr bwMode="auto">
              <a:xfrm>
                <a:off x="3454751" y="1885261"/>
                <a:ext cx="71001" cy="124460"/>
              </a:xfrm>
              <a:custGeom>
                <a:avLst/>
                <a:gdLst/>
                <a:ahLst/>
                <a:cxnLst>
                  <a:cxn ang="0">
                    <a:pos x="203" y="1343"/>
                  </a:cxn>
                  <a:cxn ang="0">
                    <a:pos x="0" y="3"/>
                  </a:cxn>
                  <a:cxn ang="0">
                    <a:pos x="15" y="0"/>
                  </a:cxn>
                  <a:cxn ang="0">
                    <a:pos x="210" y="1289"/>
                  </a:cxn>
                  <a:cxn ang="0">
                    <a:pos x="747" y="485"/>
                  </a:cxn>
                  <a:cxn ang="0">
                    <a:pos x="760" y="494"/>
                  </a:cxn>
                  <a:cxn ang="0">
                    <a:pos x="234" y="1295"/>
                  </a:cxn>
                  <a:cxn ang="0">
                    <a:pos x="203" y="1343"/>
                  </a:cxn>
                </a:cxnLst>
                <a:rect l="0" t="0" r="r" b="b"/>
                <a:pathLst>
                  <a:path w="760" h="1343">
                    <a:moveTo>
                      <a:pt x="203" y="1343"/>
                    </a:moveTo>
                    <a:lnTo>
                      <a:pt x="0" y="3"/>
                    </a:lnTo>
                    <a:lnTo>
                      <a:pt x="15" y="0"/>
                    </a:lnTo>
                    <a:lnTo>
                      <a:pt x="210" y="1289"/>
                    </a:lnTo>
                    <a:lnTo>
                      <a:pt x="747" y="485"/>
                    </a:lnTo>
                    <a:lnTo>
                      <a:pt x="760" y="494"/>
                    </a:lnTo>
                    <a:lnTo>
                      <a:pt x="234" y="1295"/>
                    </a:lnTo>
                    <a:lnTo>
                      <a:pt x="203" y="134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46" name="Freeform 72"/>
              <p:cNvSpPr>
                <a:spLocks/>
              </p:cNvSpPr>
              <p:nvPr/>
            </p:nvSpPr>
            <p:spPr bwMode="auto">
              <a:xfrm>
                <a:off x="3442222" y="2020581"/>
                <a:ext cx="35083" cy="48448"/>
              </a:xfrm>
              <a:custGeom>
                <a:avLst/>
                <a:gdLst/>
                <a:ahLst/>
                <a:cxnLst>
                  <a:cxn ang="0">
                    <a:pos x="16" y="522"/>
                  </a:cxn>
                  <a:cxn ang="0">
                    <a:pos x="0" y="522"/>
                  </a:cxn>
                  <a:cxn ang="0">
                    <a:pos x="0" y="522"/>
                  </a:cxn>
                  <a:cxn ang="0">
                    <a:pos x="1" y="515"/>
                  </a:cxn>
                  <a:cxn ang="0">
                    <a:pos x="4" y="505"/>
                  </a:cxn>
                  <a:cxn ang="0">
                    <a:pos x="9" y="495"/>
                  </a:cxn>
                  <a:cxn ang="0">
                    <a:pos x="15" y="483"/>
                  </a:cxn>
                  <a:cxn ang="0">
                    <a:pos x="31" y="454"/>
                  </a:cxn>
                  <a:cxn ang="0">
                    <a:pos x="53" y="420"/>
                  </a:cxn>
                  <a:cxn ang="0">
                    <a:pos x="79" y="382"/>
                  </a:cxn>
                  <a:cxn ang="0">
                    <a:pos x="108" y="340"/>
                  </a:cxn>
                  <a:cxn ang="0">
                    <a:pos x="139" y="298"/>
                  </a:cxn>
                  <a:cxn ang="0">
                    <a:pos x="172" y="255"/>
                  </a:cxn>
                  <a:cxn ang="0">
                    <a:pos x="237" y="169"/>
                  </a:cxn>
                  <a:cxn ang="0">
                    <a:pos x="297" y="92"/>
                  </a:cxn>
                  <a:cxn ang="0">
                    <a:pos x="371" y="0"/>
                  </a:cxn>
                  <a:cxn ang="0">
                    <a:pos x="383" y="10"/>
                  </a:cxn>
                  <a:cxn ang="0">
                    <a:pos x="383" y="10"/>
                  </a:cxn>
                  <a:cxn ang="0">
                    <a:pos x="325" y="83"/>
                  </a:cxn>
                  <a:cxn ang="0">
                    <a:pos x="264" y="160"/>
                  </a:cxn>
                  <a:cxn ang="0">
                    <a:pos x="202" y="240"/>
                  </a:cxn>
                  <a:cxn ang="0">
                    <a:pos x="144" y="318"/>
                  </a:cxn>
                  <a:cxn ang="0">
                    <a:pos x="93" y="388"/>
                  </a:cxn>
                  <a:cxn ang="0">
                    <a:pos x="72" y="420"/>
                  </a:cxn>
                  <a:cxn ang="0">
                    <a:pos x="52" y="449"/>
                  </a:cxn>
                  <a:cxn ang="0">
                    <a:pos x="38" y="473"/>
                  </a:cxn>
                  <a:cxn ang="0">
                    <a:pos x="25" y="494"/>
                  </a:cxn>
                  <a:cxn ang="0">
                    <a:pos x="18" y="511"/>
                  </a:cxn>
                  <a:cxn ang="0">
                    <a:pos x="17" y="517"/>
                  </a:cxn>
                  <a:cxn ang="0">
                    <a:pos x="16" y="522"/>
                  </a:cxn>
                  <a:cxn ang="0">
                    <a:pos x="16" y="522"/>
                  </a:cxn>
                </a:cxnLst>
                <a:rect l="0" t="0" r="r" b="b"/>
                <a:pathLst>
                  <a:path w="383" h="522">
                    <a:moveTo>
                      <a:pt x="16" y="522"/>
                    </a:moveTo>
                    <a:lnTo>
                      <a:pt x="0" y="522"/>
                    </a:lnTo>
                    <a:lnTo>
                      <a:pt x="0" y="522"/>
                    </a:lnTo>
                    <a:lnTo>
                      <a:pt x="1" y="515"/>
                    </a:lnTo>
                    <a:lnTo>
                      <a:pt x="4" y="505"/>
                    </a:lnTo>
                    <a:lnTo>
                      <a:pt x="9" y="495"/>
                    </a:lnTo>
                    <a:lnTo>
                      <a:pt x="15" y="483"/>
                    </a:lnTo>
                    <a:lnTo>
                      <a:pt x="31" y="454"/>
                    </a:lnTo>
                    <a:lnTo>
                      <a:pt x="53" y="420"/>
                    </a:lnTo>
                    <a:lnTo>
                      <a:pt x="79" y="382"/>
                    </a:lnTo>
                    <a:lnTo>
                      <a:pt x="108" y="340"/>
                    </a:lnTo>
                    <a:lnTo>
                      <a:pt x="139" y="298"/>
                    </a:lnTo>
                    <a:lnTo>
                      <a:pt x="172" y="255"/>
                    </a:lnTo>
                    <a:lnTo>
                      <a:pt x="237" y="169"/>
                    </a:lnTo>
                    <a:lnTo>
                      <a:pt x="297" y="92"/>
                    </a:lnTo>
                    <a:lnTo>
                      <a:pt x="371" y="0"/>
                    </a:lnTo>
                    <a:lnTo>
                      <a:pt x="383" y="10"/>
                    </a:lnTo>
                    <a:lnTo>
                      <a:pt x="383" y="10"/>
                    </a:lnTo>
                    <a:lnTo>
                      <a:pt x="325" y="83"/>
                    </a:lnTo>
                    <a:lnTo>
                      <a:pt x="264" y="160"/>
                    </a:lnTo>
                    <a:lnTo>
                      <a:pt x="202" y="240"/>
                    </a:lnTo>
                    <a:lnTo>
                      <a:pt x="144" y="318"/>
                    </a:lnTo>
                    <a:lnTo>
                      <a:pt x="93" y="388"/>
                    </a:lnTo>
                    <a:lnTo>
                      <a:pt x="72" y="420"/>
                    </a:lnTo>
                    <a:lnTo>
                      <a:pt x="52" y="449"/>
                    </a:lnTo>
                    <a:lnTo>
                      <a:pt x="38" y="473"/>
                    </a:lnTo>
                    <a:lnTo>
                      <a:pt x="25" y="494"/>
                    </a:lnTo>
                    <a:lnTo>
                      <a:pt x="18" y="511"/>
                    </a:lnTo>
                    <a:lnTo>
                      <a:pt x="17" y="517"/>
                    </a:lnTo>
                    <a:lnTo>
                      <a:pt x="16" y="522"/>
                    </a:lnTo>
                    <a:lnTo>
                      <a:pt x="16" y="52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47" name="Freeform 73"/>
              <p:cNvSpPr>
                <a:spLocks/>
              </p:cNvSpPr>
              <p:nvPr/>
            </p:nvSpPr>
            <p:spPr bwMode="auto">
              <a:xfrm>
                <a:off x="3508210" y="2081558"/>
                <a:ext cx="35918" cy="73507"/>
              </a:xfrm>
              <a:custGeom>
                <a:avLst/>
                <a:gdLst/>
                <a:ahLst/>
                <a:cxnLst>
                  <a:cxn ang="0">
                    <a:pos x="382" y="371"/>
                  </a:cxn>
                  <a:cxn ang="0">
                    <a:pos x="379" y="452"/>
                  </a:cxn>
                  <a:cxn ang="0">
                    <a:pos x="372" y="530"/>
                  </a:cxn>
                  <a:cxn ang="0">
                    <a:pos x="357" y="602"/>
                  </a:cxn>
                  <a:cxn ang="0">
                    <a:pos x="343" y="651"/>
                  </a:cxn>
                  <a:cxn ang="0">
                    <a:pos x="331" y="681"/>
                  </a:cxn>
                  <a:cxn ang="0">
                    <a:pos x="317" y="708"/>
                  </a:cxn>
                  <a:cxn ang="0">
                    <a:pos x="301" y="731"/>
                  </a:cxn>
                  <a:cxn ang="0">
                    <a:pos x="283" y="751"/>
                  </a:cxn>
                  <a:cxn ang="0">
                    <a:pos x="264" y="767"/>
                  </a:cxn>
                  <a:cxn ang="0">
                    <a:pos x="242" y="780"/>
                  </a:cxn>
                  <a:cxn ang="0">
                    <a:pos x="218" y="788"/>
                  </a:cxn>
                  <a:cxn ang="0">
                    <a:pos x="192" y="791"/>
                  </a:cxn>
                  <a:cxn ang="0">
                    <a:pos x="179" y="791"/>
                  </a:cxn>
                  <a:cxn ang="0">
                    <a:pos x="155" y="788"/>
                  </a:cxn>
                  <a:cxn ang="0">
                    <a:pos x="134" y="781"/>
                  </a:cxn>
                  <a:cxn ang="0">
                    <a:pos x="114" y="770"/>
                  </a:cxn>
                  <a:cxn ang="0">
                    <a:pos x="95" y="756"/>
                  </a:cxn>
                  <a:cxn ang="0">
                    <a:pos x="79" y="739"/>
                  </a:cxn>
                  <a:cxn ang="0">
                    <a:pos x="64" y="719"/>
                  </a:cxn>
                  <a:cxn ang="0">
                    <a:pos x="52" y="695"/>
                  </a:cxn>
                  <a:cxn ang="0">
                    <a:pos x="41" y="669"/>
                  </a:cxn>
                  <a:cxn ang="0">
                    <a:pos x="22" y="611"/>
                  </a:cxn>
                  <a:cxn ang="0">
                    <a:pos x="10" y="543"/>
                  </a:cxn>
                  <a:cxn ang="0">
                    <a:pos x="4" y="468"/>
                  </a:cxn>
                  <a:cxn ang="0">
                    <a:pos x="0" y="389"/>
                  </a:cxn>
                  <a:cxn ang="0">
                    <a:pos x="1" y="349"/>
                  </a:cxn>
                  <a:cxn ang="0">
                    <a:pos x="8" y="272"/>
                  </a:cxn>
                  <a:cxn ang="0">
                    <a:pos x="20" y="202"/>
                  </a:cxn>
                  <a:cxn ang="0">
                    <a:pos x="38" y="141"/>
                  </a:cxn>
                  <a:cxn ang="0">
                    <a:pos x="60" y="89"/>
                  </a:cxn>
                  <a:cxn ang="0">
                    <a:pos x="74" y="67"/>
                  </a:cxn>
                  <a:cxn ang="0">
                    <a:pos x="89" y="47"/>
                  </a:cxn>
                  <a:cxn ang="0">
                    <a:pos x="105" y="32"/>
                  </a:cxn>
                  <a:cxn ang="0">
                    <a:pos x="121" y="19"/>
                  </a:cxn>
                  <a:cxn ang="0">
                    <a:pos x="140" y="8"/>
                  </a:cxn>
                  <a:cxn ang="0">
                    <a:pos x="159" y="2"/>
                  </a:cxn>
                  <a:cxn ang="0">
                    <a:pos x="179" y="0"/>
                  </a:cxn>
                  <a:cxn ang="0">
                    <a:pos x="189" y="0"/>
                  </a:cxn>
                  <a:cxn ang="0">
                    <a:pos x="210" y="3"/>
                  </a:cxn>
                  <a:cxn ang="0">
                    <a:pos x="231" y="9"/>
                  </a:cxn>
                  <a:cxn ang="0">
                    <a:pos x="249" y="19"/>
                  </a:cxn>
                  <a:cxn ang="0">
                    <a:pos x="268" y="32"/>
                  </a:cxn>
                  <a:cxn ang="0">
                    <a:pos x="285" y="48"/>
                  </a:cxn>
                  <a:cxn ang="0">
                    <a:pos x="302" y="68"/>
                  </a:cxn>
                  <a:cxn ang="0">
                    <a:pos x="316" y="90"/>
                  </a:cxn>
                  <a:cxn ang="0">
                    <a:pos x="337" y="128"/>
                  </a:cxn>
                  <a:cxn ang="0">
                    <a:pos x="358" y="188"/>
                  </a:cxn>
                  <a:cxn ang="0">
                    <a:pos x="373" y="255"/>
                  </a:cxn>
                  <a:cxn ang="0">
                    <a:pos x="381" y="331"/>
                  </a:cxn>
                  <a:cxn ang="0">
                    <a:pos x="382" y="371"/>
                  </a:cxn>
                </a:cxnLst>
                <a:rect l="0" t="0" r="r" b="b"/>
                <a:pathLst>
                  <a:path w="382" h="791">
                    <a:moveTo>
                      <a:pt x="382" y="371"/>
                    </a:moveTo>
                    <a:lnTo>
                      <a:pt x="382" y="371"/>
                    </a:lnTo>
                    <a:lnTo>
                      <a:pt x="381" y="412"/>
                    </a:lnTo>
                    <a:lnTo>
                      <a:pt x="379" y="452"/>
                    </a:lnTo>
                    <a:lnTo>
                      <a:pt x="376" y="492"/>
                    </a:lnTo>
                    <a:lnTo>
                      <a:pt x="372" y="530"/>
                    </a:lnTo>
                    <a:lnTo>
                      <a:pt x="366" y="567"/>
                    </a:lnTo>
                    <a:lnTo>
                      <a:pt x="357" y="602"/>
                    </a:lnTo>
                    <a:lnTo>
                      <a:pt x="348" y="635"/>
                    </a:lnTo>
                    <a:lnTo>
                      <a:pt x="343" y="651"/>
                    </a:lnTo>
                    <a:lnTo>
                      <a:pt x="337" y="666"/>
                    </a:lnTo>
                    <a:lnTo>
                      <a:pt x="331" y="681"/>
                    </a:lnTo>
                    <a:lnTo>
                      <a:pt x="323" y="694"/>
                    </a:lnTo>
                    <a:lnTo>
                      <a:pt x="317" y="708"/>
                    </a:lnTo>
                    <a:lnTo>
                      <a:pt x="309" y="720"/>
                    </a:lnTo>
                    <a:lnTo>
                      <a:pt x="301" y="731"/>
                    </a:lnTo>
                    <a:lnTo>
                      <a:pt x="292" y="742"/>
                    </a:lnTo>
                    <a:lnTo>
                      <a:pt x="283" y="751"/>
                    </a:lnTo>
                    <a:lnTo>
                      <a:pt x="274" y="760"/>
                    </a:lnTo>
                    <a:lnTo>
                      <a:pt x="264" y="767"/>
                    </a:lnTo>
                    <a:lnTo>
                      <a:pt x="253" y="775"/>
                    </a:lnTo>
                    <a:lnTo>
                      <a:pt x="242" y="780"/>
                    </a:lnTo>
                    <a:lnTo>
                      <a:pt x="231" y="785"/>
                    </a:lnTo>
                    <a:lnTo>
                      <a:pt x="218" y="788"/>
                    </a:lnTo>
                    <a:lnTo>
                      <a:pt x="206" y="790"/>
                    </a:lnTo>
                    <a:lnTo>
                      <a:pt x="192" y="791"/>
                    </a:lnTo>
                    <a:lnTo>
                      <a:pt x="179" y="791"/>
                    </a:lnTo>
                    <a:lnTo>
                      <a:pt x="179" y="791"/>
                    </a:lnTo>
                    <a:lnTo>
                      <a:pt x="167" y="790"/>
                    </a:lnTo>
                    <a:lnTo>
                      <a:pt x="155" y="788"/>
                    </a:lnTo>
                    <a:lnTo>
                      <a:pt x="144" y="785"/>
                    </a:lnTo>
                    <a:lnTo>
                      <a:pt x="134" y="781"/>
                    </a:lnTo>
                    <a:lnTo>
                      <a:pt x="123" y="776"/>
                    </a:lnTo>
                    <a:lnTo>
                      <a:pt x="114" y="770"/>
                    </a:lnTo>
                    <a:lnTo>
                      <a:pt x="105" y="763"/>
                    </a:lnTo>
                    <a:lnTo>
                      <a:pt x="95" y="756"/>
                    </a:lnTo>
                    <a:lnTo>
                      <a:pt x="87" y="748"/>
                    </a:lnTo>
                    <a:lnTo>
                      <a:pt x="79" y="739"/>
                    </a:lnTo>
                    <a:lnTo>
                      <a:pt x="72" y="729"/>
                    </a:lnTo>
                    <a:lnTo>
                      <a:pt x="64" y="719"/>
                    </a:lnTo>
                    <a:lnTo>
                      <a:pt x="58" y="708"/>
                    </a:lnTo>
                    <a:lnTo>
                      <a:pt x="52" y="695"/>
                    </a:lnTo>
                    <a:lnTo>
                      <a:pt x="46" y="683"/>
                    </a:lnTo>
                    <a:lnTo>
                      <a:pt x="41" y="669"/>
                    </a:lnTo>
                    <a:lnTo>
                      <a:pt x="30" y="642"/>
                    </a:lnTo>
                    <a:lnTo>
                      <a:pt x="22" y="611"/>
                    </a:lnTo>
                    <a:lnTo>
                      <a:pt x="16" y="578"/>
                    </a:lnTo>
                    <a:lnTo>
                      <a:pt x="10" y="543"/>
                    </a:lnTo>
                    <a:lnTo>
                      <a:pt x="6" y="506"/>
                    </a:lnTo>
                    <a:lnTo>
                      <a:pt x="4" y="468"/>
                    </a:lnTo>
                    <a:lnTo>
                      <a:pt x="1" y="429"/>
                    </a:lnTo>
                    <a:lnTo>
                      <a:pt x="0" y="389"/>
                    </a:lnTo>
                    <a:lnTo>
                      <a:pt x="0" y="389"/>
                    </a:lnTo>
                    <a:lnTo>
                      <a:pt x="1" y="349"/>
                    </a:lnTo>
                    <a:lnTo>
                      <a:pt x="4" y="309"/>
                    </a:lnTo>
                    <a:lnTo>
                      <a:pt x="8" y="272"/>
                    </a:lnTo>
                    <a:lnTo>
                      <a:pt x="13" y="236"/>
                    </a:lnTo>
                    <a:lnTo>
                      <a:pt x="20" y="202"/>
                    </a:lnTo>
                    <a:lnTo>
                      <a:pt x="28" y="171"/>
                    </a:lnTo>
                    <a:lnTo>
                      <a:pt x="38" y="141"/>
                    </a:lnTo>
                    <a:lnTo>
                      <a:pt x="49" y="113"/>
                    </a:lnTo>
                    <a:lnTo>
                      <a:pt x="60" y="89"/>
                    </a:lnTo>
                    <a:lnTo>
                      <a:pt x="67" y="77"/>
                    </a:lnTo>
                    <a:lnTo>
                      <a:pt x="74" y="67"/>
                    </a:lnTo>
                    <a:lnTo>
                      <a:pt x="81" y="57"/>
                    </a:lnTo>
                    <a:lnTo>
                      <a:pt x="89" y="47"/>
                    </a:lnTo>
                    <a:lnTo>
                      <a:pt x="96" y="39"/>
                    </a:lnTo>
                    <a:lnTo>
                      <a:pt x="105" y="32"/>
                    </a:lnTo>
                    <a:lnTo>
                      <a:pt x="113" y="25"/>
                    </a:lnTo>
                    <a:lnTo>
                      <a:pt x="121" y="19"/>
                    </a:lnTo>
                    <a:lnTo>
                      <a:pt x="130" y="13"/>
                    </a:lnTo>
                    <a:lnTo>
                      <a:pt x="140" y="8"/>
                    </a:lnTo>
                    <a:lnTo>
                      <a:pt x="149" y="5"/>
                    </a:lnTo>
                    <a:lnTo>
                      <a:pt x="159" y="2"/>
                    </a:lnTo>
                    <a:lnTo>
                      <a:pt x="169" y="1"/>
                    </a:lnTo>
                    <a:lnTo>
                      <a:pt x="179" y="0"/>
                    </a:lnTo>
                    <a:lnTo>
                      <a:pt x="179" y="0"/>
                    </a:lnTo>
                    <a:lnTo>
                      <a:pt x="189" y="0"/>
                    </a:lnTo>
                    <a:lnTo>
                      <a:pt x="201" y="1"/>
                    </a:lnTo>
                    <a:lnTo>
                      <a:pt x="210" y="3"/>
                    </a:lnTo>
                    <a:lnTo>
                      <a:pt x="220" y="5"/>
                    </a:lnTo>
                    <a:lnTo>
                      <a:pt x="231" y="9"/>
                    </a:lnTo>
                    <a:lnTo>
                      <a:pt x="240" y="13"/>
                    </a:lnTo>
                    <a:lnTo>
                      <a:pt x="249" y="19"/>
                    </a:lnTo>
                    <a:lnTo>
                      <a:pt x="258" y="25"/>
                    </a:lnTo>
                    <a:lnTo>
                      <a:pt x="268" y="32"/>
                    </a:lnTo>
                    <a:lnTo>
                      <a:pt x="277" y="40"/>
                    </a:lnTo>
                    <a:lnTo>
                      <a:pt x="285" y="48"/>
                    </a:lnTo>
                    <a:lnTo>
                      <a:pt x="293" y="58"/>
                    </a:lnTo>
                    <a:lnTo>
                      <a:pt x="302" y="68"/>
                    </a:lnTo>
                    <a:lnTo>
                      <a:pt x="309" y="78"/>
                    </a:lnTo>
                    <a:lnTo>
                      <a:pt x="316" y="90"/>
                    </a:lnTo>
                    <a:lnTo>
                      <a:pt x="323" y="102"/>
                    </a:lnTo>
                    <a:lnTo>
                      <a:pt x="337" y="128"/>
                    </a:lnTo>
                    <a:lnTo>
                      <a:pt x="348" y="157"/>
                    </a:lnTo>
                    <a:lnTo>
                      <a:pt x="358" y="188"/>
                    </a:lnTo>
                    <a:lnTo>
                      <a:pt x="367" y="221"/>
                    </a:lnTo>
                    <a:lnTo>
                      <a:pt x="373" y="255"/>
                    </a:lnTo>
                    <a:lnTo>
                      <a:pt x="378" y="292"/>
                    </a:lnTo>
                    <a:lnTo>
                      <a:pt x="381" y="331"/>
                    </a:lnTo>
                    <a:lnTo>
                      <a:pt x="382" y="371"/>
                    </a:lnTo>
                    <a:lnTo>
                      <a:pt x="382" y="37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sp>
            <p:nvSpPr>
              <p:cNvPr id="248" name="Freeform 74"/>
              <p:cNvSpPr>
                <a:spLocks/>
              </p:cNvSpPr>
              <p:nvPr/>
            </p:nvSpPr>
            <p:spPr bwMode="auto">
              <a:xfrm>
                <a:off x="3441386" y="1990510"/>
                <a:ext cx="31741" cy="17542"/>
              </a:xfrm>
              <a:custGeom>
                <a:avLst/>
                <a:gdLst/>
                <a:ahLst/>
                <a:cxnLst>
                  <a:cxn ang="0">
                    <a:pos x="336" y="196"/>
                  </a:cxn>
                  <a:cxn ang="0">
                    <a:pos x="0" y="13"/>
                  </a:cxn>
                  <a:cxn ang="0">
                    <a:pos x="8" y="0"/>
                  </a:cxn>
                  <a:cxn ang="0">
                    <a:pos x="343" y="183"/>
                  </a:cxn>
                  <a:cxn ang="0">
                    <a:pos x="336" y="196"/>
                  </a:cxn>
                  <a:cxn ang="0">
                    <a:pos x="336" y="196"/>
                  </a:cxn>
                </a:cxnLst>
                <a:rect l="0" t="0" r="r" b="b"/>
                <a:pathLst>
                  <a:path w="343" h="196">
                    <a:moveTo>
                      <a:pt x="336" y="196"/>
                    </a:moveTo>
                    <a:lnTo>
                      <a:pt x="0" y="13"/>
                    </a:lnTo>
                    <a:lnTo>
                      <a:pt x="8" y="0"/>
                    </a:lnTo>
                    <a:lnTo>
                      <a:pt x="343" y="183"/>
                    </a:lnTo>
                    <a:lnTo>
                      <a:pt x="336" y="196"/>
                    </a:lnTo>
                    <a:lnTo>
                      <a:pt x="336" y="19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grpSp>
        <p:sp>
          <p:nvSpPr>
            <p:cNvPr id="102" name="Freeform 79"/>
            <p:cNvSpPr>
              <a:spLocks noEditPoints="1"/>
            </p:cNvSpPr>
            <p:nvPr/>
          </p:nvSpPr>
          <p:spPr bwMode="auto">
            <a:xfrm>
              <a:off x="6107875" y="1501326"/>
              <a:ext cx="204699" cy="635531"/>
            </a:xfrm>
            <a:custGeom>
              <a:avLst/>
              <a:gdLst/>
              <a:ahLst/>
              <a:cxnLst>
                <a:cxn ang="0">
                  <a:pos x="71" y="390"/>
                </a:cxn>
                <a:cxn ang="0">
                  <a:pos x="74" y="535"/>
                </a:cxn>
                <a:cxn ang="0">
                  <a:pos x="84" y="491"/>
                </a:cxn>
                <a:cxn ang="0">
                  <a:pos x="84" y="443"/>
                </a:cxn>
                <a:cxn ang="0">
                  <a:pos x="95" y="367"/>
                </a:cxn>
                <a:cxn ang="0">
                  <a:pos x="318" y="445"/>
                </a:cxn>
                <a:cxn ang="0">
                  <a:pos x="311" y="385"/>
                </a:cxn>
                <a:cxn ang="0">
                  <a:pos x="308" y="447"/>
                </a:cxn>
                <a:cxn ang="0">
                  <a:pos x="163" y="146"/>
                </a:cxn>
                <a:cxn ang="0">
                  <a:pos x="147" y="94"/>
                </a:cxn>
                <a:cxn ang="0">
                  <a:pos x="144" y="63"/>
                </a:cxn>
                <a:cxn ang="0">
                  <a:pos x="171" y="10"/>
                </a:cxn>
                <a:cxn ang="0">
                  <a:pos x="212" y="4"/>
                </a:cxn>
                <a:cxn ang="0">
                  <a:pos x="216" y="5"/>
                </a:cxn>
                <a:cxn ang="0">
                  <a:pos x="256" y="44"/>
                </a:cxn>
                <a:cxn ang="0">
                  <a:pos x="260" y="82"/>
                </a:cxn>
                <a:cxn ang="0">
                  <a:pos x="244" y="115"/>
                </a:cxn>
                <a:cxn ang="0">
                  <a:pos x="278" y="179"/>
                </a:cxn>
                <a:cxn ang="0">
                  <a:pos x="362" y="265"/>
                </a:cxn>
                <a:cxn ang="0">
                  <a:pos x="382" y="421"/>
                </a:cxn>
                <a:cxn ang="0">
                  <a:pos x="314" y="568"/>
                </a:cxn>
                <a:cxn ang="0">
                  <a:pos x="297" y="617"/>
                </a:cxn>
                <a:cxn ang="0">
                  <a:pos x="282" y="698"/>
                </a:cxn>
                <a:cxn ang="0">
                  <a:pos x="251" y="787"/>
                </a:cxn>
                <a:cxn ang="0">
                  <a:pos x="242" y="812"/>
                </a:cxn>
                <a:cxn ang="0">
                  <a:pos x="233" y="836"/>
                </a:cxn>
                <a:cxn ang="0">
                  <a:pos x="219" y="855"/>
                </a:cxn>
                <a:cxn ang="0">
                  <a:pos x="200" y="885"/>
                </a:cxn>
                <a:cxn ang="0">
                  <a:pos x="203" y="913"/>
                </a:cxn>
                <a:cxn ang="0">
                  <a:pos x="227" y="1035"/>
                </a:cxn>
                <a:cxn ang="0">
                  <a:pos x="231" y="1076"/>
                </a:cxn>
                <a:cxn ang="0">
                  <a:pos x="230" y="1132"/>
                </a:cxn>
                <a:cxn ang="0">
                  <a:pos x="182" y="1184"/>
                </a:cxn>
                <a:cxn ang="0">
                  <a:pos x="137" y="1155"/>
                </a:cxn>
                <a:cxn ang="0">
                  <a:pos x="158" y="1118"/>
                </a:cxn>
                <a:cxn ang="0">
                  <a:pos x="153" y="1088"/>
                </a:cxn>
                <a:cxn ang="0">
                  <a:pos x="145" y="1040"/>
                </a:cxn>
                <a:cxn ang="0">
                  <a:pos x="136" y="983"/>
                </a:cxn>
                <a:cxn ang="0">
                  <a:pos x="126" y="1006"/>
                </a:cxn>
                <a:cxn ang="0">
                  <a:pos x="110" y="1028"/>
                </a:cxn>
                <a:cxn ang="0">
                  <a:pos x="85" y="1056"/>
                </a:cxn>
                <a:cxn ang="0">
                  <a:pos x="64" y="1121"/>
                </a:cxn>
                <a:cxn ang="0">
                  <a:pos x="40" y="1176"/>
                </a:cxn>
                <a:cxn ang="0">
                  <a:pos x="1" y="1148"/>
                </a:cxn>
                <a:cxn ang="0">
                  <a:pos x="10" y="1078"/>
                </a:cxn>
                <a:cxn ang="0">
                  <a:pos x="3" y="1004"/>
                </a:cxn>
                <a:cxn ang="0">
                  <a:pos x="42" y="976"/>
                </a:cxn>
                <a:cxn ang="0">
                  <a:pos x="60" y="965"/>
                </a:cxn>
                <a:cxn ang="0">
                  <a:pos x="85" y="910"/>
                </a:cxn>
                <a:cxn ang="0">
                  <a:pos x="112" y="853"/>
                </a:cxn>
                <a:cxn ang="0">
                  <a:pos x="108" y="825"/>
                </a:cxn>
                <a:cxn ang="0">
                  <a:pos x="75" y="647"/>
                </a:cxn>
                <a:cxn ang="0">
                  <a:pos x="62" y="595"/>
                </a:cxn>
                <a:cxn ang="0">
                  <a:pos x="29" y="502"/>
                </a:cxn>
                <a:cxn ang="0">
                  <a:pos x="29" y="324"/>
                </a:cxn>
                <a:cxn ang="0">
                  <a:pos x="37" y="263"/>
                </a:cxn>
                <a:cxn ang="0">
                  <a:pos x="79" y="192"/>
                </a:cxn>
              </a:cxnLst>
              <a:rect l="0" t="0" r="r" b="b"/>
              <a:pathLst>
                <a:path w="382" h="1185">
                  <a:moveTo>
                    <a:pt x="92" y="342"/>
                  </a:moveTo>
                  <a:lnTo>
                    <a:pt x="92" y="342"/>
                  </a:lnTo>
                  <a:lnTo>
                    <a:pt x="89" y="345"/>
                  </a:lnTo>
                  <a:lnTo>
                    <a:pt x="88" y="345"/>
                  </a:lnTo>
                  <a:lnTo>
                    <a:pt x="88" y="345"/>
                  </a:lnTo>
                  <a:lnTo>
                    <a:pt x="81" y="364"/>
                  </a:lnTo>
                  <a:lnTo>
                    <a:pt x="75" y="376"/>
                  </a:lnTo>
                  <a:lnTo>
                    <a:pt x="71" y="390"/>
                  </a:lnTo>
                  <a:lnTo>
                    <a:pt x="71" y="390"/>
                  </a:lnTo>
                  <a:lnTo>
                    <a:pt x="71" y="398"/>
                  </a:lnTo>
                  <a:lnTo>
                    <a:pt x="71" y="408"/>
                  </a:lnTo>
                  <a:lnTo>
                    <a:pt x="71" y="431"/>
                  </a:lnTo>
                  <a:lnTo>
                    <a:pt x="73" y="457"/>
                  </a:lnTo>
                  <a:lnTo>
                    <a:pt x="73" y="479"/>
                  </a:lnTo>
                  <a:lnTo>
                    <a:pt x="73" y="479"/>
                  </a:lnTo>
                  <a:lnTo>
                    <a:pt x="74" y="516"/>
                  </a:lnTo>
                  <a:lnTo>
                    <a:pt x="74" y="535"/>
                  </a:lnTo>
                  <a:lnTo>
                    <a:pt x="74" y="535"/>
                  </a:lnTo>
                  <a:lnTo>
                    <a:pt x="78" y="525"/>
                  </a:lnTo>
                  <a:lnTo>
                    <a:pt x="79" y="520"/>
                  </a:lnTo>
                  <a:lnTo>
                    <a:pt x="79" y="516"/>
                  </a:lnTo>
                  <a:lnTo>
                    <a:pt x="81" y="509"/>
                  </a:lnTo>
                  <a:lnTo>
                    <a:pt x="81" y="509"/>
                  </a:lnTo>
                  <a:lnTo>
                    <a:pt x="82" y="504"/>
                  </a:lnTo>
                  <a:lnTo>
                    <a:pt x="82" y="499"/>
                  </a:lnTo>
                  <a:lnTo>
                    <a:pt x="81" y="495"/>
                  </a:lnTo>
                  <a:lnTo>
                    <a:pt x="84" y="491"/>
                  </a:lnTo>
                  <a:lnTo>
                    <a:pt x="84" y="491"/>
                  </a:lnTo>
                  <a:lnTo>
                    <a:pt x="84" y="489"/>
                  </a:lnTo>
                  <a:lnTo>
                    <a:pt x="85" y="486"/>
                  </a:lnTo>
                  <a:lnTo>
                    <a:pt x="84" y="479"/>
                  </a:lnTo>
                  <a:lnTo>
                    <a:pt x="84" y="472"/>
                  </a:lnTo>
                  <a:lnTo>
                    <a:pt x="84" y="465"/>
                  </a:lnTo>
                  <a:lnTo>
                    <a:pt x="84" y="465"/>
                  </a:lnTo>
                  <a:lnTo>
                    <a:pt x="84" y="456"/>
                  </a:lnTo>
                  <a:lnTo>
                    <a:pt x="84" y="443"/>
                  </a:lnTo>
                  <a:lnTo>
                    <a:pt x="84" y="431"/>
                  </a:lnTo>
                  <a:lnTo>
                    <a:pt x="85" y="424"/>
                  </a:lnTo>
                  <a:lnTo>
                    <a:pt x="86" y="419"/>
                  </a:lnTo>
                  <a:lnTo>
                    <a:pt x="86" y="419"/>
                  </a:lnTo>
                  <a:lnTo>
                    <a:pt x="89" y="413"/>
                  </a:lnTo>
                  <a:lnTo>
                    <a:pt x="92" y="405"/>
                  </a:lnTo>
                  <a:lnTo>
                    <a:pt x="95" y="389"/>
                  </a:lnTo>
                  <a:lnTo>
                    <a:pt x="96" y="374"/>
                  </a:lnTo>
                  <a:lnTo>
                    <a:pt x="95" y="367"/>
                  </a:lnTo>
                  <a:lnTo>
                    <a:pt x="93" y="364"/>
                  </a:lnTo>
                  <a:lnTo>
                    <a:pt x="93" y="364"/>
                  </a:lnTo>
                  <a:lnTo>
                    <a:pt x="92" y="357"/>
                  </a:lnTo>
                  <a:lnTo>
                    <a:pt x="92" y="350"/>
                  </a:lnTo>
                  <a:lnTo>
                    <a:pt x="92" y="342"/>
                  </a:lnTo>
                  <a:lnTo>
                    <a:pt x="92" y="342"/>
                  </a:lnTo>
                  <a:close/>
                  <a:moveTo>
                    <a:pt x="308" y="471"/>
                  </a:moveTo>
                  <a:lnTo>
                    <a:pt x="308" y="471"/>
                  </a:lnTo>
                  <a:lnTo>
                    <a:pt x="318" y="445"/>
                  </a:lnTo>
                  <a:lnTo>
                    <a:pt x="326" y="419"/>
                  </a:lnTo>
                  <a:lnTo>
                    <a:pt x="326" y="419"/>
                  </a:lnTo>
                  <a:lnTo>
                    <a:pt x="326" y="413"/>
                  </a:lnTo>
                  <a:lnTo>
                    <a:pt x="326" y="406"/>
                  </a:lnTo>
                  <a:lnTo>
                    <a:pt x="320" y="394"/>
                  </a:lnTo>
                  <a:lnTo>
                    <a:pt x="315" y="382"/>
                  </a:lnTo>
                  <a:lnTo>
                    <a:pt x="312" y="374"/>
                  </a:lnTo>
                  <a:lnTo>
                    <a:pt x="312" y="374"/>
                  </a:lnTo>
                  <a:lnTo>
                    <a:pt x="311" y="385"/>
                  </a:lnTo>
                  <a:lnTo>
                    <a:pt x="311" y="393"/>
                  </a:lnTo>
                  <a:lnTo>
                    <a:pt x="312" y="401"/>
                  </a:lnTo>
                  <a:lnTo>
                    <a:pt x="312" y="408"/>
                  </a:lnTo>
                  <a:lnTo>
                    <a:pt x="312" y="408"/>
                  </a:lnTo>
                  <a:lnTo>
                    <a:pt x="311" y="415"/>
                  </a:lnTo>
                  <a:lnTo>
                    <a:pt x="310" y="426"/>
                  </a:lnTo>
                  <a:lnTo>
                    <a:pt x="310" y="438"/>
                  </a:lnTo>
                  <a:lnTo>
                    <a:pt x="308" y="447"/>
                  </a:lnTo>
                  <a:lnTo>
                    <a:pt x="308" y="447"/>
                  </a:lnTo>
                  <a:lnTo>
                    <a:pt x="307" y="454"/>
                  </a:lnTo>
                  <a:lnTo>
                    <a:pt x="307" y="460"/>
                  </a:lnTo>
                  <a:lnTo>
                    <a:pt x="308" y="465"/>
                  </a:lnTo>
                  <a:lnTo>
                    <a:pt x="308" y="471"/>
                  </a:lnTo>
                  <a:lnTo>
                    <a:pt x="308" y="471"/>
                  </a:lnTo>
                  <a:close/>
                  <a:moveTo>
                    <a:pt x="160" y="156"/>
                  </a:moveTo>
                  <a:lnTo>
                    <a:pt x="160" y="156"/>
                  </a:lnTo>
                  <a:lnTo>
                    <a:pt x="162" y="152"/>
                  </a:lnTo>
                  <a:lnTo>
                    <a:pt x="163" y="146"/>
                  </a:lnTo>
                  <a:lnTo>
                    <a:pt x="163" y="135"/>
                  </a:lnTo>
                  <a:lnTo>
                    <a:pt x="162" y="116"/>
                  </a:lnTo>
                  <a:lnTo>
                    <a:pt x="162" y="116"/>
                  </a:lnTo>
                  <a:lnTo>
                    <a:pt x="159" y="116"/>
                  </a:lnTo>
                  <a:lnTo>
                    <a:pt x="158" y="115"/>
                  </a:lnTo>
                  <a:lnTo>
                    <a:pt x="155" y="109"/>
                  </a:lnTo>
                  <a:lnTo>
                    <a:pt x="152" y="103"/>
                  </a:lnTo>
                  <a:lnTo>
                    <a:pt x="147" y="94"/>
                  </a:lnTo>
                  <a:lnTo>
                    <a:pt x="147" y="94"/>
                  </a:lnTo>
                  <a:lnTo>
                    <a:pt x="144" y="89"/>
                  </a:lnTo>
                  <a:lnTo>
                    <a:pt x="142" y="83"/>
                  </a:lnTo>
                  <a:lnTo>
                    <a:pt x="142" y="82"/>
                  </a:lnTo>
                  <a:lnTo>
                    <a:pt x="144" y="81"/>
                  </a:lnTo>
                  <a:lnTo>
                    <a:pt x="145" y="79"/>
                  </a:lnTo>
                  <a:lnTo>
                    <a:pt x="148" y="79"/>
                  </a:lnTo>
                  <a:lnTo>
                    <a:pt x="148" y="79"/>
                  </a:lnTo>
                  <a:lnTo>
                    <a:pt x="145" y="73"/>
                  </a:lnTo>
                  <a:lnTo>
                    <a:pt x="144" y="63"/>
                  </a:lnTo>
                  <a:lnTo>
                    <a:pt x="144" y="53"/>
                  </a:lnTo>
                  <a:lnTo>
                    <a:pt x="145" y="44"/>
                  </a:lnTo>
                  <a:lnTo>
                    <a:pt x="145" y="44"/>
                  </a:lnTo>
                  <a:lnTo>
                    <a:pt x="149" y="33"/>
                  </a:lnTo>
                  <a:lnTo>
                    <a:pt x="156" y="23"/>
                  </a:lnTo>
                  <a:lnTo>
                    <a:pt x="164" y="14"/>
                  </a:lnTo>
                  <a:lnTo>
                    <a:pt x="167" y="11"/>
                  </a:lnTo>
                  <a:lnTo>
                    <a:pt x="171" y="10"/>
                  </a:lnTo>
                  <a:lnTo>
                    <a:pt x="171" y="10"/>
                  </a:lnTo>
                  <a:lnTo>
                    <a:pt x="178" y="7"/>
                  </a:lnTo>
                  <a:lnTo>
                    <a:pt x="182" y="5"/>
                  </a:lnTo>
                  <a:lnTo>
                    <a:pt x="184" y="3"/>
                  </a:lnTo>
                  <a:lnTo>
                    <a:pt x="184" y="1"/>
                  </a:lnTo>
                  <a:lnTo>
                    <a:pt x="184" y="1"/>
                  </a:lnTo>
                  <a:lnTo>
                    <a:pt x="190" y="0"/>
                  </a:lnTo>
                  <a:lnTo>
                    <a:pt x="200" y="0"/>
                  </a:lnTo>
                  <a:lnTo>
                    <a:pt x="208" y="1"/>
                  </a:lnTo>
                  <a:lnTo>
                    <a:pt x="212" y="4"/>
                  </a:lnTo>
                  <a:lnTo>
                    <a:pt x="212" y="4"/>
                  </a:lnTo>
                  <a:lnTo>
                    <a:pt x="215" y="1"/>
                  </a:lnTo>
                  <a:lnTo>
                    <a:pt x="219" y="1"/>
                  </a:lnTo>
                  <a:lnTo>
                    <a:pt x="225" y="1"/>
                  </a:lnTo>
                  <a:lnTo>
                    <a:pt x="225" y="1"/>
                  </a:lnTo>
                  <a:lnTo>
                    <a:pt x="220" y="3"/>
                  </a:lnTo>
                  <a:lnTo>
                    <a:pt x="218" y="4"/>
                  </a:lnTo>
                  <a:lnTo>
                    <a:pt x="216" y="5"/>
                  </a:lnTo>
                  <a:lnTo>
                    <a:pt x="216" y="5"/>
                  </a:lnTo>
                  <a:lnTo>
                    <a:pt x="220" y="4"/>
                  </a:lnTo>
                  <a:lnTo>
                    <a:pt x="225" y="4"/>
                  </a:lnTo>
                  <a:lnTo>
                    <a:pt x="231" y="7"/>
                  </a:lnTo>
                  <a:lnTo>
                    <a:pt x="238" y="12"/>
                  </a:lnTo>
                  <a:lnTo>
                    <a:pt x="242" y="16"/>
                  </a:lnTo>
                  <a:lnTo>
                    <a:pt x="242" y="16"/>
                  </a:lnTo>
                  <a:lnTo>
                    <a:pt x="247" y="23"/>
                  </a:lnTo>
                  <a:lnTo>
                    <a:pt x="252" y="33"/>
                  </a:lnTo>
                  <a:lnTo>
                    <a:pt x="256" y="44"/>
                  </a:lnTo>
                  <a:lnTo>
                    <a:pt x="257" y="48"/>
                  </a:lnTo>
                  <a:lnTo>
                    <a:pt x="257" y="53"/>
                  </a:lnTo>
                  <a:lnTo>
                    <a:pt x="257" y="53"/>
                  </a:lnTo>
                  <a:lnTo>
                    <a:pt x="256" y="70"/>
                  </a:lnTo>
                  <a:lnTo>
                    <a:pt x="253" y="82"/>
                  </a:lnTo>
                  <a:lnTo>
                    <a:pt x="253" y="82"/>
                  </a:lnTo>
                  <a:lnTo>
                    <a:pt x="257" y="81"/>
                  </a:lnTo>
                  <a:lnTo>
                    <a:pt x="259" y="81"/>
                  </a:lnTo>
                  <a:lnTo>
                    <a:pt x="260" y="82"/>
                  </a:lnTo>
                  <a:lnTo>
                    <a:pt x="262" y="83"/>
                  </a:lnTo>
                  <a:lnTo>
                    <a:pt x="262" y="86"/>
                  </a:lnTo>
                  <a:lnTo>
                    <a:pt x="259" y="94"/>
                  </a:lnTo>
                  <a:lnTo>
                    <a:pt x="259" y="94"/>
                  </a:lnTo>
                  <a:lnTo>
                    <a:pt x="252" y="109"/>
                  </a:lnTo>
                  <a:lnTo>
                    <a:pt x="248" y="115"/>
                  </a:lnTo>
                  <a:lnTo>
                    <a:pt x="247" y="115"/>
                  </a:lnTo>
                  <a:lnTo>
                    <a:pt x="244" y="115"/>
                  </a:lnTo>
                  <a:lnTo>
                    <a:pt x="244" y="115"/>
                  </a:lnTo>
                  <a:lnTo>
                    <a:pt x="241" y="125"/>
                  </a:lnTo>
                  <a:lnTo>
                    <a:pt x="240" y="138"/>
                  </a:lnTo>
                  <a:lnTo>
                    <a:pt x="240" y="151"/>
                  </a:lnTo>
                  <a:lnTo>
                    <a:pt x="240" y="160"/>
                  </a:lnTo>
                  <a:lnTo>
                    <a:pt x="240" y="160"/>
                  </a:lnTo>
                  <a:lnTo>
                    <a:pt x="255" y="167"/>
                  </a:lnTo>
                  <a:lnTo>
                    <a:pt x="266" y="172"/>
                  </a:lnTo>
                  <a:lnTo>
                    <a:pt x="278" y="179"/>
                  </a:lnTo>
                  <a:lnTo>
                    <a:pt x="278" y="179"/>
                  </a:lnTo>
                  <a:lnTo>
                    <a:pt x="293" y="186"/>
                  </a:lnTo>
                  <a:lnTo>
                    <a:pt x="311" y="196"/>
                  </a:lnTo>
                  <a:lnTo>
                    <a:pt x="329" y="205"/>
                  </a:lnTo>
                  <a:lnTo>
                    <a:pt x="336" y="209"/>
                  </a:lnTo>
                  <a:lnTo>
                    <a:pt x="341" y="215"/>
                  </a:lnTo>
                  <a:lnTo>
                    <a:pt x="341" y="215"/>
                  </a:lnTo>
                  <a:lnTo>
                    <a:pt x="348" y="229"/>
                  </a:lnTo>
                  <a:lnTo>
                    <a:pt x="356" y="246"/>
                  </a:lnTo>
                  <a:lnTo>
                    <a:pt x="362" y="265"/>
                  </a:lnTo>
                  <a:lnTo>
                    <a:pt x="366" y="281"/>
                  </a:lnTo>
                  <a:lnTo>
                    <a:pt x="366" y="281"/>
                  </a:lnTo>
                  <a:lnTo>
                    <a:pt x="367" y="291"/>
                  </a:lnTo>
                  <a:lnTo>
                    <a:pt x="370" y="302"/>
                  </a:lnTo>
                  <a:lnTo>
                    <a:pt x="375" y="331"/>
                  </a:lnTo>
                  <a:lnTo>
                    <a:pt x="375" y="331"/>
                  </a:lnTo>
                  <a:lnTo>
                    <a:pt x="378" y="354"/>
                  </a:lnTo>
                  <a:lnTo>
                    <a:pt x="381" y="382"/>
                  </a:lnTo>
                  <a:lnTo>
                    <a:pt x="382" y="421"/>
                  </a:lnTo>
                  <a:lnTo>
                    <a:pt x="382" y="421"/>
                  </a:lnTo>
                  <a:lnTo>
                    <a:pt x="381" y="431"/>
                  </a:lnTo>
                  <a:lnTo>
                    <a:pt x="377" y="446"/>
                  </a:lnTo>
                  <a:lnTo>
                    <a:pt x="370" y="464"/>
                  </a:lnTo>
                  <a:lnTo>
                    <a:pt x="362" y="482"/>
                  </a:lnTo>
                  <a:lnTo>
                    <a:pt x="362" y="482"/>
                  </a:lnTo>
                  <a:lnTo>
                    <a:pt x="334" y="534"/>
                  </a:lnTo>
                  <a:lnTo>
                    <a:pt x="320" y="557"/>
                  </a:lnTo>
                  <a:lnTo>
                    <a:pt x="314" y="568"/>
                  </a:lnTo>
                  <a:lnTo>
                    <a:pt x="314" y="568"/>
                  </a:lnTo>
                  <a:lnTo>
                    <a:pt x="315" y="571"/>
                  </a:lnTo>
                  <a:lnTo>
                    <a:pt x="315" y="575"/>
                  </a:lnTo>
                  <a:lnTo>
                    <a:pt x="312" y="579"/>
                  </a:lnTo>
                  <a:lnTo>
                    <a:pt x="310" y="582"/>
                  </a:lnTo>
                  <a:lnTo>
                    <a:pt x="310" y="582"/>
                  </a:lnTo>
                  <a:lnTo>
                    <a:pt x="305" y="588"/>
                  </a:lnTo>
                  <a:lnTo>
                    <a:pt x="303" y="599"/>
                  </a:lnTo>
                  <a:lnTo>
                    <a:pt x="297" y="617"/>
                  </a:lnTo>
                  <a:lnTo>
                    <a:pt x="297" y="617"/>
                  </a:lnTo>
                  <a:lnTo>
                    <a:pt x="299" y="620"/>
                  </a:lnTo>
                  <a:lnTo>
                    <a:pt x="299" y="624"/>
                  </a:lnTo>
                  <a:lnTo>
                    <a:pt x="297" y="639"/>
                  </a:lnTo>
                  <a:lnTo>
                    <a:pt x="297" y="639"/>
                  </a:lnTo>
                  <a:lnTo>
                    <a:pt x="296" y="650"/>
                  </a:lnTo>
                  <a:lnTo>
                    <a:pt x="293" y="665"/>
                  </a:lnTo>
                  <a:lnTo>
                    <a:pt x="289" y="682"/>
                  </a:lnTo>
                  <a:lnTo>
                    <a:pt x="282" y="698"/>
                  </a:lnTo>
                  <a:lnTo>
                    <a:pt x="282" y="698"/>
                  </a:lnTo>
                  <a:lnTo>
                    <a:pt x="270" y="731"/>
                  </a:lnTo>
                  <a:lnTo>
                    <a:pt x="264" y="746"/>
                  </a:lnTo>
                  <a:lnTo>
                    <a:pt x="262" y="760"/>
                  </a:lnTo>
                  <a:lnTo>
                    <a:pt x="262" y="760"/>
                  </a:lnTo>
                  <a:lnTo>
                    <a:pt x="259" y="769"/>
                  </a:lnTo>
                  <a:lnTo>
                    <a:pt x="255" y="776"/>
                  </a:lnTo>
                  <a:lnTo>
                    <a:pt x="252" y="781"/>
                  </a:lnTo>
                  <a:lnTo>
                    <a:pt x="251" y="787"/>
                  </a:lnTo>
                  <a:lnTo>
                    <a:pt x="251" y="787"/>
                  </a:lnTo>
                  <a:lnTo>
                    <a:pt x="249" y="792"/>
                  </a:lnTo>
                  <a:lnTo>
                    <a:pt x="248" y="796"/>
                  </a:lnTo>
                  <a:lnTo>
                    <a:pt x="247" y="801"/>
                  </a:lnTo>
                  <a:lnTo>
                    <a:pt x="245" y="803"/>
                  </a:lnTo>
                  <a:lnTo>
                    <a:pt x="245" y="803"/>
                  </a:lnTo>
                  <a:lnTo>
                    <a:pt x="245" y="806"/>
                  </a:lnTo>
                  <a:lnTo>
                    <a:pt x="244" y="809"/>
                  </a:lnTo>
                  <a:lnTo>
                    <a:pt x="242" y="812"/>
                  </a:lnTo>
                  <a:lnTo>
                    <a:pt x="241" y="817"/>
                  </a:lnTo>
                  <a:lnTo>
                    <a:pt x="241" y="817"/>
                  </a:lnTo>
                  <a:lnTo>
                    <a:pt x="241" y="822"/>
                  </a:lnTo>
                  <a:lnTo>
                    <a:pt x="240" y="828"/>
                  </a:lnTo>
                  <a:lnTo>
                    <a:pt x="237" y="831"/>
                  </a:lnTo>
                  <a:lnTo>
                    <a:pt x="234" y="833"/>
                  </a:lnTo>
                  <a:lnTo>
                    <a:pt x="234" y="833"/>
                  </a:lnTo>
                  <a:lnTo>
                    <a:pt x="233" y="835"/>
                  </a:lnTo>
                  <a:lnTo>
                    <a:pt x="233" y="836"/>
                  </a:lnTo>
                  <a:lnTo>
                    <a:pt x="233" y="839"/>
                  </a:lnTo>
                  <a:lnTo>
                    <a:pt x="231" y="843"/>
                  </a:lnTo>
                  <a:lnTo>
                    <a:pt x="231" y="844"/>
                  </a:lnTo>
                  <a:lnTo>
                    <a:pt x="229" y="846"/>
                  </a:lnTo>
                  <a:lnTo>
                    <a:pt x="229" y="846"/>
                  </a:lnTo>
                  <a:lnTo>
                    <a:pt x="225" y="847"/>
                  </a:lnTo>
                  <a:lnTo>
                    <a:pt x="222" y="850"/>
                  </a:lnTo>
                  <a:lnTo>
                    <a:pt x="219" y="853"/>
                  </a:lnTo>
                  <a:lnTo>
                    <a:pt x="219" y="855"/>
                  </a:lnTo>
                  <a:lnTo>
                    <a:pt x="219" y="855"/>
                  </a:lnTo>
                  <a:lnTo>
                    <a:pt x="218" y="858"/>
                  </a:lnTo>
                  <a:lnTo>
                    <a:pt x="215" y="862"/>
                  </a:lnTo>
                  <a:lnTo>
                    <a:pt x="212" y="865"/>
                  </a:lnTo>
                  <a:lnTo>
                    <a:pt x="211" y="869"/>
                  </a:lnTo>
                  <a:lnTo>
                    <a:pt x="211" y="869"/>
                  </a:lnTo>
                  <a:lnTo>
                    <a:pt x="207" y="876"/>
                  </a:lnTo>
                  <a:lnTo>
                    <a:pt x="204" y="880"/>
                  </a:lnTo>
                  <a:lnTo>
                    <a:pt x="200" y="885"/>
                  </a:lnTo>
                  <a:lnTo>
                    <a:pt x="200" y="885"/>
                  </a:lnTo>
                  <a:lnTo>
                    <a:pt x="200" y="894"/>
                  </a:lnTo>
                  <a:lnTo>
                    <a:pt x="201" y="899"/>
                  </a:lnTo>
                  <a:lnTo>
                    <a:pt x="203" y="903"/>
                  </a:lnTo>
                  <a:lnTo>
                    <a:pt x="201" y="907"/>
                  </a:lnTo>
                  <a:lnTo>
                    <a:pt x="201" y="907"/>
                  </a:lnTo>
                  <a:lnTo>
                    <a:pt x="200" y="910"/>
                  </a:lnTo>
                  <a:lnTo>
                    <a:pt x="201" y="911"/>
                  </a:lnTo>
                  <a:lnTo>
                    <a:pt x="203" y="913"/>
                  </a:lnTo>
                  <a:lnTo>
                    <a:pt x="204" y="920"/>
                  </a:lnTo>
                  <a:lnTo>
                    <a:pt x="204" y="920"/>
                  </a:lnTo>
                  <a:lnTo>
                    <a:pt x="205" y="932"/>
                  </a:lnTo>
                  <a:lnTo>
                    <a:pt x="208" y="948"/>
                  </a:lnTo>
                  <a:lnTo>
                    <a:pt x="215" y="985"/>
                  </a:lnTo>
                  <a:lnTo>
                    <a:pt x="215" y="985"/>
                  </a:lnTo>
                  <a:lnTo>
                    <a:pt x="218" y="1002"/>
                  </a:lnTo>
                  <a:lnTo>
                    <a:pt x="223" y="1018"/>
                  </a:lnTo>
                  <a:lnTo>
                    <a:pt x="227" y="1035"/>
                  </a:lnTo>
                  <a:lnTo>
                    <a:pt x="229" y="1041"/>
                  </a:lnTo>
                  <a:lnTo>
                    <a:pt x="229" y="1048"/>
                  </a:lnTo>
                  <a:lnTo>
                    <a:pt x="229" y="1048"/>
                  </a:lnTo>
                  <a:lnTo>
                    <a:pt x="227" y="1059"/>
                  </a:lnTo>
                  <a:lnTo>
                    <a:pt x="226" y="1066"/>
                  </a:lnTo>
                  <a:lnTo>
                    <a:pt x="226" y="1072"/>
                  </a:lnTo>
                  <a:lnTo>
                    <a:pt x="229" y="1074"/>
                  </a:lnTo>
                  <a:lnTo>
                    <a:pt x="229" y="1074"/>
                  </a:lnTo>
                  <a:lnTo>
                    <a:pt x="231" y="1076"/>
                  </a:lnTo>
                  <a:lnTo>
                    <a:pt x="233" y="1078"/>
                  </a:lnTo>
                  <a:lnTo>
                    <a:pt x="234" y="1085"/>
                  </a:lnTo>
                  <a:lnTo>
                    <a:pt x="234" y="1093"/>
                  </a:lnTo>
                  <a:lnTo>
                    <a:pt x="233" y="1102"/>
                  </a:lnTo>
                  <a:lnTo>
                    <a:pt x="233" y="1102"/>
                  </a:lnTo>
                  <a:lnTo>
                    <a:pt x="231" y="1110"/>
                  </a:lnTo>
                  <a:lnTo>
                    <a:pt x="230" y="1117"/>
                  </a:lnTo>
                  <a:lnTo>
                    <a:pt x="230" y="1132"/>
                  </a:lnTo>
                  <a:lnTo>
                    <a:pt x="230" y="1132"/>
                  </a:lnTo>
                  <a:lnTo>
                    <a:pt x="229" y="1158"/>
                  </a:lnTo>
                  <a:lnTo>
                    <a:pt x="227" y="1171"/>
                  </a:lnTo>
                  <a:lnTo>
                    <a:pt x="226" y="1177"/>
                  </a:lnTo>
                  <a:lnTo>
                    <a:pt x="225" y="1181"/>
                  </a:lnTo>
                  <a:lnTo>
                    <a:pt x="225" y="1181"/>
                  </a:lnTo>
                  <a:lnTo>
                    <a:pt x="219" y="1184"/>
                  </a:lnTo>
                  <a:lnTo>
                    <a:pt x="212" y="1184"/>
                  </a:lnTo>
                  <a:lnTo>
                    <a:pt x="197" y="1185"/>
                  </a:lnTo>
                  <a:lnTo>
                    <a:pt x="182" y="1184"/>
                  </a:lnTo>
                  <a:lnTo>
                    <a:pt x="177" y="1182"/>
                  </a:lnTo>
                  <a:lnTo>
                    <a:pt x="171" y="1180"/>
                  </a:lnTo>
                  <a:lnTo>
                    <a:pt x="171" y="1180"/>
                  </a:lnTo>
                  <a:lnTo>
                    <a:pt x="153" y="1171"/>
                  </a:lnTo>
                  <a:lnTo>
                    <a:pt x="141" y="1165"/>
                  </a:lnTo>
                  <a:lnTo>
                    <a:pt x="141" y="1165"/>
                  </a:lnTo>
                  <a:lnTo>
                    <a:pt x="138" y="1163"/>
                  </a:lnTo>
                  <a:lnTo>
                    <a:pt x="137" y="1160"/>
                  </a:lnTo>
                  <a:lnTo>
                    <a:pt x="137" y="1155"/>
                  </a:lnTo>
                  <a:lnTo>
                    <a:pt x="137" y="1150"/>
                  </a:lnTo>
                  <a:lnTo>
                    <a:pt x="138" y="1147"/>
                  </a:lnTo>
                  <a:lnTo>
                    <a:pt x="138" y="1147"/>
                  </a:lnTo>
                  <a:lnTo>
                    <a:pt x="140" y="1140"/>
                  </a:lnTo>
                  <a:lnTo>
                    <a:pt x="144" y="1134"/>
                  </a:lnTo>
                  <a:lnTo>
                    <a:pt x="149" y="1129"/>
                  </a:lnTo>
                  <a:lnTo>
                    <a:pt x="156" y="1125"/>
                  </a:lnTo>
                  <a:lnTo>
                    <a:pt x="156" y="1125"/>
                  </a:lnTo>
                  <a:lnTo>
                    <a:pt x="158" y="1118"/>
                  </a:lnTo>
                  <a:lnTo>
                    <a:pt x="160" y="1114"/>
                  </a:lnTo>
                  <a:lnTo>
                    <a:pt x="163" y="1111"/>
                  </a:lnTo>
                  <a:lnTo>
                    <a:pt x="163" y="1111"/>
                  </a:lnTo>
                  <a:lnTo>
                    <a:pt x="160" y="1107"/>
                  </a:lnTo>
                  <a:lnTo>
                    <a:pt x="158" y="1102"/>
                  </a:lnTo>
                  <a:lnTo>
                    <a:pt x="155" y="1098"/>
                  </a:lnTo>
                  <a:lnTo>
                    <a:pt x="155" y="1092"/>
                  </a:lnTo>
                  <a:lnTo>
                    <a:pt x="155" y="1092"/>
                  </a:lnTo>
                  <a:lnTo>
                    <a:pt x="153" y="1088"/>
                  </a:lnTo>
                  <a:lnTo>
                    <a:pt x="152" y="1085"/>
                  </a:lnTo>
                  <a:lnTo>
                    <a:pt x="149" y="1082"/>
                  </a:lnTo>
                  <a:lnTo>
                    <a:pt x="148" y="1077"/>
                  </a:lnTo>
                  <a:lnTo>
                    <a:pt x="148" y="1077"/>
                  </a:lnTo>
                  <a:lnTo>
                    <a:pt x="145" y="1069"/>
                  </a:lnTo>
                  <a:lnTo>
                    <a:pt x="142" y="1061"/>
                  </a:lnTo>
                  <a:lnTo>
                    <a:pt x="142" y="1051"/>
                  </a:lnTo>
                  <a:lnTo>
                    <a:pt x="144" y="1046"/>
                  </a:lnTo>
                  <a:lnTo>
                    <a:pt x="145" y="1040"/>
                  </a:lnTo>
                  <a:lnTo>
                    <a:pt x="145" y="1040"/>
                  </a:lnTo>
                  <a:lnTo>
                    <a:pt x="149" y="1030"/>
                  </a:lnTo>
                  <a:lnTo>
                    <a:pt x="149" y="1024"/>
                  </a:lnTo>
                  <a:lnTo>
                    <a:pt x="148" y="1018"/>
                  </a:lnTo>
                  <a:lnTo>
                    <a:pt x="144" y="1011"/>
                  </a:lnTo>
                  <a:lnTo>
                    <a:pt x="144" y="1011"/>
                  </a:lnTo>
                  <a:lnTo>
                    <a:pt x="141" y="1003"/>
                  </a:lnTo>
                  <a:lnTo>
                    <a:pt x="138" y="994"/>
                  </a:lnTo>
                  <a:lnTo>
                    <a:pt x="136" y="983"/>
                  </a:lnTo>
                  <a:lnTo>
                    <a:pt x="136" y="983"/>
                  </a:lnTo>
                  <a:lnTo>
                    <a:pt x="129" y="987"/>
                  </a:lnTo>
                  <a:lnTo>
                    <a:pt x="125" y="989"/>
                  </a:lnTo>
                  <a:lnTo>
                    <a:pt x="123" y="994"/>
                  </a:lnTo>
                  <a:lnTo>
                    <a:pt x="126" y="996"/>
                  </a:lnTo>
                  <a:lnTo>
                    <a:pt x="126" y="996"/>
                  </a:lnTo>
                  <a:lnTo>
                    <a:pt x="127" y="999"/>
                  </a:lnTo>
                  <a:lnTo>
                    <a:pt x="127" y="1002"/>
                  </a:lnTo>
                  <a:lnTo>
                    <a:pt x="126" y="1006"/>
                  </a:lnTo>
                  <a:lnTo>
                    <a:pt x="123" y="1010"/>
                  </a:lnTo>
                  <a:lnTo>
                    <a:pt x="121" y="1011"/>
                  </a:lnTo>
                  <a:lnTo>
                    <a:pt x="119" y="1010"/>
                  </a:lnTo>
                  <a:lnTo>
                    <a:pt x="119" y="1010"/>
                  </a:lnTo>
                  <a:lnTo>
                    <a:pt x="118" y="1014"/>
                  </a:lnTo>
                  <a:lnTo>
                    <a:pt x="115" y="1020"/>
                  </a:lnTo>
                  <a:lnTo>
                    <a:pt x="110" y="1024"/>
                  </a:lnTo>
                  <a:lnTo>
                    <a:pt x="110" y="1024"/>
                  </a:lnTo>
                  <a:lnTo>
                    <a:pt x="110" y="1028"/>
                  </a:lnTo>
                  <a:lnTo>
                    <a:pt x="108" y="1032"/>
                  </a:lnTo>
                  <a:lnTo>
                    <a:pt x="104" y="1039"/>
                  </a:lnTo>
                  <a:lnTo>
                    <a:pt x="99" y="1043"/>
                  </a:lnTo>
                  <a:lnTo>
                    <a:pt x="96" y="1044"/>
                  </a:lnTo>
                  <a:lnTo>
                    <a:pt x="96" y="1044"/>
                  </a:lnTo>
                  <a:lnTo>
                    <a:pt x="96" y="1047"/>
                  </a:lnTo>
                  <a:lnTo>
                    <a:pt x="95" y="1048"/>
                  </a:lnTo>
                  <a:lnTo>
                    <a:pt x="90" y="1052"/>
                  </a:lnTo>
                  <a:lnTo>
                    <a:pt x="85" y="1056"/>
                  </a:lnTo>
                  <a:lnTo>
                    <a:pt x="85" y="1056"/>
                  </a:lnTo>
                  <a:lnTo>
                    <a:pt x="82" y="1066"/>
                  </a:lnTo>
                  <a:lnTo>
                    <a:pt x="78" y="1073"/>
                  </a:lnTo>
                  <a:lnTo>
                    <a:pt x="75" y="1081"/>
                  </a:lnTo>
                  <a:lnTo>
                    <a:pt x="73" y="1088"/>
                  </a:lnTo>
                  <a:lnTo>
                    <a:pt x="73" y="1088"/>
                  </a:lnTo>
                  <a:lnTo>
                    <a:pt x="67" y="1104"/>
                  </a:lnTo>
                  <a:lnTo>
                    <a:pt x="66" y="1113"/>
                  </a:lnTo>
                  <a:lnTo>
                    <a:pt x="64" y="1121"/>
                  </a:lnTo>
                  <a:lnTo>
                    <a:pt x="64" y="1121"/>
                  </a:lnTo>
                  <a:lnTo>
                    <a:pt x="62" y="1134"/>
                  </a:lnTo>
                  <a:lnTo>
                    <a:pt x="59" y="1144"/>
                  </a:lnTo>
                  <a:lnTo>
                    <a:pt x="59" y="1144"/>
                  </a:lnTo>
                  <a:lnTo>
                    <a:pt x="58" y="1152"/>
                  </a:lnTo>
                  <a:lnTo>
                    <a:pt x="52" y="1162"/>
                  </a:lnTo>
                  <a:lnTo>
                    <a:pt x="49" y="1167"/>
                  </a:lnTo>
                  <a:lnTo>
                    <a:pt x="45" y="1171"/>
                  </a:lnTo>
                  <a:lnTo>
                    <a:pt x="40" y="1176"/>
                  </a:lnTo>
                  <a:lnTo>
                    <a:pt x="34" y="1177"/>
                  </a:lnTo>
                  <a:lnTo>
                    <a:pt x="34" y="1177"/>
                  </a:lnTo>
                  <a:lnTo>
                    <a:pt x="29" y="1176"/>
                  </a:lnTo>
                  <a:lnTo>
                    <a:pt x="23" y="1174"/>
                  </a:lnTo>
                  <a:lnTo>
                    <a:pt x="18" y="1171"/>
                  </a:lnTo>
                  <a:lnTo>
                    <a:pt x="12" y="1167"/>
                  </a:lnTo>
                  <a:lnTo>
                    <a:pt x="8" y="1162"/>
                  </a:lnTo>
                  <a:lnTo>
                    <a:pt x="4" y="1155"/>
                  </a:lnTo>
                  <a:lnTo>
                    <a:pt x="1" y="1148"/>
                  </a:lnTo>
                  <a:lnTo>
                    <a:pt x="0" y="1140"/>
                  </a:lnTo>
                  <a:lnTo>
                    <a:pt x="0" y="1140"/>
                  </a:lnTo>
                  <a:lnTo>
                    <a:pt x="0" y="1124"/>
                  </a:lnTo>
                  <a:lnTo>
                    <a:pt x="1" y="1110"/>
                  </a:lnTo>
                  <a:lnTo>
                    <a:pt x="4" y="1099"/>
                  </a:lnTo>
                  <a:lnTo>
                    <a:pt x="7" y="1089"/>
                  </a:lnTo>
                  <a:lnTo>
                    <a:pt x="7" y="1089"/>
                  </a:lnTo>
                  <a:lnTo>
                    <a:pt x="10" y="1084"/>
                  </a:lnTo>
                  <a:lnTo>
                    <a:pt x="10" y="1078"/>
                  </a:lnTo>
                  <a:lnTo>
                    <a:pt x="10" y="1063"/>
                  </a:lnTo>
                  <a:lnTo>
                    <a:pt x="7" y="1050"/>
                  </a:lnTo>
                  <a:lnTo>
                    <a:pt x="3" y="1037"/>
                  </a:lnTo>
                  <a:lnTo>
                    <a:pt x="3" y="1037"/>
                  </a:lnTo>
                  <a:lnTo>
                    <a:pt x="1" y="1032"/>
                  </a:lnTo>
                  <a:lnTo>
                    <a:pt x="0" y="1025"/>
                  </a:lnTo>
                  <a:lnTo>
                    <a:pt x="0" y="1018"/>
                  </a:lnTo>
                  <a:lnTo>
                    <a:pt x="0" y="1011"/>
                  </a:lnTo>
                  <a:lnTo>
                    <a:pt x="3" y="1004"/>
                  </a:lnTo>
                  <a:lnTo>
                    <a:pt x="6" y="998"/>
                  </a:lnTo>
                  <a:lnTo>
                    <a:pt x="10" y="994"/>
                  </a:lnTo>
                  <a:lnTo>
                    <a:pt x="15" y="991"/>
                  </a:lnTo>
                  <a:lnTo>
                    <a:pt x="15" y="991"/>
                  </a:lnTo>
                  <a:lnTo>
                    <a:pt x="36" y="984"/>
                  </a:lnTo>
                  <a:lnTo>
                    <a:pt x="36" y="984"/>
                  </a:lnTo>
                  <a:lnTo>
                    <a:pt x="37" y="981"/>
                  </a:lnTo>
                  <a:lnTo>
                    <a:pt x="38" y="978"/>
                  </a:lnTo>
                  <a:lnTo>
                    <a:pt x="42" y="976"/>
                  </a:lnTo>
                  <a:lnTo>
                    <a:pt x="42" y="976"/>
                  </a:lnTo>
                  <a:lnTo>
                    <a:pt x="48" y="974"/>
                  </a:lnTo>
                  <a:lnTo>
                    <a:pt x="52" y="972"/>
                  </a:lnTo>
                  <a:lnTo>
                    <a:pt x="56" y="970"/>
                  </a:lnTo>
                  <a:lnTo>
                    <a:pt x="60" y="969"/>
                  </a:lnTo>
                  <a:lnTo>
                    <a:pt x="60" y="969"/>
                  </a:lnTo>
                  <a:lnTo>
                    <a:pt x="62" y="969"/>
                  </a:lnTo>
                  <a:lnTo>
                    <a:pt x="62" y="968"/>
                  </a:lnTo>
                  <a:lnTo>
                    <a:pt x="60" y="965"/>
                  </a:lnTo>
                  <a:lnTo>
                    <a:pt x="59" y="961"/>
                  </a:lnTo>
                  <a:lnTo>
                    <a:pt x="59" y="958"/>
                  </a:lnTo>
                  <a:lnTo>
                    <a:pt x="62" y="957"/>
                  </a:lnTo>
                  <a:lnTo>
                    <a:pt x="62" y="957"/>
                  </a:lnTo>
                  <a:lnTo>
                    <a:pt x="67" y="950"/>
                  </a:lnTo>
                  <a:lnTo>
                    <a:pt x="71" y="943"/>
                  </a:lnTo>
                  <a:lnTo>
                    <a:pt x="81" y="918"/>
                  </a:lnTo>
                  <a:lnTo>
                    <a:pt x="81" y="918"/>
                  </a:lnTo>
                  <a:lnTo>
                    <a:pt x="85" y="910"/>
                  </a:lnTo>
                  <a:lnTo>
                    <a:pt x="89" y="902"/>
                  </a:lnTo>
                  <a:lnTo>
                    <a:pt x="100" y="885"/>
                  </a:lnTo>
                  <a:lnTo>
                    <a:pt x="114" y="869"/>
                  </a:lnTo>
                  <a:lnTo>
                    <a:pt x="114" y="869"/>
                  </a:lnTo>
                  <a:lnTo>
                    <a:pt x="111" y="862"/>
                  </a:lnTo>
                  <a:lnTo>
                    <a:pt x="111" y="858"/>
                  </a:lnTo>
                  <a:lnTo>
                    <a:pt x="111" y="855"/>
                  </a:lnTo>
                  <a:lnTo>
                    <a:pt x="111" y="855"/>
                  </a:lnTo>
                  <a:lnTo>
                    <a:pt x="112" y="853"/>
                  </a:lnTo>
                  <a:lnTo>
                    <a:pt x="111" y="848"/>
                  </a:lnTo>
                  <a:lnTo>
                    <a:pt x="110" y="844"/>
                  </a:lnTo>
                  <a:lnTo>
                    <a:pt x="110" y="842"/>
                  </a:lnTo>
                  <a:lnTo>
                    <a:pt x="110" y="842"/>
                  </a:lnTo>
                  <a:lnTo>
                    <a:pt x="110" y="839"/>
                  </a:lnTo>
                  <a:lnTo>
                    <a:pt x="110" y="836"/>
                  </a:lnTo>
                  <a:lnTo>
                    <a:pt x="108" y="832"/>
                  </a:lnTo>
                  <a:lnTo>
                    <a:pt x="108" y="825"/>
                  </a:lnTo>
                  <a:lnTo>
                    <a:pt x="108" y="825"/>
                  </a:lnTo>
                  <a:lnTo>
                    <a:pt x="107" y="813"/>
                  </a:lnTo>
                  <a:lnTo>
                    <a:pt x="103" y="794"/>
                  </a:lnTo>
                  <a:lnTo>
                    <a:pt x="97" y="772"/>
                  </a:lnTo>
                  <a:lnTo>
                    <a:pt x="95" y="747"/>
                  </a:lnTo>
                  <a:lnTo>
                    <a:pt x="95" y="747"/>
                  </a:lnTo>
                  <a:lnTo>
                    <a:pt x="90" y="718"/>
                  </a:lnTo>
                  <a:lnTo>
                    <a:pt x="85" y="687"/>
                  </a:lnTo>
                  <a:lnTo>
                    <a:pt x="79" y="661"/>
                  </a:lnTo>
                  <a:lnTo>
                    <a:pt x="75" y="647"/>
                  </a:lnTo>
                  <a:lnTo>
                    <a:pt x="75" y="647"/>
                  </a:lnTo>
                  <a:lnTo>
                    <a:pt x="71" y="634"/>
                  </a:lnTo>
                  <a:lnTo>
                    <a:pt x="70" y="617"/>
                  </a:lnTo>
                  <a:lnTo>
                    <a:pt x="70" y="617"/>
                  </a:lnTo>
                  <a:lnTo>
                    <a:pt x="67" y="613"/>
                  </a:lnTo>
                  <a:lnTo>
                    <a:pt x="64" y="610"/>
                  </a:lnTo>
                  <a:lnTo>
                    <a:pt x="63" y="603"/>
                  </a:lnTo>
                  <a:lnTo>
                    <a:pt x="62" y="595"/>
                  </a:lnTo>
                  <a:lnTo>
                    <a:pt x="62" y="595"/>
                  </a:lnTo>
                  <a:lnTo>
                    <a:pt x="53" y="576"/>
                  </a:lnTo>
                  <a:lnTo>
                    <a:pt x="49" y="567"/>
                  </a:lnTo>
                  <a:lnTo>
                    <a:pt x="45" y="560"/>
                  </a:lnTo>
                  <a:lnTo>
                    <a:pt x="45" y="560"/>
                  </a:lnTo>
                  <a:lnTo>
                    <a:pt x="42" y="553"/>
                  </a:lnTo>
                  <a:lnTo>
                    <a:pt x="40" y="541"/>
                  </a:lnTo>
                  <a:lnTo>
                    <a:pt x="36" y="524"/>
                  </a:lnTo>
                  <a:lnTo>
                    <a:pt x="29" y="502"/>
                  </a:lnTo>
                  <a:lnTo>
                    <a:pt x="29" y="502"/>
                  </a:lnTo>
                  <a:lnTo>
                    <a:pt x="22" y="478"/>
                  </a:lnTo>
                  <a:lnTo>
                    <a:pt x="16" y="450"/>
                  </a:lnTo>
                  <a:lnTo>
                    <a:pt x="15" y="438"/>
                  </a:lnTo>
                  <a:lnTo>
                    <a:pt x="14" y="426"/>
                  </a:lnTo>
                  <a:lnTo>
                    <a:pt x="14" y="413"/>
                  </a:lnTo>
                  <a:lnTo>
                    <a:pt x="15" y="401"/>
                  </a:lnTo>
                  <a:lnTo>
                    <a:pt x="15" y="401"/>
                  </a:lnTo>
                  <a:lnTo>
                    <a:pt x="29" y="324"/>
                  </a:lnTo>
                  <a:lnTo>
                    <a:pt x="29" y="324"/>
                  </a:lnTo>
                  <a:lnTo>
                    <a:pt x="29" y="317"/>
                  </a:lnTo>
                  <a:lnTo>
                    <a:pt x="29" y="305"/>
                  </a:lnTo>
                  <a:lnTo>
                    <a:pt x="29" y="305"/>
                  </a:lnTo>
                  <a:lnTo>
                    <a:pt x="30" y="298"/>
                  </a:lnTo>
                  <a:lnTo>
                    <a:pt x="32" y="291"/>
                  </a:lnTo>
                  <a:lnTo>
                    <a:pt x="34" y="283"/>
                  </a:lnTo>
                  <a:lnTo>
                    <a:pt x="36" y="274"/>
                  </a:lnTo>
                  <a:lnTo>
                    <a:pt x="36" y="274"/>
                  </a:lnTo>
                  <a:lnTo>
                    <a:pt x="37" y="263"/>
                  </a:lnTo>
                  <a:lnTo>
                    <a:pt x="38" y="252"/>
                  </a:lnTo>
                  <a:lnTo>
                    <a:pt x="41" y="241"/>
                  </a:lnTo>
                  <a:lnTo>
                    <a:pt x="47" y="230"/>
                  </a:lnTo>
                  <a:lnTo>
                    <a:pt x="47" y="230"/>
                  </a:lnTo>
                  <a:lnTo>
                    <a:pt x="53" y="219"/>
                  </a:lnTo>
                  <a:lnTo>
                    <a:pt x="62" y="207"/>
                  </a:lnTo>
                  <a:lnTo>
                    <a:pt x="67" y="201"/>
                  </a:lnTo>
                  <a:lnTo>
                    <a:pt x="73" y="196"/>
                  </a:lnTo>
                  <a:lnTo>
                    <a:pt x="79" y="192"/>
                  </a:lnTo>
                  <a:lnTo>
                    <a:pt x="88" y="189"/>
                  </a:lnTo>
                  <a:lnTo>
                    <a:pt x="88" y="189"/>
                  </a:lnTo>
                  <a:lnTo>
                    <a:pt x="107" y="181"/>
                  </a:lnTo>
                  <a:lnTo>
                    <a:pt x="129" y="170"/>
                  </a:lnTo>
                  <a:lnTo>
                    <a:pt x="148" y="160"/>
                  </a:lnTo>
                  <a:lnTo>
                    <a:pt x="160" y="156"/>
                  </a:lnTo>
                  <a:lnTo>
                    <a:pt x="160" y="156"/>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03" name="Freeform 84"/>
            <p:cNvSpPr>
              <a:spLocks noEditPoints="1"/>
            </p:cNvSpPr>
            <p:nvPr/>
          </p:nvSpPr>
          <p:spPr bwMode="auto">
            <a:xfrm>
              <a:off x="5905703" y="1760537"/>
              <a:ext cx="207247" cy="662917"/>
            </a:xfrm>
            <a:custGeom>
              <a:avLst/>
              <a:gdLst/>
              <a:ahLst/>
              <a:cxnLst>
                <a:cxn ang="0">
                  <a:pos x="52" y="368"/>
                </a:cxn>
                <a:cxn ang="0">
                  <a:pos x="247" y="381"/>
                </a:cxn>
                <a:cxn ang="0">
                  <a:pos x="239" y="338"/>
                </a:cxn>
                <a:cxn ang="0">
                  <a:pos x="247" y="381"/>
                </a:cxn>
                <a:cxn ang="0">
                  <a:pos x="217" y="948"/>
                </a:cxn>
                <a:cxn ang="0">
                  <a:pos x="204" y="929"/>
                </a:cxn>
                <a:cxn ang="0">
                  <a:pos x="203" y="874"/>
                </a:cxn>
                <a:cxn ang="0">
                  <a:pos x="199" y="771"/>
                </a:cxn>
                <a:cxn ang="0">
                  <a:pos x="183" y="665"/>
                </a:cxn>
                <a:cxn ang="0">
                  <a:pos x="163" y="584"/>
                </a:cxn>
                <a:cxn ang="0">
                  <a:pos x="144" y="640"/>
                </a:cxn>
                <a:cxn ang="0">
                  <a:pos x="129" y="726"/>
                </a:cxn>
                <a:cxn ang="0">
                  <a:pos x="124" y="893"/>
                </a:cxn>
                <a:cxn ang="0">
                  <a:pos x="110" y="942"/>
                </a:cxn>
                <a:cxn ang="0">
                  <a:pos x="89" y="956"/>
                </a:cxn>
                <a:cxn ang="0">
                  <a:pos x="14" y="960"/>
                </a:cxn>
                <a:cxn ang="0">
                  <a:pos x="15" y="937"/>
                </a:cxn>
                <a:cxn ang="0">
                  <a:pos x="33" y="912"/>
                </a:cxn>
                <a:cxn ang="0">
                  <a:pos x="36" y="897"/>
                </a:cxn>
                <a:cxn ang="0">
                  <a:pos x="55" y="841"/>
                </a:cxn>
                <a:cxn ang="0">
                  <a:pos x="61" y="740"/>
                </a:cxn>
                <a:cxn ang="0">
                  <a:pos x="63" y="697"/>
                </a:cxn>
                <a:cxn ang="0">
                  <a:pos x="54" y="596"/>
                </a:cxn>
                <a:cxn ang="0">
                  <a:pos x="55" y="472"/>
                </a:cxn>
                <a:cxn ang="0">
                  <a:pos x="10" y="373"/>
                </a:cxn>
                <a:cxn ang="0">
                  <a:pos x="11" y="279"/>
                </a:cxn>
                <a:cxn ang="0">
                  <a:pos x="21" y="209"/>
                </a:cxn>
                <a:cxn ang="0">
                  <a:pos x="95" y="154"/>
                </a:cxn>
                <a:cxn ang="0">
                  <a:pos x="122" y="119"/>
                </a:cxn>
                <a:cxn ang="0">
                  <a:pos x="118" y="114"/>
                </a:cxn>
                <a:cxn ang="0">
                  <a:pos x="107" y="99"/>
                </a:cxn>
                <a:cxn ang="0">
                  <a:pos x="96" y="80"/>
                </a:cxn>
                <a:cxn ang="0">
                  <a:pos x="95" y="76"/>
                </a:cxn>
                <a:cxn ang="0">
                  <a:pos x="87" y="61"/>
                </a:cxn>
                <a:cxn ang="0">
                  <a:pos x="92" y="49"/>
                </a:cxn>
                <a:cxn ang="0">
                  <a:pos x="103" y="27"/>
                </a:cxn>
                <a:cxn ang="0">
                  <a:pos x="109" y="12"/>
                </a:cxn>
                <a:cxn ang="0">
                  <a:pos x="124" y="9"/>
                </a:cxn>
                <a:cxn ang="0">
                  <a:pos x="136" y="5"/>
                </a:cxn>
                <a:cxn ang="0">
                  <a:pos x="147" y="2"/>
                </a:cxn>
                <a:cxn ang="0">
                  <a:pos x="169" y="2"/>
                </a:cxn>
                <a:cxn ang="0">
                  <a:pos x="188" y="10"/>
                </a:cxn>
                <a:cxn ang="0">
                  <a:pos x="193" y="6"/>
                </a:cxn>
                <a:cxn ang="0">
                  <a:pos x="202" y="20"/>
                </a:cxn>
                <a:cxn ang="0">
                  <a:pos x="217" y="62"/>
                </a:cxn>
                <a:cxn ang="0">
                  <a:pos x="222" y="90"/>
                </a:cxn>
                <a:cxn ang="0">
                  <a:pos x="213" y="110"/>
                </a:cxn>
                <a:cxn ang="0">
                  <a:pos x="211" y="130"/>
                </a:cxn>
                <a:cxn ang="0">
                  <a:pos x="185" y="146"/>
                </a:cxn>
                <a:cxn ang="0">
                  <a:pos x="258" y="173"/>
                </a:cxn>
                <a:cxn ang="0">
                  <a:pos x="289" y="270"/>
                </a:cxn>
                <a:cxn ang="0">
                  <a:pos x="288" y="398"/>
                </a:cxn>
                <a:cxn ang="0">
                  <a:pos x="274" y="469"/>
                </a:cxn>
                <a:cxn ang="0">
                  <a:pos x="265" y="499"/>
                </a:cxn>
                <a:cxn ang="0">
                  <a:pos x="272" y="600"/>
                </a:cxn>
                <a:cxn ang="0">
                  <a:pos x="262" y="707"/>
                </a:cxn>
                <a:cxn ang="0">
                  <a:pos x="270" y="743"/>
                </a:cxn>
                <a:cxn ang="0">
                  <a:pos x="276" y="848"/>
                </a:cxn>
                <a:cxn ang="0">
                  <a:pos x="284" y="904"/>
                </a:cxn>
                <a:cxn ang="0">
                  <a:pos x="287" y="925"/>
                </a:cxn>
                <a:cxn ang="0">
                  <a:pos x="303" y="957"/>
                </a:cxn>
                <a:cxn ang="0">
                  <a:pos x="236" y="959"/>
                </a:cxn>
              </a:cxnLst>
              <a:rect l="0" t="0" r="r" b="b"/>
              <a:pathLst>
                <a:path w="303" h="964">
                  <a:moveTo>
                    <a:pt x="57" y="321"/>
                  </a:moveTo>
                  <a:lnTo>
                    <a:pt x="57" y="321"/>
                  </a:lnTo>
                  <a:lnTo>
                    <a:pt x="52" y="338"/>
                  </a:lnTo>
                  <a:lnTo>
                    <a:pt x="50" y="346"/>
                  </a:lnTo>
                  <a:lnTo>
                    <a:pt x="50" y="353"/>
                  </a:lnTo>
                  <a:lnTo>
                    <a:pt x="50" y="353"/>
                  </a:lnTo>
                  <a:lnTo>
                    <a:pt x="50" y="359"/>
                  </a:lnTo>
                  <a:lnTo>
                    <a:pt x="52" y="368"/>
                  </a:lnTo>
                  <a:lnTo>
                    <a:pt x="55" y="379"/>
                  </a:lnTo>
                  <a:lnTo>
                    <a:pt x="58" y="388"/>
                  </a:lnTo>
                  <a:lnTo>
                    <a:pt x="58" y="388"/>
                  </a:lnTo>
                  <a:lnTo>
                    <a:pt x="59" y="351"/>
                  </a:lnTo>
                  <a:lnTo>
                    <a:pt x="59" y="333"/>
                  </a:lnTo>
                  <a:lnTo>
                    <a:pt x="57" y="321"/>
                  </a:lnTo>
                  <a:lnTo>
                    <a:pt x="57" y="321"/>
                  </a:lnTo>
                  <a:close/>
                  <a:moveTo>
                    <a:pt x="247" y="381"/>
                  </a:moveTo>
                  <a:lnTo>
                    <a:pt x="247" y="381"/>
                  </a:lnTo>
                  <a:lnTo>
                    <a:pt x="247" y="350"/>
                  </a:lnTo>
                  <a:lnTo>
                    <a:pt x="247" y="350"/>
                  </a:lnTo>
                  <a:lnTo>
                    <a:pt x="247" y="338"/>
                  </a:lnTo>
                  <a:lnTo>
                    <a:pt x="243" y="324"/>
                  </a:lnTo>
                  <a:lnTo>
                    <a:pt x="243" y="324"/>
                  </a:lnTo>
                  <a:lnTo>
                    <a:pt x="239" y="338"/>
                  </a:lnTo>
                  <a:lnTo>
                    <a:pt x="239" y="338"/>
                  </a:lnTo>
                  <a:lnTo>
                    <a:pt x="239" y="342"/>
                  </a:lnTo>
                  <a:lnTo>
                    <a:pt x="239" y="348"/>
                  </a:lnTo>
                  <a:lnTo>
                    <a:pt x="239" y="359"/>
                  </a:lnTo>
                  <a:lnTo>
                    <a:pt x="239" y="359"/>
                  </a:lnTo>
                  <a:lnTo>
                    <a:pt x="239" y="365"/>
                  </a:lnTo>
                  <a:lnTo>
                    <a:pt x="240" y="370"/>
                  </a:lnTo>
                  <a:lnTo>
                    <a:pt x="247" y="381"/>
                  </a:lnTo>
                  <a:lnTo>
                    <a:pt x="247" y="381"/>
                  </a:lnTo>
                  <a:close/>
                  <a:moveTo>
                    <a:pt x="236" y="959"/>
                  </a:moveTo>
                  <a:lnTo>
                    <a:pt x="236" y="959"/>
                  </a:lnTo>
                  <a:lnTo>
                    <a:pt x="229" y="957"/>
                  </a:lnTo>
                  <a:lnTo>
                    <a:pt x="225" y="956"/>
                  </a:lnTo>
                  <a:lnTo>
                    <a:pt x="221" y="953"/>
                  </a:lnTo>
                  <a:lnTo>
                    <a:pt x="221" y="953"/>
                  </a:lnTo>
                  <a:lnTo>
                    <a:pt x="218" y="952"/>
                  </a:lnTo>
                  <a:lnTo>
                    <a:pt x="217" y="948"/>
                  </a:lnTo>
                  <a:lnTo>
                    <a:pt x="217" y="944"/>
                  </a:lnTo>
                  <a:lnTo>
                    <a:pt x="217" y="938"/>
                  </a:lnTo>
                  <a:lnTo>
                    <a:pt x="217" y="938"/>
                  </a:lnTo>
                  <a:lnTo>
                    <a:pt x="215" y="938"/>
                  </a:lnTo>
                  <a:lnTo>
                    <a:pt x="213" y="937"/>
                  </a:lnTo>
                  <a:lnTo>
                    <a:pt x="209" y="934"/>
                  </a:lnTo>
                  <a:lnTo>
                    <a:pt x="204" y="929"/>
                  </a:lnTo>
                  <a:lnTo>
                    <a:pt x="204" y="929"/>
                  </a:lnTo>
                  <a:lnTo>
                    <a:pt x="204" y="925"/>
                  </a:lnTo>
                  <a:lnTo>
                    <a:pt x="203" y="921"/>
                  </a:lnTo>
                  <a:lnTo>
                    <a:pt x="204" y="912"/>
                  </a:lnTo>
                  <a:lnTo>
                    <a:pt x="204" y="903"/>
                  </a:lnTo>
                  <a:lnTo>
                    <a:pt x="203" y="893"/>
                  </a:lnTo>
                  <a:lnTo>
                    <a:pt x="203" y="893"/>
                  </a:lnTo>
                  <a:lnTo>
                    <a:pt x="203" y="884"/>
                  </a:lnTo>
                  <a:lnTo>
                    <a:pt x="203" y="874"/>
                  </a:lnTo>
                  <a:lnTo>
                    <a:pt x="203" y="862"/>
                  </a:lnTo>
                  <a:lnTo>
                    <a:pt x="202" y="844"/>
                  </a:lnTo>
                  <a:lnTo>
                    <a:pt x="202" y="844"/>
                  </a:lnTo>
                  <a:lnTo>
                    <a:pt x="199" y="826"/>
                  </a:lnTo>
                  <a:lnTo>
                    <a:pt x="199" y="811"/>
                  </a:lnTo>
                  <a:lnTo>
                    <a:pt x="199" y="788"/>
                  </a:lnTo>
                  <a:lnTo>
                    <a:pt x="199" y="788"/>
                  </a:lnTo>
                  <a:lnTo>
                    <a:pt x="199" y="771"/>
                  </a:lnTo>
                  <a:lnTo>
                    <a:pt x="199" y="751"/>
                  </a:lnTo>
                  <a:lnTo>
                    <a:pt x="198" y="729"/>
                  </a:lnTo>
                  <a:lnTo>
                    <a:pt x="196" y="719"/>
                  </a:lnTo>
                  <a:lnTo>
                    <a:pt x="195" y="711"/>
                  </a:lnTo>
                  <a:lnTo>
                    <a:pt x="195" y="711"/>
                  </a:lnTo>
                  <a:lnTo>
                    <a:pt x="189" y="696"/>
                  </a:lnTo>
                  <a:lnTo>
                    <a:pt x="187" y="681"/>
                  </a:lnTo>
                  <a:lnTo>
                    <a:pt x="183" y="665"/>
                  </a:lnTo>
                  <a:lnTo>
                    <a:pt x="178" y="650"/>
                  </a:lnTo>
                  <a:lnTo>
                    <a:pt x="178" y="650"/>
                  </a:lnTo>
                  <a:lnTo>
                    <a:pt x="169" y="624"/>
                  </a:lnTo>
                  <a:lnTo>
                    <a:pt x="165" y="611"/>
                  </a:lnTo>
                  <a:lnTo>
                    <a:pt x="163" y="600"/>
                  </a:lnTo>
                  <a:lnTo>
                    <a:pt x="163" y="600"/>
                  </a:lnTo>
                  <a:lnTo>
                    <a:pt x="163" y="591"/>
                  </a:lnTo>
                  <a:lnTo>
                    <a:pt x="163" y="584"/>
                  </a:lnTo>
                  <a:lnTo>
                    <a:pt x="161" y="578"/>
                  </a:lnTo>
                  <a:lnTo>
                    <a:pt x="159" y="577"/>
                  </a:lnTo>
                  <a:lnTo>
                    <a:pt x="158" y="576"/>
                  </a:lnTo>
                  <a:lnTo>
                    <a:pt x="158" y="576"/>
                  </a:lnTo>
                  <a:lnTo>
                    <a:pt x="152" y="595"/>
                  </a:lnTo>
                  <a:lnTo>
                    <a:pt x="152" y="595"/>
                  </a:lnTo>
                  <a:lnTo>
                    <a:pt x="148" y="613"/>
                  </a:lnTo>
                  <a:lnTo>
                    <a:pt x="144" y="640"/>
                  </a:lnTo>
                  <a:lnTo>
                    <a:pt x="137" y="688"/>
                  </a:lnTo>
                  <a:lnTo>
                    <a:pt x="137" y="688"/>
                  </a:lnTo>
                  <a:lnTo>
                    <a:pt x="136" y="697"/>
                  </a:lnTo>
                  <a:lnTo>
                    <a:pt x="132" y="707"/>
                  </a:lnTo>
                  <a:lnTo>
                    <a:pt x="129" y="717"/>
                  </a:lnTo>
                  <a:lnTo>
                    <a:pt x="129" y="721"/>
                  </a:lnTo>
                  <a:lnTo>
                    <a:pt x="129" y="726"/>
                  </a:lnTo>
                  <a:lnTo>
                    <a:pt x="129" y="726"/>
                  </a:lnTo>
                  <a:lnTo>
                    <a:pt x="129" y="737"/>
                  </a:lnTo>
                  <a:lnTo>
                    <a:pt x="129" y="751"/>
                  </a:lnTo>
                  <a:lnTo>
                    <a:pt x="128" y="767"/>
                  </a:lnTo>
                  <a:lnTo>
                    <a:pt x="129" y="789"/>
                  </a:lnTo>
                  <a:lnTo>
                    <a:pt x="129" y="789"/>
                  </a:lnTo>
                  <a:lnTo>
                    <a:pt x="129" y="815"/>
                  </a:lnTo>
                  <a:lnTo>
                    <a:pt x="128" y="844"/>
                  </a:lnTo>
                  <a:lnTo>
                    <a:pt x="124" y="893"/>
                  </a:lnTo>
                  <a:lnTo>
                    <a:pt x="124" y="893"/>
                  </a:lnTo>
                  <a:lnTo>
                    <a:pt x="122" y="908"/>
                  </a:lnTo>
                  <a:lnTo>
                    <a:pt x="120" y="921"/>
                  </a:lnTo>
                  <a:lnTo>
                    <a:pt x="115" y="929"/>
                  </a:lnTo>
                  <a:lnTo>
                    <a:pt x="110" y="936"/>
                  </a:lnTo>
                  <a:lnTo>
                    <a:pt x="110" y="936"/>
                  </a:lnTo>
                  <a:lnTo>
                    <a:pt x="110" y="940"/>
                  </a:lnTo>
                  <a:lnTo>
                    <a:pt x="110" y="942"/>
                  </a:lnTo>
                  <a:lnTo>
                    <a:pt x="109" y="944"/>
                  </a:lnTo>
                  <a:lnTo>
                    <a:pt x="109" y="944"/>
                  </a:lnTo>
                  <a:lnTo>
                    <a:pt x="109" y="948"/>
                  </a:lnTo>
                  <a:lnTo>
                    <a:pt x="109" y="952"/>
                  </a:lnTo>
                  <a:lnTo>
                    <a:pt x="106" y="953"/>
                  </a:lnTo>
                  <a:lnTo>
                    <a:pt x="106" y="953"/>
                  </a:lnTo>
                  <a:lnTo>
                    <a:pt x="100" y="955"/>
                  </a:lnTo>
                  <a:lnTo>
                    <a:pt x="89" y="956"/>
                  </a:lnTo>
                  <a:lnTo>
                    <a:pt x="78" y="957"/>
                  </a:lnTo>
                  <a:lnTo>
                    <a:pt x="70" y="960"/>
                  </a:lnTo>
                  <a:lnTo>
                    <a:pt x="70" y="960"/>
                  </a:lnTo>
                  <a:lnTo>
                    <a:pt x="65" y="962"/>
                  </a:lnTo>
                  <a:lnTo>
                    <a:pt x="58" y="963"/>
                  </a:lnTo>
                  <a:lnTo>
                    <a:pt x="41" y="963"/>
                  </a:lnTo>
                  <a:lnTo>
                    <a:pt x="22" y="962"/>
                  </a:lnTo>
                  <a:lnTo>
                    <a:pt x="14" y="960"/>
                  </a:lnTo>
                  <a:lnTo>
                    <a:pt x="9" y="959"/>
                  </a:lnTo>
                  <a:lnTo>
                    <a:pt x="9" y="959"/>
                  </a:lnTo>
                  <a:lnTo>
                    <a:pt x="6" y="955"/>
                  </a:lnTo>
                  <a:lnTo>
                    <a:pt x="4" y="952"/>
                  </a:lnTo>
                  <a:lnTo>
                    <a:pt x="6" y="948"/>
                  </a:lnTo>
                  <a:lnTo>
                    <a:pt x="7" y="945"/>
                  </a:lnTo>
                  <a:lnTo>
                    <a:pt x="11" y="940"/>
                  </a:lnTo>
                  <a:lnTo>
                    <a:pt x="15" y="937"/>
                  </a:lnTo>
                  <a:lnTo>
                    <a:pt x="15" y="937"/>
                  </a:lnTo>
                  <a:lnTo>
                    <a:pt x="20" y="934"/>
                  </a:lnTo>
                  <a:lnTo>
                    <a:pt x="25" y="930"/>
                  </a:lnTo>
                  <a:lnTo>
                    <a:pt x="33" y="919"/>
                  </a:lnTo>
                  <a:lnTo>
                    <a:pt x="33" y="919"/>
                  </a:lnTo>
                  <a:lnTo>
                    <a:pt x="32" y="918"/>
                  </a:lnTo>
                  <a:lnTo>
                    <a:pt x="32" y="915"/>
                  </a:lnTo>
                  <a:lnTo>
                    <a:pt x="33" y="912"/>
                  </a:lnTo>
                  <a:lnTo>
                    <a:pt x="33" y="908"/>
                  </a:lnTo>
                  <a:lnTo>
                    <a:pt x="33" y="908"/>
                  </a:lnTo>
                  <a:lnTo>
                    <a:pt x="35" y="905"/>
                  </a:lnTo>
                  <a:lnTo>
                    <a:pt x="35" y="904"/>
                  </a:lnTo>
                  <a:lnTo>
                    <a:pt x="36" y="903"/>
                  </a:lnTo>
                  <a:lnTo>
                    <a:pt x="36" y="900"/>
                  </a:lnTo>
                  <a:lnTo>
                    <a:pt x="36" y="900"/>
                  </a:lnTo>
                  <a:lnTo>
                    <a:pt x="36" y="897"/>
                  </a:lnTo>
                  <a:lnTo>
                    <a:pt x="37" y="896"/>
                  </a:lnTo>
                  <a:lnTo>
                    <a:pt x="39" y="895"/>
                  </a:lnTo>
                  <a:lnTo>
                    <a:pt x="40" y="890"/>
                  </a:lnTo>
                  <a:lnTo>
                    <a:pt x="40" y="890"/>
                  </a:lnTo>
                  <a:lnTo>
                    <a:pt x="41" y="881"/>
                  </a:lnTo>
                  <a:lnTo>
                    <a:pt x="44" y="869"/>
                  </a:lnTo>
                  <a:lnTo>
                    <a:pt x="50" y="855"/>
                  </a:lnTo>
                  <a:lnTo>
                    <a:pt x="55" y="841"/>
                  </a:lnTo>
                  <a:lnTo>
                    <a:pt x="55" y="841"/>
                  </a:lnTo>
                  <a:lnTo>
                    <a:pt x="54" y="826"/>
                  </a:lnTo>
                  <a:lnTo>
                    <a:pt x="52" y="811"/>
                  </a:lnTo>
                  <a:lnTo>
                    <a:pt x="54" y="784"/>
                  </a:lnTo>
                  <a:lnTo>
                    <a:pt x="54" y="784"/>
                  </a:lnTo>
                  <a:lnTo>
                    <a:pt x="57" y="763"/>
                  </a:lnTo>
                  <a:lnTo>
                    <a:pt x="61" y="740"/>
                  </a:lnTo>
                  <a:lnTo>
                    <a:pt x="61" y="740"/>
                  </a:lnTo>
                  <a:lnTo>
                    <a:pt x="61" y="732"/>
                  </a:lnTo>
                  <a:lnTo>
                    <a:pt x="62" y="726"/>
                  </a:lnTo>
                  <a:lnTo>
                    <a:pt x="65" y="719"/>
                  </a:lnTo>
                  <a:lnTo>
                    <a:pt x="66" y="713"/>
                  </a:lnTo>
                  <a:lnTo>
                    <a:pt x="66" y="713"/>
                  </a:lnTo>
                  <a:lnTo>
                    <a:pt x="66" y="707"/>
                  </a:lnTo>
                  <a:lnTo>
                    <a:pt x="66" y="704"/>
                  </a:lnTo>
                  <a:lnTo>
                    <a:pt x="63" y="697"/>
                  </a:lnTo>
                  <a:lnTo>
                    <a:pt x="61" y="691"/>
                  </a:lnTo>
                  <a:lnTo>
                    <a:pt x="61" y="687"/>
                  </a:lnTo>
                  <a:lnTo>
                    <a:pt x="61" y="681"/>
                  </a:lnTo>
                  <a:lnTo>
                    <a:pt x="61" y="681"/>
                  </a:lnTo>
                  <a:lnTo>
                    <a:pt x="61" y="665"/>
                  </a:lnTo>
                  <a:lnTo>
                    <a:pt x="59" y="641"/>
                  </a:lnTo>
                  <a:lnTo>
                    <a:pt x="54" y="596"/>
                  </a:lnTo>
                  <a:lnTo>
                    <a:pt x="54" y="596"/>
                  </a:lnTo>
                  <a:lnTo>
                    <a:pt x="54" y="576"/>
                  </a:lnTo>
                  <a:lnTo>
                    <a:pt x="54" y="552"/>
                  </a:lnTo>
                  <a:lnTo>
                    <a:pt x="57" y="515"/>
                  </a:lnTo>
                  <a:lnTo>
                    <a:pt x="57" y="515"/>
                  </a:lnTo>
                  <a:lnTo>
                    <a:pt x="61" y="483"/>
                  </a:lnTo>
                  <a:lnTo>
                    <a:pt x="61" y="483"/>
                  </a:lnTo>
                  <a:lnTo>
                    <a:pt x="58" y="478"/>
                  </a:lnTo>
                  <a:lnTo>
                    <a:pt x="55" y="472"/>
                  </a:lnTo>
                  <a:lnTo>
                    <a:pt x="51" y="463"/>
                  </a:lnTo>
                  <a:lnTo>
                    <a:pt x="43" y="448"/>
                  </a:lnTo>
                  <a:lnTo>
                    <a:pt x="43" y="448"/>
                  </a:lnTo>
                  <a:lnTo>
                    <a:pt x="33" y="431"/>
                  </a:lnTo>
                  <a:lnTo>
                    <a:pt x="25" y="413"/>
                  </a:lnTo>
                  <a:lnTo>
                    <a:pt x="13" y="384"/>
                  </a:lnTo>
                  <a:lnTo>
                    <a:pt x="13" y="384"/>
                  </a:lnTo>
                  <a:lnTo>
                    <a:pt x="10" y="373"/>
                  </a:lnTo>
                  <a:lnTo>
                    <a:pt x="7" y="364"/>
                  </a:lnTo>
                  <a:lnTo>
                    <a:pt x="7" y="355"/>
                  </a:lnTo>
                  <a:lnTo>
                    <a:pt x="7" y="348"/>
                  </a:lnTo>
                  <a:lnTo>
                    <a:pt x="7" y="348"/>
                  </a:lnTo>
                  <a:lnTo>
                    <a:pt x="9" y="318"/>
                  </a:lnTo>
                  <a:lnTo>
                    <a:pt x="9" y="298"/>
                  </a:lnTo>
                  <a:lnTo>
                    <a:pt x="11" y="279"/>
                  </a:lnTo>
                  <a:lnTo>
                    <a:pt x="11" y="279"/>
                  </a:lnTo>
                  <a:lnTo>
                    <a:pt x="7" y="277"/>
                  </a:lnTo>
                  <a:lnTo>
                    <a:pt x="0" y="275"/>
                  </a:lnTo>
                  <a:lnTo>
                    <a:pt x="0" y="275"/>
                  </a:lnTo>
                  <a:lnTo>
                    <a:pt x="10" y="243"/>
                  </a:lnTo>
                  <a:lnTo>
                    <a:pt x="10" y="243"/>
                  </a:lnTo>
                  <a:lnTo>
                    <a:pt x="14" y="231"/>
                  </a:lnTo>
                  <a:lnTo>
                    <a:pt x="21" y="209"/>
                  </a:lnTo>
                  <a:lnTo>
                    <a:pt x="21" y="209"/>
                  </a:lnTo>
                  <a:lnTo>
                    <a:pt x="25" y="195"/>
                  </a:lnTo>
                  <a:lnTo>
                    <a:pt x="31" y="186"/>
                  </a:lnTo>
                  <a:lnTo>
                    <a:pt x="36" y="179"/>
                  </a:lnTo>
                  <a:lnTo>
                    <a:pt x="44" y="173"/>
                  </a:lnTo>
                  <a:lnTo>
                    <a:pt x="44" y="173"/>
                  </a:lnTo>
                  <a:lnTo>
                    <a:pt x="55" y="168"/>
                  </a:lnTo>
                  <a:lnTo>
                    <a:pt x="70" y="162"/>
                  </a:lnTo>
                  <a:lnTo>
                    <a:pt x="95" y="154"/>
                  </a:lnTo>
                  <a:lnTo>
                    <a:pt x="95" y="154"/>
                  </a:lnTo>
                  <a:lnTo>
                    <a:pt x="102" y="151"/>
                  </a:lnTo>
                  <a:lnTo>
                    <a:pt x="107" y="149"/>
                  </a:lnTo>
                  <a:lnTo>
                    <a:pt x="113" y="146"/>
                  </a:lnTo>
                  <a:lnTo>
                    <a:pt x="118" y="146"/>
                  </a:lnTo>
                  <a:lnTo>
                    <a:pt x="118" y="146"/>
                  </a:lnTo>
                  <a:lnTo>
                    <a:pt x="121" y="132"/>
                  </a:lnTo>
                  <a:lnTo>
                    <a:pt x="122" y="119"/>
                  </a:lnTo>
                  <a:lnTo>
                    <a:pt x="122" y="119"/>
                  </a:lnTo>
                  <a:lnTo>
                    <a:pt x="118" y="119"/>
                  </a:lnTo>
                  <a:lnTo>
                    <a:pt x="118" y="119"/>
                  </a:lnTo>
                  <a:lnTo>
                    <a:pt x="120" y="117"/>
                  </a:lnTo>
                  <a:lnTo>
                    <a:pt x="120" y="116"/>
                  </a:lnTo>
                  <a:lnTo>
                    <a:pt x="120" y="113"/>
                  </a:lnTo>
                  <a:lnTo>
                    <a:pt x="120" y="113"/>
                  </a:lnTo>
                  <a:lnTo>
                    <a:pt x="118" y="114"/>
                  </a:lnTo>
                  <a:lnTo>
                    <a:pt x="117" y="113"/>
                  </a:lnTo>
                  <a:lnTo>
                    <a:pt x="117" y="113"/>
                  </a:lnTo>
                  <a:lnTo>
                    <a:pt x="115" y="112"/>
                  </a:lnTo>
                  <a:lnTo>
                    <a:pt x="114" y="109"/>
                  </a:lnTo>
                  <a:lnTo>
                    <a:pt x="111" y="106"/>
                  </a:lnTo>
                  <a:lnTo>
                    <a:pt x="109" y="104"/>
                  </a:lnTo>
                  <a:lnTo>
                    <a:pt x="109" y="104"/>
                  </a:lnTo>
                  <a:lnTo>
                    <a:pt x="107" y="99"/>
                  </a:lnTo>
                  <a:lnTo>
                    <a:pt x="106" y="97"/>
                  </a:lnTo>
                  <a:lnTo>
                    <a:pt x="103" y="94"/>
                  </a:lnTo>
                  <a:lnTo>
                    <a:pt x="103" y="94"/>
                  </a:lnTo>
                  <a:lnTo>
                    <a:pt x="100" y="90"/>
                  </a:lnTo>
                  <a:lnTo>
                    <a:pt x="98" y="87"/>
                  </a:lnTo>
                  <a:lnTo>
                    <a:pt x="96" y="83"/>
                  </a:lnTo>
                  <a:lnTo>
                    <a:pt x="96" y="80"/>
                  </a:lnTo>
                  <a:lnTo>
                    <a:pt x="96" y="80"/>
                  </a:lnTo>
                  <a:lnTo>
                    <a:pt x="95" y="80"/>
                  </a:lnTo>
                  <a:lnTo>
                    <a:pt x="93" y="80"/>
                  </a:lnTo>
                  <a:lnTo>
                    <a:pt x="92" y="79"/>
                  </a:lnTo>
                  <a:lnTo>
                    <a:pt x="92" y="79"/>
                  </a:lnTo>
                  <a:lnTo>
                    <a:pt x="93" y="79"/>
                  </a:lnTo>
                  <a:lnTo>
                    <a:pt x="95" y="79"/>
                  </a:lnTo>
                  <a:lnTo>
                    <a:pt x="95" y="76"/>
                  </a:lnTo>
                  <a:lnTo>
                    <a:pt x="95" y="76"/>
                  </a:lnTo>
                  <a:lnTo>
                    <a:pt x="95" y="75"/>
                  </a:lnTo>
                  <a:lnTo>
                    <a:pt x="93" y="73"/>
                  </a:lnTo>
                  <a:lnTo>
                    <a:pt x="92" y="72"/>
                  </a:lnTo>
                  <a:lnTo>
                    <a:pt x="91" y="69"/>
                  </a:lnTo>
                  <a:lnTo>
                    <a:pt x="91" y="69"/>
                  </a:lnTo>
                  <a:lnTo>
                    <a:pt x="89" y="68"/>
                  </a:lnTo>
                  <a:lnTo>
                    <a:pt x="88" y="65"/>
                  </a:lnTo>
                  <a:lnTo>
                    <a:pt x="87" y="61"/>
                  </a:lnTo>
                  <a:lnTo>
                    <a:pt x="87" y="61"/>
                  </a:lnTo>
                  <a:lnTo>
                    <a:pt x="87" y="58"/>
                  </a:lnTo>
                  <a:lnTo>
                    <a:pt x="87" y="58"/>
                  </a:lnTo>
                  <a:lnTo>
                    <a:pt x="85" y="58"/>
                  </a:lnTo>
                  <a:lnTo>
                    <a:pt x="85" y="58"/>
                  </a:lnTo>
                  <a:lnTo>
                    <a:pt x="87" y="56"/>
                  </a:lnTo>
                  <a:lnTo>
                    <a:pt x="88" y="53"/>
                  </a:lnTo>
                  <a:lnTo>
                    <a:pt x="92" y="49"/>
                  </a:lnTo>
                  <a:lnTo>
                    <a:pt x="95" y="45"/>
                  </a:lnTo>
                  <a:lnTo>
                    <a:pt x="95" y="45"/>
                  </a:lnTo>
                  <a:lnTo>
                    <a:pt x="95" y="39"/>
                  </a:lnTo>
                  <a:lnTo>
                    <a:pt x="96" y="35"/>
                  </a:lnTo>
                  <a:lnTo>
                    <a:pt x="99" y="31"/>
                  </a:lnTo>
                  <a:lnTo>
                    <a:pt x="102" y="30"/>
                  </a:lnTo>
                  <a:lnTo>
                    <a:pt x="102" y="30"/>
                  </a:lnTo>
                  <a:lnTo>
                    <a:pt x="103" y="27"/>
                  </a:lnTo>
                  <a:lnTo>
                    <a:pt x="106" y="23"/>
                  </a:lnTo>
                  <a:lnTo>
                    <a:pt x="109" y="20"/>
                  </a:lnTo>
                  <a:lnTo>
                    <a:pt x="113" y="17"/>
                  </a:lnTo>
                  <a:lnTo>
                    <a:pt x="113" y="17"/>
                  </a:lnTo>
                  <a:lnTo>
                    <a:pt x="110" y="16"/>
                  </a:lnTo>
                  <a:lnTo>
                    <a:pt x="109" y="15"/>
                  </a:lnTo>
                  <a:lnTo>
                    <a:pt x="109" y="13"/>
                  </a:lnTo>
                  <a:lnTo>
                    <a:pt x="109" y="12"/>
                  </a:lnTo>
                  <a:lnTo>
                    <a:pt x="109" y="12"/>
                  </a:lnTo>
                  <a:lnTo>
                    <a:pt x="109" y="13"/>
                  </a:lnTo>
                  <a:lnTo>
                    <a:pt x="110" y="15"/>
                  </a:lnTo>
                  <a:lnTo>
                    <a:pt x="114" y="15"/>
                  </a:lnTo>
                  <a:lnTo>
                    <a:pt x="121" y="13"/>
                  </a:lnTo>
                  <a:lnTo>
                    <a:pt x="121" y="13"/>
                  </a:lnTo>
                  <a:lnTo>
                    <a:pt x="122" y="12"/>
                  </a:lnTo>
                  <a:lnTo>
                    <a:pt x="124" y="9"/>
                  </a:lnTo>
                  <a:lnTo>
                    <a:pt x="124" y="8"/>
                  </a:lnTo>
                  <a:lnTo>
                    <a:pt x="126" y="5"/>
                  </a:lnTo>
                  <a:lnTo>
                    <a:pt x="126" y="5"/>
                  </a:lnTo>
                  <a:lnTo>
                    <a:pt x="128" y="5"/>
                  </a:lnTo>
                  <a:lnTo>
                    <a:pt x="130" y="5"/>
                  </a:lnTo>
                  <a:lnTo>
                    <a:pt x="135" y="5"/>
                  </a:lnTo>
                  <a:lnTo>
                    <a:pt x="135" y="5"/>
                  </a:lnTo>
                  <a:lnTo>
                    <a:pt x="136" y="5"/>
                  </a:lnTo>
                  <a:lnTo>
                    <a:pt x="137" y="4"/>
                  </a:lnTo>
                  <a:lnTo>
                    <a:pt x="136" y="2"/>
                  </a:lnTo>
                  <a:lnTo>
                    <a:pt x="135" y="2"/>
                  </a:lnTo>
                  <a:lnTo>
                    <a:pt x="135" y="2"/>
                  </a:lnTo>
                  <a:lnTo>
                    <a:pt x="139" y="1"/>
                  </a:lnTo>
                  <a:lnTo>
                    <a:pt x="143" y="1"/>
                  </a:lnTo>
                  <a:lnTo>
                    <a:pt x="147" y="2"/>
                  </a:lnTo>
                  <a:lnTo>
                    <a:pt x="147" y="2"/>
                  </a:lnTo>
                  <a:lnTo>
                    <a:pt x="151" y="2"/>
                  </a:lnTo>
                  <a:lnTo>
                    <a:pt x="155" y="1"/>
                  </a:lnTo>
                  <a:lnTo>
                    <a:pt x="159" y="0"/>
                  </a:lnTo>
                  <a:lnTo>
                    <a:pt x="161" y="0"/>
                  </a:lnTo>
                  <a:lnTo>
                    <a:pt x="162" y="1"/>
                  </a:lnTo>
                  <a:lnTo>
                    <a:pt x="162" y="1"/>
                  </a:lnTo>
                  <a:lnTo>
                    <a:pt x="166" y="1"/>
                  </a:lnTo>
                  <a:lnTo>
                    <a:pt x="169" y="2"/>
                  </a:lnTo>
                  <a:lnTo>
                    <a:pt x="172" y="4"/>
                  </a:lnTo>
                  <a:lnTo>
                    <a:pt x="174" y="5"/>
                  </a:lnTo>
                  <a:lnTo>
                    <a:pt x="174" y="5"/>
                  </a:lnTo>
                  <a:lnTo>
                    <a:pt x="177" y="5"/>
                  </a:lnTo>
                  <a:lnTo>
                    <a:pt x="180" y="5"/>
                  </a:lnTo>
                  <a:lnTo>
                    <a:pt x="185" y="9"/>
                  </a:lnTo>
                  <a:lnTo>
                    <a:pt x="185" y="9"/>
                  </a:lnTo>
                  <a:lnTo>
                    <a:pt x="188" y="10"/>
                  </a:lnTo>
                  <a:lnTo>
                    <a:pt x="188" y="9"/>
                  </a:lnTo>
                  <a:lnTo>
                    <a:pt x="185" y="5"/>
                  </a:lnTo>
                  <a:lnTo>
                    <a:pt x="185" y="5"/>
                  </a:lnTo>
                  <a:lnTo>
                    <a:pt x="188" y="5"/>
                  </a:lnTo>
                  <a:lnTo>
                    <a:pt x="191" y="6"/>
                  </a:lnTo>
                  <a:lnTo>
                    <a:pt x="193" y="8"/>
                  </a:lnTo>
                  <a:lnTo>
                    <a:pt x="193" y="8"/>
                  </a:lnTo>
                  <a:lnTo>
                    <a:pt x="193" y="6"/>
                  </a:lnTo>
                  <a:lnTo>
                    <a:pt x="195" y="5"/>
                  </a:lnTo>
                  <a:lnTo>
                    <a:pt x="195" y="5"/>
                  </a:lnTo>
                  <a:lnTo>
                    <a:pt x="196" y="8"/>
                  </a:lnTo>
                  <a:lnTo>
                    <a:pt x="199" y="12"/>
                  </a:lnTo>
                  <a:lnTo>
                    <a:pt x="202" y="17"/>
                  </a:lnTo>
                  <a:lnTo>
                    <a:pt x="202" y="19"/>
                  </a:lnTo>
                  <a:lnTo>
                    <a:pt x="202" y="20"/>
                  </a:lnTo>
                  <a:lnTo>
                    <a:pt x="202" y="20"/>
                  </a:lnTo>
                  <a:lnTo>
                    <a:pt x="203" y="23"/>
                  </a:lnTo>
                  <a:lnTo>
                    <a:pt x="203" y="27"/>
                  </a:lnTo>
                  <a:lnTo>
                    <a:pt x="202" y="31"/>
                  </a:lnTo>
                  <a:lnTo>
                    <a:pt x="202" y="31"/>
                  </a:lnTo>
                  <a:lnTo>
                    <a:pt x="204" y="36"/>
                  </a:lnTo>
                  <a:lnTo>
                    <a:pt x="210" y="46"/>
                  </a:lnTo>
                  <a:lnTo>
                    <a:pt x="214" y="56"/>
                  </a:lnTo>
                  <a:lnTo>
                    <a:pt x="217" y="62"/>
                  </a:lnTo>
                  <a:lnTo>
                    <a:pt x="217" y="62"/>
                  </a:lnTo>
                  <a:lnTo>
                    <a:pt x="221" y="64"/>
                  </a:lnTo>
                  <a:lnTo>
                    <a:pt x="221" y="64"/>
                  </a:lnTo>
                  <a:lnTo>
                    <a:pt x="222" y="75"/>
                  </a:lnTo>
                  <a:lnTo>
                    <a:pt x="221" y="80"/>
                  </a:lnTo>
                  <a:lnTo>
                    <a:pt x="219" y="84"/>
                  </a:lnTo>
                  <a:lnTo>
                    <a:pt x="219" y="84"/>
                  </a:lnTo>
                  <a:lnTo>
                    <a:pt x="222" y="90"/>
                  </a:lnTo>
                  <a:lnTo>
                    <a:pt x="224" y="93"/>
                  </a:lnTo>
                  <a:lnTo>
                    <a:pt x="224" y="95"/>
                  </a:lnTo>
                  <a:lnTo>
                    <a:pt x="224" y="95"/>
                  </a:lnTo>
                  <a:lnTo>
                    <a:pt x="222" y="98"/>
                  </a:lnTo>
                  <a:lnTo>
                    <a:pt x="219" y="99"/>
                  </a:lnTo>
                  <a:lnTo>
                    <a:pt x="214" y="102"/>
                  </a:lnTo>
                  <a:lnTo>
                    <a:pt x="214" y="102"/>
                  </a:lnTo>
                  <a:lnTo>
                    <a:pt x="213" y="110"/>
                  </a:lnTo>
                  <a:lnTo>
                    <a:pt x="213" y="114"/>
                  </a:lnTo>
                  <a:lnTo>
                    <a:pt x="210" y="116"/>
                  </a:lnTo>
                  <a:lnTo>
                    <a:pt x="210" y="116"/>
                  </a:lnTo>
                  <a:lnTo>
                    <a:pt x="211" y="119"/>
                  </a:lnTo>
                  <a:lnTo>
                    <a:pt x="211" y="120"/>
                  </a:lnTo>
                  <a:lnTo>
                    <a:pt x="210" y="124"/>
                  </a:lnTo>
                  <a:lnTo>
                    <a:pt x="210" y="124"/>
                  </a:lnTo>
                  <a:lnTo>
                    <a:pt x="211" y="130"/>
                  </a:lnTo>
                  <a:lnTo>
                    <a:pt x="211" y="134"/>
                  </a:lnTo>
                  <a:lnTo>
                    <a:pt x="211" y="138"/>
                  </a:lnTo>
                  <a:lnTo>
                    <a:pt x="211" y="138"/>
                  </a:lnTo>
                  <a:lnTo>
                    <a:pt x="210" y="140"/>
                  </a:lnTo>
                  <a:lnTo>
                    <a:pt x="207" y="142"/>
                  </a:lnTo>
                  <a:lnTo>
                    <a:pt x="202" y="143"/>
                  </a:lnTo>
                  <a:lnTo>
                    <a:pt x="185" y="146"/>
                  </a:lnTo>
                  <a:lnTo>
                    <a:pt x="185" y="146"/>
                  </a:lnTo>
                  <a:lnTo>
                    <a:pt x="198" y="153"/>
                  </a:lnTo>
                  <a:lnTo>
                    <a:pt x="209" y="157"/>
                  </a:lnTo>
                  <a:lnTo>
                    <a:pt x="221" y="161"/>
                  </a:lnTo>
                  <a:lnTo>
                    <a:pt x="221" y="161"/>
                  </a:lnTo>
                  <a:lnTo>
                    <a:pt x="230" y="162"/>
                  </a:lnTo>
                  <a:lnTo>
                    <a:pt x="240" y="165"/>
                  </a:lnTo>
                  <a:lnTo>
                    <a:pt x="250" y="169"/>
                  </a:lnTo>
                  <a:lnTo>
                    <a:pt x="258" y="173"/>
                  </a:lnTo>
                  <a:lnTo>
                    <a:pt x="258" y="173"/>
                  </a:lnTo>
                  <a:lnTo>
                    <a:pt x="265" y="187"/>
                  </a:lnTo>
                  <a:lnTo>
                    <a:pt x="276" y="209"/>
                  </a:lnTo>
                  <a:lnTo>
                    <a:pt x="287" y="236"/>
                  </a:lnTo>
                  <a:lnTo>
                    <a:pt x="296" y="262"/>
                  </a:lnTo>
                  <a:lnTo>
                    <a:pt x="296" y="262"/>
                  </a:lnTo>
                  <a:lnTo>
                    <a:pt x="293" y="266"/>
                  </a:lnTo>
                  <a:lnTo>
                    <a:pt x="289" y="270"/>
                  </a:lnTo>
                  <a:lnTo>
                    <a:pt x="284" y="272"/>
                  </a:lnTo>
                  <a:lnTo>
                    <a:pt x="284" y="272"/>
                  </a:lnTo>
                  <a:lnTo>
                    <a:pt x="289" y="339"/>
                  </a:lnTo>
                  <a:lnTo>
                    <a:pt x="289" y="339"/>
                  </a:lnTo>
                  <a:lnTo>
                    <a:pt x="291" y="357"/>
                  </a:lnTo>
                  <a:lnTo>
                    <a:pt x="289" y="380"/>
                  </a:lnTo>
                  <a:lnTo>
                    <a:pt x="289" y="380"/>
                  </a:lnTo>
                  <a:lnTo>
                    <a:pt x="288" y="398"/>
                  </a:lnTo>
                  <a:lnTo>
                    <a:pt x="282" y="418"/>
                  </a:lnTo>
                  <a:lnTo>
                    <a:pt x="277" y="439"/>
                  </a:lnTo>
                  <a:lnTo>
                    <a:pt x="274" y="455"/>
                  </a:lnTo>
                  <a:lnTo>
                    <a:pt x="274" y="455"/>
                  </a:lnTo>
                  <a:lnTo>
                    <a:pt x="276" y="458"/>
                  </a:lnTo>
                  <a:lnTo>
                    <a:pt x="276" y="463"/>
                  </a:lnTo>
                  <a:lnTo>
                    <a:pt x="276" y="468"/>
                  </a:lnTo>
                  <a:lnTo>
                    <a:pt x="274" y="469"/>
                  </a:lnTo>
                  <a:lnTo>
                    <a:pt x="273" y="469"/>
                  </a:lnTo>
                  <a:lnTo>
                    <a:pt x="273" y="469"/>
                  </a:lnTo>
                  <a:lnTo>
                    <a:pt x="272" y="473"/>
                  </a:lnTo>
                  <a:lnTo>
                    <a:pt x="267" y="483"/>
                  </a:lnTo>
                  <a:lnTo>
                    <a:pt x="267" y="483"/>
                  </a:lnTo>
                  <a:lnTo>
                    <a:pt x="266" y="488"/>
                  </a:lnTo>
                  <a:lnTo>
                    <a:pt x="265" y="494"/>
                  </a:lnTo>
                  <a:lnTo>
                    <a:pt x="265" y="499"/>
                  </a:lnTo>
                  <a:lnTo>
                    <a:pt x="263" y="505"/>
                  </a:lnTo>
                  <a:lnTo>
                    <a:pt x="263" y="505"/>
                  </a:lnTo>
                  <a:lnTo>
                    <a:pt x="265" y="521"/>
                  </a:lnTo>
                  <a:lnTo>
                    <a:pt x="269" y="547"/>
                  </a:lnTo>
                  <a:lnTo>
                    <a:pt x="272" y="576"/>
                  </a:lnTo>
                  <a:lnTo>
                    <a:pt x="273" y="588"/>
                  </a:lnTo>
                  <a:lnTo>
                    <a:pt x="272" y="600"/>
                  </a:lnTo>
                  <a:lnTo>
                    <a:pt x="272" y="600"/>
                  </a:lnTo>
                  <a:lnTo>
                    <a:pt x="269" y="641"/>
                  </a:lnTo>
                  <a:lnTo>
                    <a:pt x="265" y="676"/>
                  </a:lnTo>
                  <a:lnTo>
                    <a:pt x="265" y="676"/>
                  </a:lnTo>
                  <a:lnTo>
                    <a:pt x="266" y="678"/>
                  </a:lnTo>
                  <a:lnTo>
                    <a:pt x="266" y="682"/>
                  </a:lnTo>
                  <a:lnTo>
                    <a:pt x="266" y="691"/>
                  </a:lnTo>
                  <a:lnTo>
                    <a:pt x="263" y="699"/>
                  </a:lnTo>
                  <a:lnTo>
                    <a:pt x="262" y="707"/>
                  </a:lnTo>
                  <a:lnTo>
                    <a:pt x="262" y="707"/>
                  </a:lnTo>
                  <a:lnTo>
                    <a:pt x="263" y="713"/>
                  </a:lnTo>
                  <a:lnTo>
                    <a:pt x="265" y="717"/>
                  </a:lnTo>
                  <a:lnTo>
                    <a:pt x="267" y="722"/>
                  </a:lnTo>
                  <a:lnTo>
                    <a:pt x="267" y="729"/>
                  </a:lnTo>
                  <a:lnTo>
                    <a:pt x="267" y="729"/>
                  </a:lnTo>
                  <a:lnTo>
                    <a:pt x="267" y="737"/>
                  </a:lnTo>
                  <a:lnTo>
                    <a:pt x="270" y="743"/>
                  </a:lnTo>
                  <a:lnTo>
                    <a:pt x="272" y="751"/>
                  </a:lnTo>
                  <a:lnTo>
                    <a:pt x="272" y="762"/>
                  </a:lnTo>
                  <a:lnTo>
                    <a:pt x="272" y="762"/>
                  </a:lnTo>
                  <a:lnTo>
                    <a:pt x="273" y="797"/>
                  </a:lnTo>
                  <a:lnTo>
                    <a:pt x="276" y="832"/>
                  </a:lnTo>
                  <a:lnTo>
                    <a:pt x="276" y="832"/>
                  </a:lnTo>
                  <a:lnTo>
                    <a:pt x="277" y="841"/>
                  </a:lnTo>
                  <a:lnTo>
                    <a:pt x="276" y="848"/>
                  </a:lnTo>
                  <a:lnTo>
                    <a:pt x="276" y="853"/>
                  </a:lnTo>
                  <a:lnTo>
                    <a:pt x="276" y="864"/>
                  </a:lnTo>
                  <a:lnTo>
                    <a:pt x="276" y="864"/>
                  </a:lnTo>
                  <a:lnTo>
                    <a:pt x="278" y="889"/>
                  </a:lnTo>
                  <a:lnTo>
                    <a:pt x="280" y="897"/>
                  </a:lnTo>
                  <a:lnTo>
                    <a:pt x="281" y="901"/>
                  </a:lnTo>
                  <a:lnTo>
                    <a:pt x="284" y="904"/>
                  </a:lnTo>
                  <a:lnTo>
                    <a:pt x="284" y="904"/>
                  </a:lnTo>
                  <a:lnTo>
                    <a:pt x="287" y="907"/>
                  </a:lnTo>
                  <a:lnTo>
                    <a:pt x="289" y="910"/>
                  </a:lnTo>
                  <a:lnTo>
                    <a:pt x="289" y="912"/>
                  </a:lnTo>
                  <a:lnTo>
                    <a:pt x="288" y="915"/>
                  </a:lnTo>
                  <a:lnTo>
                    <a:pt x="288" y="915"/>
                  </a:lnTo>
                  <a:lnTo>
                    <a:pt x="287" y="918"/>
                  </a:lnTo>
                  <a:lnTo>
                    <a:pt x="287" y="922"/>
                  </a:lnTo>
                  <a:lnTo>
                    <a:pt x="287" y="925"/>
                  </a:lnTo>
                  <a:lnTo>
                    <a:pt x="285" y="926"/>
                  </a:lnTo>
                  <a:lnTo>
                    <a:pt x="284" y="927"/>
                  </a:lnTo>
                  <a:lnTo>
                    <a:pt x="284" y="927"/>
                  </a:lnTo>
                  <a:lnTo>
                    <a:pt x="291" y="937"/>
                  </a:lnTo>
                  <a:lnTo>
                    <a:pt x="302" y="949"/>
                  </a:lnTo>
                  <a:lnTo>
                    <a:pt x="302" y="949"/>
                  </a:lnTo>
                  <a:lnTo>
                    <a:pt x="303" y="953"/>
                  </a:lnTo>
                  <a:lnTo>
                    <a:pt x="303" y="957"/>
                  </a:lnTo>
                  <a:lnTo>
                    <a:pt x="300" y="962"/>
                  </a:lnTo>
                  <a:lnTo>
                    <a:pt x="295" y="963"/>
                  </a:lnTo>
                  <a:lnTo>
                    <a:pt x="295" y="963"/>
                  </a:lnTo>
                  <a:lnTo>
                    <a:pt x="284" y="964"/>
                  </a:lnTo>
                  <a:lnTo>
                    <a:pt x="266" y="964"/>
                  </a:lnTo>
                  <a:lnTo>
                    <a:pt x="247" y="963"/>
                  </a:lnTo>
                  <a:lnTo>
                    <a:pt x="240" y="962"/>
                  </a:lnTo>
                  <a:lnTo>
                    <a:pt x="236" y="959"/>
                  </a:lnTo>
                  <a:lnTo>
                    <a:pt x="236" y="959"/>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04" name="Freeform 85"/>
            <p:cNvSpPr>
              <a:spLocks noEditPoints="1"/>
            </p:cNvSpPr>
            <p:nvPr/>
          </p:nvSpPr>
          <p:spPr bwMode="auto">
            <a:xfrm>
              <a:off x="1211884" y="1421733"/>
              <a:ext cx="202457" cy="667410"/>
            </a:xfrm>
            <a:custGeom>
              <a:avLst/>
              <a:gdLst/>
              <a:ahLst/>
              <a:cxnLst>
                <a:cxn ang="0">
                  <a:pos x="159" y="1"/>
                </a:cxn>
                <a:cxn ang="0">
                  <a:pos x="182" y="1"/>
                </a:cxn>
                <a:cxn ang="0">
                  <a:pos x="210" y="26"/>
                </a:cxn>
                <a:cxn ang="0">
                  <a:pos x="223" y="74"/>
                </a:cxn>
                <a:cxn ang="0">
                  <a:pos x="233" y="105"/>
                </a:cxn>
                <a:cxn ang="0">
                  <a:pos x="233" y="131"/>
                </a:cxn>
                <a:cxn ang="0">
                  <a:pos x="219" y="142"/>
                </a:cxn>
                <a:cxn ang="0">
                  <a:pos x="219" y="129"/>
                </a:cxn>
                <a:cxn ang="0">
                  <a:pos x="217" y="129"/>
                </a:cxn>
                <a:cxn ang="0">
                  <a:pos x="223" y="145"/>
                </a:cxn>
                <a:cxn ang="0">
                  <a:pos x="262" y="159"/>
                </a:cxn>
                <a:cxn ang="0">
                  <a:pos x="284" y="185"/>
                </a:cxn>
                <a:cxn ang="0">
                  <a:pos x="292" y="227"/>
                </a:cxn>
                <a:cxn ang="0">
                  <a:pos x="288" y="290"/>
                </a:cxn>
                <a:cxn ang="0">
                  <a:pos x="273" y="376"/>
                </a:cxn>
                <a:cxn ang="0">
                  <a:pos x="278" y="439"/>
                </a:cxn>
                <a:cxn ang="0">
                  <a:pos x="269" y="601"/>
                </a:cxn>
                <a:cxn ang="0">
                  <a:pos x="271" y="731"/>
                </a:cxn>
                <a:cxn ang="0">
                  <a:pos x="274" y="903"/>
                </a:cxn>
                <a:cxn ang="0">
                  <a:pos x="277" y="929"/>
                </a:cxn>
                <a:cxn ang="0">
                  <a:pos x="260" y="947"/>
                </a:cxn>
                <a:cxn ang="0">
                  <a:pos x="229" y="947"/>
                </a:cxn>
                <a:cxn ang="0">
                  <a:pos x="215" y="921"/>
                </a:cxn>
                <a:cxn ang="0">
                  <a:pos x="203" y="902"/>
                </a:cxn>
                <a:cxn ang="0">
                  <a:pos x="197" y="824"/>
                </a:cxn>
                <a:cxn ang="0">
                  <a:pos x="204" y="699"/>
                </a:cxn>
                <a:cxn ang="0">
                  <a:pos x="195" y="595"/>
                </a:cxn>
                <a:cxn ang="0">
                  <a:pos x="171" y="569"/>
                </a:cxn>
                <a:cxn ang="0">
                  <a:pos x="154" y="677"/>
                </a:cxn>
                <a:cxn ang="0">
                  <a:pos x="147" y="855"/>
                </a:cxn>
                <a:cxn ang="0">
                  <a:pos x="115" y="936"/>
                </a:cxn>
                <a:cxn ang="0">
                  <a:pos x="77" y="947"/>
                </a:cxn>
                <a:cxn ang="0">
                  <a:pos x="41" y="957"/>
                </a:cxn>
                <a:cxn ang="0">
                  <a:pos x="0" y="943"/>
                </a:cxn>
                <a:cxn ang="0">
                  <a:pos x="6" y="931"/>
                </a:cxn>
                <a:cxn ang="0">
                  <a:pos x="48" y="902"/>
                </a:cxn>
                <a:cxn ang="0">
                  <a:pos x="47" y="876"/>
                </a:cxn>
                <a:cxn ang="0">
                  <a:pos x="69" y="829"/>
                </a:cxn>
                <a:cxn ang="0">
                  <a:pos x="81" y="739"/>
                </a:cxn>
                <a:cxn ang="0">
                  <a:pos x="87" y="727"/>
                </a:cxn>
                <a:cxn ang="0">
                  <a:pos x="87" y="714"/>
                </a:cxn>
                <a:cxn ang="0">
                  <a:pos x="87" y="693"/>
                </a:cxn>
                <a:cxn ang="0">
                  <a:pos x="89" y="567"/>
                </a:cxn>
                <a:cxn ang="0">
                  <a:pos x="95" y="420"/>
                </a:cxn>
                <a:cxn ang="0">
                  <a:pos x="106" y="357"/>
                </a:cxn>
                <a:cxn ang="0">
                  <a:pos x="78" y="276"/>
                </a:cxn>
                <a:cxn ang="0">
                  <a:pos x="73" y="244"/>
                </a:cxn>
                <a:cxn ang="0">
                  <a:pos x="77" y="183"/>
                </a:cxn>
                <a:cxn ang="0">
                  <a:pos x="102" y="163"/>
                </a:cxn>
                <a:cxn ang="0">
                  <a:pos x="145" y="133"/>
                </a:cxn>
                <a:cxn ang="0">
                  <a:pos x="129" y="136"/>
                </a:cxn>
                <a:cxn ang="0">
                  <a:pos x="115" y="136"/>
                </a:cxn>
                <a:cxn ang="0">
                  <a:pos x="96" y="136"/>
                </a:cxn>
                <a:cxn ang="0">
                  <a:pos x="117" y="116"/>
                </a:cxn>
                <a:cxn ang="0">
                  <a:pos x="110" y="125"/>
                </a:cxn>
                <a:cxn ang="0">
                  <a:pos x="97" y="125"/>
                </a:cxn>
                <a:cxn ang="0">
                  <a:pos x="108" y="116"/>
                </a:cxn>
                <a:cxn ang="0">
                  <a:pos x="113" y="71"/>
                </a:cxn>
                <a:cxn ang="0">
                  <a:pos x="126" y="26"/>
                </a:cxn>
                <a:cxn ang="0">
                  <a:pos x="251" y="293"/>
                </a:cxn>
                <a:cxn ang="0">
                  <a:pos x="255" y="320"/>
                </a:cxn>
                <a:cxn ang="0">
                  <a:pos x="251" y="293"/>
                </a:cxn>
              </a:cxnLst>
              <a:rect l="0" t="0" r="r" b="b"/>
              <a:pathLst>
                <a:path w="292" h="957">
                  <a:moveTo>
                    <a:pt x="139" y="11"/>
                  </a:moveTo>
                  <a:lnTo>
                    <a:pt x="139" y="11"/>
                  </a:lnTo>
                  <a:lnTo>
                    <a:pt x="147" y="6"/>
                  </a:lnTo>
                  <a:lnTo>
                    <a:pt x="154" y="3"/>
                  </a:lnTo>
                  <a:lnTo>
                    <a:pt x="159" y="1"/>
                  </a:lnTo>
                  <a:lnTo>
                    <a:pt x="162" y="1"/>
                  </a:lnTo>
                  <a:lnTo>
                    <a:pt x="162" y="1"/>
                  </a:lnTo>
                  <a:lnTo>
                    <a:pt x="170" y="0"/>
                  </a:lnTo>
                  <a:lnTo>
                    <a:pt x="176" y="0"/>
                  </a:lnTo>
                  <a:lnTo>
                    <a:pt x="182" y="1"/>
                  </a:lnTo>
                  <a:lnTo>
                    <a:pt x="182" y="1"/>
                  </a:lnTo>
                  <a:lnTo>
                    <a:pt x="189" y="6"/>
                  </a:lnTo>
                  <a:lnTo>
                    <a:pt x="197" y="12"/>
                  </a:lnTo>
                  <a:lnTo>
                    <a:pt x="206" y="21"/>
                  </a:lnTo>
                  <a:lnTo>
                    <a:pt x="210" y="26"/>
                  </a:lnTo>
                  <a:lnTo>
                    <a:pt x="211" y="30"/>
                  </a:lnTo>
                  <a:lnTo>
                    <a:pt x="211" y="30"/>
                  </a:lnTo>
                  <a:lnTo>
                    <a:pt x="217" y="53"/>
                  </a:lnTo>
                  <a:lnTo>
                    <a:pt x="219" y="66"/>
                  </a:lnTo>
                  <a:lnTo>
                    <a:pt x="223" y="74"/>
                  </a:lnTo>
                  <a:lnTo>
                    <a:pt x="223" y="74"/>
                  </a:lnTo>
                  <a:lnTo>
                    <a:pt x="230" y="90"/>
                  </a:lnTo>
                  <a:lnTo>
                    <a:pt x="232" y="99"/>
                  </a:lnTo>
                  <a:lnTo>
                    <a:pt x="233" y="105"/>
                  </a:lnTo>
                  <a:lnTo>
                    <a:pt x="233" y="105"/>
                  </a:lnTo>
                  <a:lnTo>
                    <a:pt x="233" y="112"/>
                  </a:lnTo>
                  <a:lnTo>
                    <a:pt x="234" y="118"/>
                  </a:lnTo>
                  <a:lnTo>
                    <a:pt x="236" y="125"/>
                  </a:lnTo>
                  <a:lnTo>
                    <a:pt x="234" y="129"/>
                  </a:lnTo>
                  <a:lnTo>
                    <a:pt x="233" y="131"/>
                  </a:lnTo>
                  <a:lnTo>
                    <a:pt x="233" y="131"/>
                  </a:lnTo>
                  <a:lnTo>
                    <a:pt x="229" y="137"/>
                  </a:lnTo>
                  <a:lnTo>
                    <a:pt x="225" y="140"/>
                  </a:lnTo>
                  <a:lnTo>
                    <a:pt x="219" y="142"/>
                  </a:lnTo>
                  <a:lnTo>
                    <a:pt x="219" y="142"/>
                  </a:lnTo>
                  <a:lnTo>
                    <a:pt x="221" y="140"/>
                  </a:lnTo>
                  <a:lnTo>
                    <a:pt x="222" y="136"/>
                  </a:lnTo>
                  <a:lnTo>
                    <a:pt x="221" y="131"/>
                  </a:lnTo>
                  <a:lnTo>
                    <a:pt x="221" y="131"/>
                  </a:lnTo>
                  <a:lnTo>
                    <a:pt x="219" y="129"/>
                  </a:lnTo>
                  <a:lnTo>
                    <a:pt x="217" y="126"/>
                  </a:lnTo>
                  <a:lnTo>
                    <a:pt x="214" y="125"/>
                  </a:lnTo>
                  <a:lnTo>
                    <a:pt x="214" y="125"/>
                  </a:lnTo>
                  <a:lnTo>
                    <a:pt x="215" y="126"/>
                  </a:lnTo>
                  <a:lnTo>
                    <a:pt x="217" y="129"/>
                  </a:lnTo>
                  <a:lnTo>
                    <a:pt x="218" y="131"/>
                  </a:lnTo>
                  <a:lnTo>
                    <a:pt x="218" y="131"/>
                  </a:lnTo>
                  <a:lnTo>
                    <a:pt x="218" y="141"/>
                  </a:lnTo>
                  <a:lnTo>
                    <a:pt x="218" y="141"/>
                  </a:lnTo>
                  <a:lnTo>
                    <a:pt x="223" y="145"/>
                  </a:lnTo>
                  <a:lnTo>
                    <a:pt x="229" y="148"/>
                  </a:lnTo>
                  <a:lnTo>
                    <a:pt x="236" y="151"/>
                  </a:lnTo>
                  <a:lnTo>
                    <a:pt x="236" y="151"/>
                  </a:lnTo>
                  <a:lnTo>
                    <a:pt x="254" y="155"/>
                  </a:lnTo>
                  <a:lnTo>
                    <a:pt x="262" y="159"/>
                  </a:lnTo>
                  <a:lnTo>
                    <a:pt x="270" y="164"/>
                  </a:lnTo>
                  <a:lnTo>
                    <a:pt x="270" y="164"/>
                  </a:lnTo>
                  <a:lnTo>
                    <a:pt x="274" y="167"/>
                  </a:lnTo>
                  <a:lnTo>
                    <a:pt x="277" y="172"/>
                  </a:lnTo>
                  <a:lnTo>
                    <a:pt x="284" y="185"/>
                  </a:lnTo>
                  <a:lnTo>
                    <a:pt x="288" y="198"/>
                  </a:lnTo>
                  <a:lnTo>
                    <a:pt x="291" y="209"/>
                  </a:lnTo>
                  <a:lnTo>
                    <a:pt x="291" y="209"/>
                  </a:lnTo>
                  <a:lnTo>
                    <a:pt x="292" y="218"/>
                  </a:lnTo>
                  <a:lnTo>
                    <a:pt x="292" y="227"/>
                  </a:lnTo>
                  <a:lnTo>
                    <a:pt x="292" y="227"/>
                  </a:lnTo>
                  <a:lnTo>
                    <a:pt x="288" y="229"/>
                  </a:lnTo>
                  <a:lnTo>
                    <a:pt x="288" y="246"/>
                  </a:lnTo>
                  <a:lnTo>
                    <a:pt x="288" y="246"/>
                  </a:lnTo>
                  <a:lnTo>
                    <a:pt x="288" y="290"/>
                  </a:lnTo>
                  <a:lnTo>
                    <a:pt x="286" y="327"/>
                  </a:lnTo>
                  <a:lnTo>
                    <a:pt x="286" y="327"/>
                  </a:lnTo>
                  <a:lnTo>
                    <a:pt x="282" y="348"/>
                  </a:lnTo>
                  <a:lnTo>
                    <a:pt x="273" y="376"/>
                  </a:lnTo>
                  <a:lnTo>
                    <a:pt x="273" y="376"/>
                  </a:lnTo>
                  <a:lnTo>
                    <a:pt x="270" y="387"/>
                  </a:lnTo>
                  <a:lnTo>
                    <a:pt x="270" y="389"/>
                  </a:lnTo>
                  <a:lnTo>
                    <a:pt x="270" y="389"/>
                  </a:lnTo>
                  <a:lnTo>
                    <a:pt x="275" y="415"/>
                  </a:lnTo>
                  <a:lnTo>
                    <a:pt x="278" y="439"/>
                  </a:lnTo>
                  <a:lnTo>
                    <a:pt x="281" y="464"/>
                  </a:lnTo>
                  <a:lnTo>
                    <a:pt x="281" y="464"/>
                  </a:lnTo>
                  <a:lnTo>
                    <a:pt x="278" y="497"/>
                  </a:lnTo>
                  <a:lnTo>
                    <a:pt x="275" y="539"/>
                  </a:lnTo>
                  <a:lnTo>
                    <a:pt x="269" y="601"/>
                  </a:lnTo>
                  <a:lnTo>
                    <a:pt x="269" y="601"/>
                  </a:lnTo>
                  <a:lnTo>
                    <a:pt x="267" y="638"/>
                  </a:lnTo>
                  <a:lnTo>
                    <a:pt x="266" y="673"/>
                  </a:lnTo>
                  <a:lnTo>
                    <a:pt x="266" y="673"/>
                  </a:lnTo>
                  <a:lnTo>
                    <a:pt x="271" y="731"/>
                  </a:lnTo>
                  <a:lnTo>
                    <a:pt x="277" y="797"/>
                  </a:lnTo>
                  <a:lnTo>
                    <a:pt x="277" y="797"/>
                  </a:lnTo>
                  <a:lnTo>
                    <a:pt x="277" y="825"/>
                  </a:lnTo>
                  <a:lnTo>
                    <a:pt x="275" y="861"/>
                  </a:lnTo>
                  <a:lnTo>
                    <a:pt x="274" y="903"/>
                  </a:lnTo>
                  <a:lnTo>
                    <a:pt x="269" y="905"/>
                  </a:lnTo>
                  <a:lnTo>
                    <a:pt x="269" y="905"/>
                  </a:lnTo>
                  <a:lnTo>
                    <a:pt x="273" y="914"/>
                  </a:lnTo>
                  <a:lnTo>
                    <a:pt x="277" y="922"/>
                  </a:lnTo>
                  <a:lnTo>
                    <a:pt x="277" y="929"/>
                  </a:lnTo>
                  <a:lnTo>
                    <a:pt x="277" y="929"/>
                  </a:lnTo>
                  <a:lnTo>
                    <a:pt x="275" y="935"/>
                  </a:lnTo>
                  <a:lnTo>
                    <a:pt x="271" y="940"/>
                  </a:lnTo>
                  <a:lnTo>
                    <a:pt x="266" y="944"/>
                  </a:lnTo>
                  <a:lnTo>
                    <a:pt x="260" y="947"/>
                  </a:lnTo>
                  <a:lnTo>
                    <a:pt x="260" y="947"/>
                  </a:lnTo>
                  <a:lnTo>
                    <a:pt x="244" y="948"/>
                  </a:lnTo>
                  <a:lnTo>
                    <a:pt x="236" y="948"/>
                  </a:lnTo>
                  <a:lnTo>
                    <a:pt x="229" y="947"/>
                  </a:lnTo>
                  <a:lnTo>
                    <a:pt x="229" y="947"/>
                  </a:lnTo>
                  <a:lnTo>
                    <a:pt x="223" y="943"/>
                  </a:lnTo>
                  <a:lnTo>
                    <a:pt x="219" y="936"/>
                  </a:lnTo>
                  <a:lnTo>
                    <a:pt x="215" y="929"/>
                  </a:lnTo>
                  <a:lnTo>
                    <a:pt x="215" y="921"/>
                  </a:lnTo>
                  <a:lnTo>
                    <a:pt x="215" y="921"/>
                  </a:lnTo>
                  <a:lnTo>
                    <a:pt x="214" y="916"/>
                  </a:lnTo>
                  <a:lnTo>
                    <a:pt x="214" y="910"/>
                  </a:lnTo>
                  <a:lnTo>
                    <a:pt x="211" y="906"/>
                  </a:lnTo>
                  <a:lnTo>
                    <a:pt x="203" y="902"/>
                  </a:lnTo>
                  <a:lnTo>
                    <a:pt x="203" y="902"/>
                  </a:lnTo>
                  <a:lnTo>
                    <a:pt x="199" y="887"/>
                  </a:lnTo>
                  <a:lnTo>
                    <a:pt x="196" y="870"/>
                  </a:lnTo>
                  <a:lnTo>
                    <a:pt x="195" y="853"/>
                  </a:lnTo>
                  <a:lnTo>
                    <a:pt x="195" y="853"/>
                  </a:lnTo>
                  <a:lnTo>
                    <a:pt x="197" y="824"/>
                  </a:lnTo>
                  <a:lnTo>
                    <a:pt x="200" y="783"/>
                  </a:lnTo>
                  <a:lnTo>
                    <a:pt x="207" y="721"/>
                  </a:lnTo>
                  <a:lnTo>
                    <a:pt x="207" y="721"/>
                  </a:lnTo>
                  <a:lnTo>
                    <a:pt x="206" y="712"/>
                  </a:lnTo>
                  <a:lnTo>
                    <a:pt x="204" y="699"/>
                  </a:lnTo>
                  <a:lnTo>
                    <a:pt x="200" y="679"/>
                  </a:lnTo>
                  <a:lnTo>
                    <a:pt x="200" y="679"/>
                  </a:lnTo>
                  <a:lnTo>
                    <a:pt x="197" y="641"/>
                  </a:lnTo>
                  <a:lnTo>
                    <a:pt x="197" y="615"/>
                  </a:lnTo>
                  <a:lnTo>
                    <a:pt x="195" y="595"/>
                  </a:lnTo>
                  <a:lnTo>
                    <a:pt x="195" y="595"/>
                  </a:lnTo>
                  <a:lnTo>
                    <a:pt x="184" y="493"/>
                  </a:lnTo>
                  <a:lnTo>
                    <a:pt x="184" y="493"/>
                  </a:lnTo>
                  <a:lnTo>
                    <a:pt x="177" y="537"/>
                  </a:lnTo>
                  <a:lnTo>
                    <a:pt x="171" y="569"/>
                  </a:lnTo>
                  <a:lnTo>
                    <a:pt x="167" y="589"/>
                  </a:lnTo>
                  <a:lnTo>
                    <a:pt x="167" y="589"/>
                  </a:lnTo>
                  <a:lnTo>
                    <a:pt x="163" y="608"/>
                  </a:lnTo>
                  <a:lnTo>
                    <a:pt x="158" y="642"/>
                  </a:lnTo>
                  <a:lnTo>
                    <a:pt x="154" y="677"/>
                  </a:lnTo>
                  <a:lnTo>
                    <a:pt x="151" y="702"/>
                  </a:lnTo>
                  <a:lnTo>
                    <a:pt x="151" y="702"/>
                  </a:lnTo>
                  <a:lnTo>
                    <a:pt x="149" y="780"/>
                  </a:lnTo>
                  <a:lnTo>
                    <a:pt x="147" y="855"/>
                  </a:lnTo>
                  <a:lnTo>
                    <a:pt x="147" y="855"/>
                  </a:lnTo>
                  <a:lnTo>
                    <a:pt x="147" y="899"/>
                  </a:lnTo>
                  <a:lnTo>
                    <a:pt x="148" y="929"/>
                  </a:lnTo>
                  <a:lnTo>
                    <a:pt x="132" y="932"/>
                  </a:lnTo>
                  <a:lnTo>
                    <a:pt x="132" y="932"/>
                  </a:lnTo>
                  <a:lnTo>
                    <a:pt x="115" y="936"/>
                  </a:lnTo>
                  <a:lnTo>
                    <a:pt x="103" y="940"/>
                  </a:lnTo>
                  <a:lnTo>
                    <a:pt x="88" y="943"/>
                  </a:lnTo>
                  <a:lnTo>
                    <a:pt x="88" y="943"/>
                  </a:lnTo>
                  <a:lnTo>
                    <a:pt x="82" y="946"/>
                  </a:lnTo>
                  <a:lnTo>
                    <a:pt x="77" y="947"/>
                  </a:lnTo>
                  <a:lnTo>
                    <a:pt x="67" y="953"/>
                  </a:lnTo>
                  <a:lnTo>
                    <a:pt x="56" y="957"/>
                  </a:lnTo>
                  <a:lnTo>
                    <a:pt x="50" y="957"/>
                  </a:lnTo>
                  <a:lnTo>
                    <a:pt x="41" y="957"/>
                  </a:lnTo>
                  <a:lnTo>
                    <a:pt x="41" y="957"/>
                  </a:lnTo>
                  <a:lnTo>
                    <a:pt x="32" y="957"/>
                  </a:lnTo>
                  <a:lnTo>
                    <a:pt x="24" y="955"/>
                  </a:lnTo>
                  <a:lnTo>
                    <a:pt x="11" y="950"/>
                  </a:lnTo>
                  <a:lnTo>
                    <a:pt x="3" y="946"/>
                  </a:lnTo>
                  <a:lnTo>
                    <a:pt x="0" y="943"/>
                  </a:lnTo>
                  <a:lnTo>
                    <a:pt x="0" y="943"/>
                  </a:lnTo>
                  <a:lnTo>
                    <a:pt x="0" y="942"/>
                  </a:lnTo>
                  <a:lnTo>
                    <a:pt x="0" y="937"/>
                  </a:lnTo>
                  <a:lnTo>
                    <a:pt x="3" y="933"/>
                  </a:lnTo>
                  <a:lnTo>
                    <a:pt x="6" y="931"/>
                  </a:lnTo>
                  <a:lnTo>
                    <a:pt x="10" y="929"/>
                  </a:lnTo>
                  <a:lnTo>
                    <a:pt x="10" y="929"/>
                  </a:lnTo>
                  <a:lnTo>
                    <a:pt x="21" y="922"/>
                  </a:lnTo>
                  <a:lnTo>
                    <a:pt x="33" y="914"/>
                  </a:lnTo>
                  <a:lnTo>
                    <a:pt x="48" y="902"/>
                  </a:lnTo>
                  <a:lnTo>
                    <a:pt x="48" y="902"/>
                  </a:lnTo>
                  <a:lnTo>
                    <a:pt x="45" y="892"/>
                  </a:lnTo>
                  <a:lnTo>
                    <a:pt x="45" y="884"/>
                  </a:lnTo>
                  <a:lnTo>
                    <a:pt x="47" y="876"/>
                  </a:lnTo>
                  <a:lnTo>
                    <a:pt x="47" y="876"/>
                  </a:lnTo>
                  <a:lnTo>
                    <a:pt x="51" y="866"/>
                  </a:lnTo>
                  <a:lnTo>
                    <a:pt x="58" y="855"/>
                  </a:lnTo>
                  <a:lnTo>
                    <a:pt x="65" y="842"/>
                  </a:lnTo>
                  <a:lnTo>
                    <a:pt x="67" y="835"/>
                  </a:lnTo>
                  <a:lnTo>
                    <a:pt x="69" y="829"/>
                  </a:lnTo>
                  <a:lnTo>
                    <a:pt x="69" y="829"/>
                  </a:lnTo>
                  <a:lnTo>
                    <a:pt x="71" y="807"/>
                  </a:lnTo>
                  <a:lnTo>
                    <a:pt x="76" y="776"/>
                  </a:lnTo>
                  <a:lnTo>
                    <a:pt x="78" y="749"/>
                  </a:lnTo>
                  <a:lnTo>
                    <a:pt x="81" y="739"/>
                  </a:lnTo>
                  <a:lnTo>
                    <a:pt x="82" y="735"/>
                  </a:lnTo>
                  <a:lnTo>
                    <a:pt x="82" y="735"/>
                  </a:lnTo>
                  <a:lnTo>
                    <a:pt x="87" y="731"/>
                  </a:lnTo>
                  <a:lnTo>
                    <a:pt x="87" y="729"/>
                  </a:lnTo>
                  <a:lnTo>
                    <a:pt x="87" y="727"/>
                  </a:lnTo>
                  <a:lnTo>
                    <a:pt x="87" y="727"/>
                  </a:lnTo>
                  <a:lnTo>
                    <a:pt x="84" y="720"/>
                  </a:lnTo>
                  <a:lnTo>
                    <a:pt x="85" y="719"/>
                  </a:lnTo>
                  <a:lnTo>
                    <a:pt x="87" y="714"/>
                  </a:lnTo>
                  <a:lnTo>
                    <a:pt x="87" y="714"/>
                  </a:lnTo>
                  <a:lnTo>
                    <a:pt x="88" y="712"/>
                  </a:lnTo>
                  <a:lnTo>
                    <a:pt x="88" y="708"/>
                  </a:lnTo>
                  <a:lnTo>
                    <a:pt x="87" y="702"/>
                  </a:lnTo>
                  <a:lnTo>
                    <a:pt x="87" y="702"/>
                  </a:lnTo>
                  <a:lnTo>
                    <a:pt x="87" y="693"/>
                  </a:lnTo>
                  <a:lnTo>
                    <a:pt x="89" y="682"/>
                  </a:lnTo>
                  <a:lnTo>
                    <a:pt x="89" y="682"/>
                  </a:lnTo>
                  <a:lnTo>
                    <a:pt x="89" y="625"/>
                  </a:lnTo>
                  <a:lnTo>
                    <a:pt x="89" y="567"/>
                  </a:lnTo>
                  <a:lnTo>
                    <a:pt x="89" y="567"/>
                  </a:lnTo>
                  <a:lnTo>
                    <a:pt x="89" y="513"/>
                  </a:lnTo>
                  <a:lnTo>
                    <a:pt x="91" y="476"/>
                  </a:lnTo>
                  <a:lnTo>
                    <a:pt x="92" y="445"/>
                  </a:lnTo>
                  <a:lnTo>
                    <a:pt x="92" y="445"/>
                  </a:lnTo>
                  <a:lnTo>
                    <a:pt x="95" y="420"/>
                  </a:lnTo>
                  <a:lnTo>
                    <a:pt x="99" y="400"/>
                  </a:lnTo>
                  <a:lnTo>
                    <a:pt x="104" y="378"/>
                  </a:lnTo>
                  <a:lnTo>
                    <a:pt x="107" y="360"/>
                  </a:lnTo>
                  <a:lnTo>
                    <a:pt x="107" y="360"/>
                  </a:lnTo>
                  <a:lnTo>
                    <a:pt x="106" y="357"/>
                  </a:lnTo>
                  <a:lnTo>
                    <a:pt x="106" y="357"/>
                  </a:lnTo>
                  <a:lnTo>
                    <a:pt x="96" y="331"/>
                  </a:lnTo>
                  <a:lnTo>
                    <a:pt x="96" y="331"/>
                  </a:lnTo>
                  <a:lnTo>
                    <a:pt x="87" y="307"/>
                  </a:lnTo>
                  <a:lnTo>
                    <a:pt x="78" y="276"/>
                  </a:lnTo>
                  <a:lnTo>
                    <a:pt x="78" y="276"/>
                  </a:lnTo>
                  <a:lnTo>
                    <a:pt x="74" y="257"/>
                  </a:lnTo>
                  <a:lnTo>
                    <a:pt x="73" y="245"/>
                  </a:lnTo>
                  <a:lnTo>
                    <a:pt x="73" y="244"/>
                  </a:lnTo>
                  <a:lnTo>
                    <a:pt x="73" y="244"/>
                  </a:lnTo>
                  <a:lnTo>
                    <a:pt x="69" y="241"/>
                  </a:lnTo>
                  <a:lnTo>
                    <a:pt x="69" y="241"/>
                  </a:lnTo>
                  <a:lnTo>
                    <a:pt x="70" y="214"/>
                  </a:lnTo>
                  <a:lnTo>
                    <a:pt x="74" y="192"/>
                  </a:lnTo>
                  <a:lnTo>
                    <a:pt x="77" y="183"/>
                  </a:lnTo>
                  <a:lnTo>
                    <a:pt x="80" y="178"/>
                  </a:lnTo>
                  <a:lnTo>
                    <a:pt x="80" y="178"/>
                  </a:lnTo>
                  <a:lnTo>
                    <a:pt x="85" y="171"/>
                  </a:lnTo>
                  <a:lnTo>
                    <a:pt x="93" y="167"/>
                  </a:lnTo>
                  <a:lnTo>
                    <a:pt x="102" y="163"/>
                  </a:lnTo>
                  <a:lnTo>
                    <a:pt x="111" y="159"/>
                  </a:lnTo>
                  <a:lnTo>
                    <a:pt x="111" y="159"/>
                  </a:lnTo>
                  <a:lnTo>
                    <a:pt x="145" y="137"/>
                  </a:lnTo>
                  <a:lnTo>
                    <a:pt x="145" y="137"/>
                  </a:lnTo>
                  <a:lnTo>
                    <a:pt x="145" y="133"/>
                  </a:lnTo>
                  <a:lnTo>
                    <a:pt x="145" y="126"/>
                  </a:lnTo>
                  <a:lnTo>
                    <a:pt x="145" y="126"/>
                  </a:lnTo>
                  <a:lnTo>
                    <a:pt x="139" y="131"/>
                  </a:lnTo>
                  <a:lnTo>
                    <a:pt x="129" y="136"/>
                  </a:lnTo>
                  <a:lnTo>
                    <a:pt x="129" y="136"/>
                  </a:lnTo>
                  <a:lnTo>
                    <a:pt x="117" y="140"/>
                  </a:lnTo>
                  <a:lnTo>
                    <a:pt x="111" y="141"/>
                  </a:lnTo>
                  <a:lnTo>
                    <a:pt x="118" y="134"/>
                  </a:lnTo>
                  <a:lnTo>
                    <a:pt x="118" y="134"/>
                  </a:lnTo>
                  <a:lnTo>
                    <a:pt x="115" y="136"/>
                  </a:lnTo>
                  <a:lnTo>
                    <a:pt x="108" y="137"/>
                  </a:lnTo>
                  <a:lnTo>
                    <a:pt x="108" y="137"/>
                  </a:lnTo>
                  <a:lnTo>
                    <a:pt x="100" y="137"/>
                  </a:lnTo>
                  <a:lnTo>
                    <a:pt x="96" y="136"/>
                  </a:lnTo>
                  <a:lnTo>
                    <a:pt x="96" y="136"/>
                  </a:lnTo>
                  <a:lnTo>
                    <a:pt x="103" y="131"/>
                  </a:lnTo>
                  <a:lnTo>
                    <a:pt x="113" y="126"/>
                  </a:lnTo>
                  <a:lnTo>
                    <a:pt x="113" y="126"/>
                  </a:lnTo>
                  <a:lnTo>
                    <a:pt x="115" y="120"/>
                  </a:lnTo>
                  <a:lnTo>
                    <a:pt x="117" y="116"/>
                  </a:lnTo>
                  <a:lnTo>
                    <a:pt x="118" y="112"/>
                  </a:lnTo>
                  <a:lnTo>
                    <a:pt x="118" y="112"/>
                  </a:lnTo>
                  <a:lnTo>
                    <a:pt x="117" y="116"/>
                  </a:lnTo>
                  <a:lnTo>
                    <a:pt x="114" y="120"/>
                  </a:lnTo>
                  <a:lnTo>
                    <a:pt x="110" y="125"/>
                  </a:lnTo>
                  <a:lnTo>
                    <a:pt x="110" y="125"/>
                  </a:lnTo>
                  <a:lnTo>
                    <a:pt x="104" y="126"/>
                  </a:lnTo>
                  <a:lnTo>
                    <a:pt x="100" y="126"/>
                  </a:lnTo>
                  <a:lnTo>
                    <a:pt x="97" y="125"/>
                  </a:lnTo>
                  <a:lnTo>
                    <a:pt x="97" y="125"/>
                  </a:lnTo>
                  <a:lnTo>
                    <a:pt x="99" y="125"/>
                  </a:lnTo>
                  <a:lnTo>
                    <a:pt x="102" y="125"/>
                  </a:lnTo>
                  <a:lnTo>
                    <a:pt x="104" y="123"/>
                  </a:lnTo>
                  <a:lnTo>
                    <a:pt x="107" y="120"/>
                  </a:lnTo>
                  <a:lnTo>
                    <a:pt x="108" y="116"/>
                  </a:lnTo>
                  <a:lnTo>
                    <a:pt x="111" y="110"/>
                  </a:lnTo>
                  <a:lnTo>
                    <a:pt x="113" y="100"/>
                  </a:lnTo>
                  <a:lnTo>
                    <a:pt x="113" y="100"/>
                  </a:lnTo>
                  <a:lnTo>
                    <a:pt x="113" y="85"/>
                  </a:lnTo>
                  <a:lnTo>
                    <a:pt x="113" y="71"/>
                  </a:lnTo>
                  <a:lnTo>
                    <a:pt x="113" y="71"/>
                  </a:lnTo>
                  <a:lnTo>
                    <a:pt x="115" y="59"/>
                  </a:lnTo>
                  <a:lnTo>
                    <a:pt x="118" y="45"/>
                  </a:lnTo>
                  <a:lnTo>
                    <a:pt x="123" y="34"/>
                  </a:lnTo>
                  <a:lnTo>
                    <a:pt x="126" y="26"/>
                  </a:lnTo>
                  <a:lnTo>
                    <a:pt x="126" y="26"/>
                  </a:lnTo>
                  <a:lnTo>
                    <a:pt x="129" y="21"/>
                  </a:lnTo>
                  <a:lnTo>
                    <a:pt x="139" y="11"/>
                  </a:lnTo>
                  <a:lnTo>
                    <a:pt x="139" y="11"/>
                  </a:lnTo>
                  <a:close/>
                  <a:moveTo>
                    <a:pt x="251" y="293"/>
                  </a:moveTo>
                  <a:lnTo>
                    <a:pt x="251" y="305"/>
                  </a:lnTo>
                  <a:lnTo>
                    <a:pt x="251" y="305"/>
                  </a:lnTo>
                  <a:lnTo>
                    <a:pt x="254" y="323"/>
                  </a:lnTo>
                  <a:lnTo>
                    <a:pt x="254" y="323"/>
                  </a:lnTo>
                  <a:lnTo>
                    <a:pt x="255" y="320"/>
                  </a:lnTo>
                  <a:lnTo>
                    <a:pt x="255" y="320"/>
                  </a:lnTo>
                  <a:lnTo>
                    <a:pt x="255" y="316"/>
                  </a:lnTo>
                  <a:lnTo>
                    <a:pt x="254" y="309"/>
                  </a:lnTo>
                  <a:lnTo>
                    <a:pt x="251" y="293"/>
                  </a:lnTo>
                  <a:lnTo>
                    <a:pt x="251" y="293"/>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05" name="Freeform 69"/>
            <p:cNvSpPr>
              <a:spLocks/>
            </p:cNvSpPr>
            <p:nvPr/>
          </p:nvSpPr>
          <p:spPr bwMode="auto">
            <a:xfrm>
              <a:off x="4567032" y="1515009"/>
              <a:ext cx="208613" cy="739872"/>
            </a:xfrm>
            <a:custGeom>
              <a:avLst/>
              <a:gdLst/>
              <a:ahLst/>
              <a:cxnLst>
                <a:cxn ang="0">
                  <a:pos x="61" y="1668"/>
                </a:cxn>
                <a:cxn ang="0">
                  <a:pos x="47" y="1620"/>
                </a:cxn>
                <a:cxn ang="0">
                  <a:pos x="47" y="1577"/>
                </a:cxn>
                <a:cxn ang="0">
                  <a:pos x="69" y="1562"/>
                </a:cxn>
                <a:cxn ang="0">
                  <a:pos x="75" y="1437"/>
                </a:cxn>
                <a:cxn ang="0">
                  <a:pos x="57" y="1353"/>
                </a:cxn>
                <a:cxn ang="0">
                  <a:pos x="32" y="1364"/>
                </a:cxn>
                <a:cxn ang="0">
                  <a:pos x="10" y="1325"/>
                </a:cxn>
                <a:cxn ang="0">
                  <a:pos x="3" y="1296"/>
                </a:cxn>
                <a:cxn ang="0">
                  <a:pos x="0" y="1275"/>
                </a:cxn>
                <a:cxn ang="0">
                  <a:pos x="3" y="1208"/>
                </a:cxn>
                <a:cxn ang="0">
                  <a:pos x="27" y="953"/>
                </a:cxn>
                <a:cxn ang="0">
                  <a:pos x="42" y="783"/>
                </a:cxn>
                <a:cxn ang="0">
                  <a:pos x="60" y="702"/>
                </a:cxn>
                <a:cxn ang="0">
                  <a:pos x="45" y="548"/>
                </a:cxn>
                <a:cxn ang="0">
                  <a:pos x="37" y="449"/>
                </a:cxn>
                <a:cxn ang="0">
                  <a:pos x="57" y="362"/>
                </a:cxn>
                <a:cxn ang="0">
                  <a:pos x="48" y="354"/>
                </a:cxn>
                <a:cxn ang="0">
                  <a:pos x="42" y="331"/>
                </a:cxn>
                <a:cxn ang="0">
                  <a:pos x="37" y="303"/>
                </a:cxn>
                <a:cxn ang="0">
                  <a:pos x="98" y="262"/>
                </a:cxn>
                <a:cxn ang="0">
                  <a:pos x="73" y="229"/>
                </a:cxn>
                <a:cxn ang="0">
                  <a:pos x="74" y="183"/>
                </a:cxn>
                <a:cxn ang="0">
                  <a:pos x="112" y="110"/>
                </a:cxn>
                <a:cxn ang="0">
                  <a:pos x="151" y="44"/>
                </a:cxn>
                <a:cxn ang="0">
                  <a:pos x="228" y="1"/>
                </a:cxn>
                <a:cxn ang="0">
                  <a:pos x="307" y="19"/>
                </a:cxn>
                <a:cxn ang="0">
                  <a:pos x="347" y="56"/>
                </a:cxn>
                <a:cxn ang="0">
                  <a:pos x="356" y="88"/>
                </a:cxn>
                <a:cxn ang="0">
                  <a:pos x="329" y="145"/>
                </a:cxn>
                <a:cxn ang="0">
                  <a:pos x="319" y="192"/>
                </a:cxn>
                <a:cxn ang="0">
                  <a:pos x="296" y="242"/>
                </a:cxn>
                <a:cxn ang="0">
                  <a:pos x="285" y="263"/>
                </a:cxn>
                <a:cxn ang="0">
                  <a:pos x="256" y="279"/>
                </a:cxn>
                <a:cxn ang="0">
                  <a:pos x="321" y="338"/>
                </a:cxn>
                <a:cxn ang="0">
                  <a:pos x="382" y="399"/>
                </a:cxn>
                <a:cxn ang="0">
                  <a:pos x="408" y="447"/>
                </a:cxn>
                <a:cxn ang="0">
                  <a:pos x="428" y="599"/>
                </a:cxn>
                <a:cxn ang="0">
                  <a:pos x="371" y="1364"/>
                </a:cxn>
                <a:cxn ang="0">
                  <a:pos x="347" y="1359"/>
                </a:cxn>
                <a:cxn ang="0">
                  <a:pos x="331" y="1297"/>
                </a:cxn>
                <a:cxn ang="0">
                  <a:pos x="302" y="1276"/>
                </a:cxn>
                <a:cxn ang="0">
                  <a:pos x="279" y="1326"/>
                </a:cxn>
                <a:cxn ang="0">
                  <a:pos x="281" y="1460"/>
                </a:cxn>
                <a:cxn ang="0">
                  <a:pos x="301" y="1488"/>
                </a:cxn>
                <a:cxn ang="0">
                  <a:pos x="371" y="1525"/>
                </a:cxn>
                <a:cxn ang="0">
                  <a:pos x="407" y="1541"/>
                </a:cxn>
                <a:cxn ang="0">
                  <a:pos x="382" y="1561"/>
                </a:cxn>
                <a:cxn ang="0">
                  <a:pos x="294" y="1566"/>
                </a:cxn>
                <a:cxn ang="0">
                  <a:pos x="218" y="1537"/>
                </a:cxn>
                <a:cxn ang="0">
                  <a:pos x="187" y="1572"/>
                </a:cxn>
                <a:cxn ang="0">
                  <a:pos x="175" y="1526"/>
                </a:cxn>
                <a:cxn ang="0">
                  <a:pos x="180" y="1479"/>
                </a:cxn>
                <a:cxn ang="0">
                  <a:pos x="200" y="1467"/>
                </a:cxn>
                <a:cxn ang="0">
                  <a:pos x="168" y="1496"/>
                </a:cxn>
                <a:cxn ang="0">
                  <a:pos x="170" y="1568"/>
                </a:cxn>
                <a:cxn ang="0">
                  <a:pos x="222" y="1621"/>
                </a:cxn>
                <a:cxn ang="0">
                  <a:pos x="272" y="1638"/>
                </a:cxn>
                <a:cxn ang="0">
                  <a:pos x="297" y="1649"/>
                </a:cxn>
                <a:cxn ang="0">
                  <a:pos x="289" y="1666"/>
                </a:cxn>
                <a:cxn ang="0">
                  <a:pos x="194" y="1685"/>
                </a:cxn>
                <a:cxn ang="0">
                  <a:pos x="150" y="1674"/>
                </a:cxn>
                <a:cxn ang="0">
                  <a:pos x="104" y="1643"/>
                </a:cxn>
              </a:cxnLst>
              <a:rect l="0" t="0" r="r" b="b"/>
              <a:pathLst>
                <a:path w="428" h="1685">
                  <a:moveTo>
                    <a:pt x="87" y="1638"/>
                  </a:moveTo>
                  <a:lnTo>
                    <a:pt x="87" y="1660"/>
                  </a:lnTo>
                  <a:lnTo>
                    <a:pt x="82" y="1668"/>
                  </a:lnTo>
                  <a:lnTo>
                    <a:pt x="82" y="1668"/>
                  </a:lnTo>
                  <a:lnTo>
                    <a:pt x="70" y="1669"/>
                  </a:lnTo>
                  <a:lnTo>
                    <a:pt x="61" y="1668"/>
                  </a:lnTo>
                  <a:lnTo>
                    <a:pt x="58" y="1666"/>
                  </a:lnTo>
                  <a:lnTo>
                    <a:pt x="57" y="1664"/>
                  </a:lnTo>
                  <a:lnTo>
                    <a:pt x="57" y="1664"/>
                  </a:lnTo>
                  <a:lnTo>
                    <a:pt x="52" y="1643"/>
                  </a:lnTo>
                  <a:lnTo>
                    <a:pt x="49" y="1626"/>
                  </a:lnTo>
                  <a:lnTo>
                    <a:pt x="47" y="1620"/>
                  </a:lnTo>
                  <a:lnTo>
                    <a:pt x="45" y="1617"/>
                  </a:lnTo>
                  <a:lnTo>
                    <a:pt x="45" y="1617"/>
                  </a:lnTo>
                  <a:lnTo>
                    <a:pt x="44" y="1607"/>
                  </a:lnTo>
                  <a:lnTo>
                    <a:pt x="43" y="1598"/>
                  </a:lnTo>
                  <a:lnTo>
                    <a:pt x="44" y="1587"/>
                  </a:lnTo>
                  <a:lnTo>
                    <a:pt x="47" y="1577"/>
                  </a:lnTo>
                  <a:lnTo>
                    <a:pt x="49" y="1572"/>
                  </a:lnTo>
                  <a:lnTo>
                    <a:pt x="51" y="1569"/>
                  </a:lnTo>
                  <a:lnTo>
                    <a:pt x="54" y="1566"/>
                  </a:lnTo>
                  <a:lnTo>
                    <a:pt x="58" y="1563"/>
                  </a:lnTo>
                  <a:lnTo>
                    <a:pt x="64" y="1562"/>
                  </a:lnTo>
                  <a:lnTo>
                    <a:pt x="69" y="1562"/>
                  </a:lnTo>
                  <a:lnTo>
                    <a:pt x="69" y="1562"/>
                  </a:lnTo>
                  <a:lnTo>
                    <a:pt x="74" y="1550"/>
                  </a:lnTo>
                  <a:lnTo>
                    <a:pt x="77" y="1536"/>
                  </a:lnTo>
                  <a:lnTo>
                    <a:pt x="79" y="1521"/>
                  </a:lnTo>
                  <a:lnTo>
                    <a:pt x="79" y="1521"/>
                  </a:lnTo>
                  <a:lnTo>
                    <a:pt x="75" y="1437"/>
                  </a:lnTo>
                  <a:lnTo>
                    <a:pt x="73" y="1373"/>
                  </a:lnTo>
                  <a:lnTo>
                    <a:pt x="73" y="1348"/>
                  </a:lnTo>
                  <a:lnTo>
                    <a:pt x="74" y="1332"/>
                  </a:lnTo>
                  <a:lnTo>
                    <a:pt x="61" y="1350"/>
                  </a:lnTo>
                  <a:lnTo>
                    <a:pt x="61" y="1350"/>
                  </a:lnTo>
                  <a:lnTo>
                    <a:pt x="57" y="1353"/>
                  </a:lnTo>
                  <a:lnTo>
                    <a:pt x="49" y="1359"/>
                  </a:lnTo>
                  <a:lnTo>
                    <a:pt x="44" y="1362"/>
                  </a:lnTo>
                  <a:lnTo>
                    <a:pt x="39" y="1364"/>
                  </a:lnTo>
                  <a:lnTo>
                    <a:pt x="35" y="1365"/>
                  </a:lnTo>
                  <a:lnTo>
                    <a:pt x="32" y="1364"/>
                  </a:lnTo>
                  <a:lnTo>
                    <a:pt x="32" y="1364"/>
                  </a:lnTo>
                  <a:lnTo>
                    <a:pt x="27" y="1358"/>
                  </a:lnTo>
                  <a:lnTo>
                    <a:pt x="19" y="1347"/>
                  </a:lnTo>
                  <a:lnTo>
                    <a:pt x="15" y="1340"/>
                  </a:lnTo>
                  <a:lnTo>
                    <a:pt x="11" y="1334"/>
                  </a:lnTo>
                  <a:lnTo>
                    <a:pt x="10" y="1327"/>
                  </a:lnTo>
                  <a:lnTo>
                    <a:pt x="10" y="1325"/>
                  </a:lnTo>
                  <a:lnTo>
                    <a:pt x="10" y="1323"/>
                  </a:lnTo>
                  <a:lnTo>
                    <a:pt x="10" y="1323"/>
                  </a:lnTo>
                  <a:lnTo>
                    <a:pt x="9" y="1319"/>
                  </a:lnTo>
                  <a:lnTo>
                    <a:pt x="6" y="1311"/>
                  </a:lnTo>
                  <a:lnTo>
                    <a:pt x="3" y="1301"/>
                  </a:lnTo>
                  <a:lnTo>
                    <a:pt x="3" y="1296"/>
                  </a:lnTo>
                  <a:lnTo>
                    <a:pt x="5" y="1292"/>
                  </a:lnTo>
                  <a:lnTo>
                    <a:pt x="5" y="1292"/>
                  </a:lnTo>
                  <a:lnTo>
                    <a:pt x="3" y="1289"/>
                  </a:lnTo>
                  <a:lnTo>
                    <a:pt x="1" y="1286"/>
                  </a:lnTo>
                  <a:lnTo>
                    <a:pt x="0" y="1282"/>
                  </a:lnTo>
                  <a:lnTo>
                    <a:pt x="0" y="1275"/>
                  </a:lnTo>
                  <a:lnTo>
                    <a:pt x="1" y="1268"/>
                  </a:lnTo>
                  <a:lnTo>
                    <a:pt x="3" y="1259"/>
                  </a:lnTo>
                  <a:lnTo>
                    <a:pt x="8" y="1250"/>
                  </a:lnTo>
                  <a:lnTo>
                    <a:pt x="8" y="1250"/>
                  </a:lnTo>
                  <a:lnTo>
                    <a:pt x="6" y="1238"/>
                  </a:lnTo>
                  <a:lnTo>
                    <a:pt x="3" y="1208"/>
                  </a:lnTo>
                  <a:lnTo>
                    <a:pt x="3" y="1189"/>
                  </a:lnTo>
                  <a:lnTo>
                    <a:pt x="3" y="1167"/>
                  </a:lnTo>
                  <a:lnTo>
                    <a:pt x="6" y="1146"/>
                  </a:lnTo>
                  <a:lnTo>
                    <a:pt x="9" y="1124"/>
                  </a:lnTo>
                  <a:lnTo>
                    <a:pt x="27" y="953"/>
                  </a:lnTo>
                  <a:lnTo>
                    <a:pt x="27" y="953"/>
                  </a:lnTo>
                  <a:lnTo>
                    <a:pt x="27" y="932"/>
                  </a:lnTo>
                  <a:lnTo>
                    <a:pt x="28" y="884"/>
                  </a:lnTo>
                  <a:lnTo>
                    <a:pt x="31" y="854"/>
                  </a:lnTo>
                  <a:lnTo>
                    <a:pt x="34" y="825"/>
                  </a:lnTo>
                  <a:lnTo>
                    <a:pt x="39" y="796"/>
                  </a:lnTo>
                  <a:lnTo>
                    <a:pt x="42" y="783"/>
                  </a:lnTo>
                  <a:lnTo>
                    <a:pt x="45" y="771"/>
                  </a:lnTo>
                  <a:lnTo>
                    <a:pt x="45" y="771"/>
                  </a:lnTo>
                  <a:lnTo>
                    <a:pt x="48" y="762"/>
                  </a:lnTo>
                  <a:lnTo>
                    <a:pt x="54" y="739"/>
                  </a:lnTo>
                  <a:lnTo>
                    <a:pt x="58" y="721"/>
                  </a:lnTo>
                  <a:lnTo>
                    <a:pt x="60" y="702"/>
                  </a:lnTo>
                  <a:lnTo>
                    <a:pt x="62" y="682"/>
                  </a:lnTo>
                  <a:lnTo>
                    <a:pt x="64" y="659"/>
                  </a:lnTo>
                  <a:lnTo>
                    <a:pt x="64" y="659"/>
                  </a:lnTo>
                  <a:lnTo>
                    <a:pt x="59" y="635"/>
                  </a:lnTo>
                  <a:lnTo>
                    <a:pt x="50" y="580"/>
                  </a:lnTo>
                  <a:lnTo>
                    <a:pt x="45" y="548"/>
                  </a:lnTo>
                  <a:lnTo>
                    <a:pt x="41" y="517"/>
                  </a:lnTo>
                  <a:lnTo>
                    <a:pt x="39" y="492"/>
                  </a:lnTo>
                  <a:lnTo>
                    <a:pt x="39" y="473"/>
                  </a:lnTo>
                  <a:lnTo>
                    <a:pt x="39" y="473"/>
                  </a:lnTo>
                  <a:lnTo>
                    <a:pt x="37" y="462"/>
                  </a:lnTo>
                  <a:lnTo>
                    <a:pt x="37" y="449"/>
                  </a:lnTo>
                  <a:lnTo>
                    <a:pt x="37" y="432"/>
                  </a:lnTo>
                  <a:lnTo>
                    <a:pt x="40" y="414"/>
                  </a:lnTo>
                  <a:lnTo>
                    <a:pt x="44" y="394"/>
                  </a:lnTo>
                  <a:lnTo>
                    <a:pt x="48" y="383"/>
                  </a:lnTo>
                  <a:lnTo>
                    <a:pt x="51" y="372"/>
                  </a:lnTo>
                  <a:lnTo>
                    <a:pt x="57" y="362"/>
                  </a:lnTo>
                  <a:lnTo>
                    <a:pt x="62" y="352"/>
                  </a:lnTo>
                  <a:lnTo>
                    <a:pt x="62" y="352"/>
                  </a:lnTo>
                  <a:lnTo>
                    <a:pt x="59" y="354"/>
                  </a:lnTo>
                  <a:lnTo>
                    <a:pt x="52" y="355"/>
                  </a:lnTo>
                  <a:lnTo>
                    <a:pt x="49" y="355"/>
                  </a:lnTo>
                  <a:lnTo>
                    <a:pt x="48" y="354"/>
                  </a:lnTo>
                  <a:lnTo>
                    <a:pt x="49" y="351"/>
                  </a:lnTo>
                  <a:lnTo>
                    <a:pt x="52" y="345"/>
                  </a:lnTo>
                  <a:lnTo>
                    <a:pt x="52" y="345"/>
                  </a:lnTo>
                  <a:lnTo>
                    <a:pt x="50" y="343"/>
                  </a:lnTo>
                  <a:lnTo>
                    <a:pt x="44" y="336"/>
                  </a:lnTo>
                  <a:lnTo>
                    <a:pt x="42" y="331"/>
                  </a:lnTo>
                  <a:lnTo>
                    <a:pt x="40" y="326"/>
                  </a:lnTo>
                  <a:lnTo>
                    <a:pt x="39" y="320"/>
                  </a:lnTo>
                  <a:lnTo>
                    <a:pt x="40" y="313"/>
                  </a:lnTo>
                  <a:lnTo>
                    <a:pt x="40" y="313"/>
                  </a:lnTo>
                  <a:lnTo>
                    <a:pt x="39" y="310"/>
                  </a:lnTo>
                  <a:lnTo>
                    <a:pt x="37" y="303"/>
                  </a:lnTo>
                  <a:lnTo>
                    <a:pt x="39" y="299"/>
                  </a:lnTo>
                  <a:lnTo>
                    <a:pt x="41" y="295"/>
                  </a:lnTo>
                  <a:lnTo>
                    <a:pt x="44" y="292"/>
                  </a:lnTo>
                  <a:lnTo>
                    <a:pt x="50" y="288"/>
                  </a:lnTo>
                  <a:lnTo>
                    <a:pt x="90" y="270"/>
                  </a:lnTo>
                  <a:lnTo>
                    <a:pt x="98" y="262"/>
                  </a:lnTo>
                  <a:lnTo>
                    <a:pt x="98" y="262"/>
                  </a:lnTo>
                  <a:lnTo>
                    <a:pt x="92" y="259"/>
                  </a:lnTo>
                  <a:lnTo>
                    <a:pt x="86" y="254"/>
                  </a:lnTo>
                  <a:lnTo>
                    <a:pt x="79" y="246"/>
                  </a:lnTo>
                  <a:lnTo>
                    <a:pt x="75" y="235"/>
                  </a:lnTo>
                  <a:lnTo>
                    <a:pt x="73" y="229"/>
                  </a:lnTo>
                  <a:lnTo>
                    <a:pt x="71" y="221"/>
                  </a:lnTo>
                  <a:lnTo>
                    <a:pt x="70" y="213"/>
                  </a:lnTo>
                  <a:lnTo>
                    <a:pt x="70" y="204"/>
                  </a:lnTo>
                  <a:lnTo>
                    <a:pt x="71" y="194"/>
                  </a:lnTo>
                  <a:lnTo>
                    <a:pt x="74" y="183"/>
                  </a:lnTo>
                  <a:lnTo>
                    <a:pt x="74" y="183"/>
                  </a:lnTo>
                  <a:lnTo>
                    <a:pt x="77" y="175"/>
                  </a:lnTo>
                  <a:lnTo>
                    <a:pt x="85" y="155"/>
                  </a:lnTo>
                  <a:lnTo>
                    <a:pt x="98" y="132"/>
                  </a:lnTo>
                  <a:lnTo>
                    <a:pt x="106" y="120"/>
                  </a:lnTo>
                  <a:lnTo>
                    <a:pt x="112" y="110"/>
                  </a:lnTo>
                  <a:lnTo>
                    <a:pt x="112" y="110"/>
                  </a:lnTo>
                  <a:lnTo>
                    <a:pt x="115" y="106"/>
                  </a:lnTo>
                  <a:lnTo>
                    <a:pt x="119" y="93"/>
                  </a:lnTo>
                  <a:lnTo>
                    <a:pt x="129" y="75"/>
                  </a:lnTo>
                  <a:lnTo>
                    <a:pt x="135" y="65"/>
                  </a:lnTo>
                  <a:lnTo>
                    <a:pt x="143" y="54"/>
                  </a:lnTo>
                  <a:lnTo>
                    <a:pt x="151" y="44"/>
                  </a:lnTo>
                  <a:lnTo>
                    <a:pt x="161" y="34"/>
                  </a:lnTo>
                  <a:lnTo>
                    <a:pt x="171" y="25"/>
                  </a:lnTo>
                  <a:lnTo>
                    <a:pt x="184" y="16"/>
                  </a:lnTo>
                  <a:lnTo>
                    <a:pt x="197" y="9"/>
                  </a:lnTo>
                  <a:lnTo>
                    <a:pt x="212" y="5"/>
                  </a:lnTo>
                  <a:lnTo>
                    <a:pt x="228" y="1"/>
                  </a:lnTo>
                  <a:lnTo>
                    <a:pt x="245" y="0"/>
                  </a:lnTo>
                  <a:lnTo>
                    <a:pt x="245" y="0"/>
                  </a:lnTo>
                  <a:lnTo>
                    <a:pt x="261" y="3"/>
                  </a:lnTo>
                  <a:lnTo>
                    <a:pt x="278" y="8"/>
                  </a:lnTo>
                  <a:lnTo>
                    <a:pt x="297" y="15"/>
                  </a:lnTo>
                  <a:lnTo>
                    <a:pt x="307" y="19"/>
                  </a:lnTo>
                  <a:lnTo>
                    <a:pt x="317" y="24"/>
                  </a:lnTo>
                  <a:lnTo>
                    <a:pt x="326" y="29"/>
                  </a:lnTo>
                  <a:lnTo>
                    <a:pt x="332" y="35"/>
                  </a:lnTo>
                  <a:lnTo>
                    <a:pt x="339" y="41"/>
                  </a:lnTo>
                  <a:lnTo>
                    <a:pt x="345" y="49"/>
                  </a:lnTo>
                  <a:lnTo>
                    <a:pt x="347" y="56"/>
                  </a:lnTo>
                  <a:lnTo>
                    <a:pt x="348" y="65"/>
                  </a:lnTo>
                  <a:lnTo>
                    <a:pt x="348" y="65"/>
                  </a:lnTo>
                  <a:lnTo>
                    <a:pt x="351" y="68"/>
                  </a:lnTo>
                  <a:lnTo>
                    <a:pt x="353" y="74"/>
                  </a:lnTo>
                  <a:lnTo>
                    <a:pt x="355" y="79"/>
                  </a:lnTo>
                  <a:lnTo>
                    <a:pt x="356" y="88"/>
                  </a:lnTo>
                  <a:lnTo>
                    <a:pt x="355" y="98"/>
                  </a:lnTo>
                  <a:lnTo>
                    <a:pt x="353" y="109"/>
                  </a:lnTo>
                  <a:lnTo>
                    <a:pt x="347" y="121"/>
                  </a:lnTo>
                  <a:lnTo>
                    <a:pt x="347" y="121"/>
                  </a:lnTo>
                  <a:lnTo>
                    <a:pt x="338" y="135"/>
                  </a:lnTo>
                  <a:lnTo>
                    <a:pt x="329" y="145"/>
                  </a:lnTo>
                  <a:lnTo>
                    <a:pt x="322" y="153"/>
                  </a:lnTo>
                  <a:lnTo>
                    <a:pt x="322" y="153"/>
                  </a:lnTo>
                  <a:lnTo>
                    <a:pt x="322" y="160"/>
                  </a:lnTo>
                  <a:lnTo>
                    <a:pt x="322" y="175"/>
                  </a:lnTo>
                  <a:lnTo>
                    <a:pt x="321" y="184"/>
                  </a:lnTo>
                  <a:lnTo>
                    <a:pt x="319" y="192"/>
                  </a:lnTo>
                  <a:lnTo>
                    <a:pt x="315" y="201"/>
                  </a:lnTo>
                  <a:lnTo>
                    <a:pt x="311" y="206"/>
                  </a:lnTo>
                  <a:lnTo>
                    <a:pt x="311" y="206"/>
                  </a:lnTo>
                  <a:lnTo>
                    <a:pt x="306" y="220"/>
                  </a:lnTo>
                  <a:lnTo>
                    <a:pt x="302" y="231"/>
                  </a:lnTo>
                  <a:lnTo>
                    <a:pt x="296" y="242"/>
                  </a:lnTo>
                  <a:lnTo>
                    <a:pt x="296" y="242"/>
                  </a:lnTo>
                  <a:lnTo>
                    <a:pt x="296" y="245"/>
                  </a:lnTo>
                  <a:lnTo>
                    <a:pt x="294" y="252"/>
                  </a:lnTo>
                  <a:lnTo>
                    <a:pt x="292" y="256"/>
                  </a:lnTo>
                  <a:lnTo>
                    <a:pt x="288" y="260"/>
                  </a:lnTo>
                  <a:lnTo>
                    <a:pt x="285" y="263"/>
                  </a:lnTo>
                  <a:lnTo>
                    <a:pt x="278" y="265"/>
                  </a:lnTo>
                  <a:lnTo>
                    <a:pt x="278" y="265"/>
                  </a:lnTo>
                  <a:lnTo>
                    <a:pt x="271" y="273"/>
                  </a:lnTo>
                  <a:lnTo>
                    <a:pt x="263" y="278"/>
                  </a:lnTo>
                  <a:lnTo>
                    <a:pt x="260" y="279"/>
                  </a:lnTo>
                  <a:lnTo>
                    <a:pt x="256" y="279"/>
                  </a:lnTo>
                  <a:lnTo>
                    <a:pt x="256" y="279"/>
                  </a:lnTo>
                  <a:lnTo>
                    <a:pt x="265" y="287"/>
                  </a:lnTo>
                  <a:lnTo>
                    <a:pt x="287" y="305"/>
                  </a:lnTo>
                  <a:lnTo>
                    <a:pt x="299" y="317"/>
                  </a:lnTo>
                  <a:lnTo>
                    <a:pt x="312" y="327"/>
                  </a:lnTo>
                  <a:lnTo>
                    <a:pt x="321" y="338"/>
                  </a:lnTo>
                  <a:lnTo>
                    <a:pt x="328" y="347"/>
                  </a:lnTo>
                  <a:lnTo>
                    <a:pt x="356" y="375"/>
                  </a:lnTo>
                  <a:lnTo>
                    <a:pt x="356" y="375"/>
                  </a:lnTo>
                  <a:lnTo>
                    <a:pt x="364" y="382"/>
                  </a:lnTo>
                  <a:lnTo>
                    <a:pt x="373" y="390"/>
                  </a:lnTo>
                  <a:lnTo>
                    <a:pt x="382" y="399"/>
                  </a:lnTo>
                  <a:lnTo>
                    <a:pt x="393" y="411"/>
                  </a:lnTo>
                  <a:lnTo>
                    <a:pt x="400" y="423"/>
                  </a:lnTo>
                  <a:lnTo>
                    <a:pt x="404" y="429"/>
                  </a:lnTo>
                  <a:lnTo>
                    <a:pt x="406" y="436"/>
                  </a:lnTo>
                  <a:lnTo>
                    <a:pt x="407" y="441"/>
                  </a:lnTo>
                  <a:lnTo>
                    <a:pt x="408" y="447"/>
                  </a:lnTo>
                  <a:lnTo>
                    <a:pt x="408" y="447"/>
                  </a:lnTo>
                  <a:lnTo>
                    <a:pt x="416" y="490"/>
                  </a:lnTo>
                  <a:lnTo>
                    <a:pt x="422" y="528"/>
                  </a:lnTo>
                  <a:lnTo>
                    <a:pt x="427" y="562"/>
                  </a:lnTo>
                  <a:lnTo>
                    <a:pt x="427" y="562"/>
                  </a:lnTo>
                  <a:lnTo>
                    <a:pt x="428" y="599"/>
                  </a:lnTo>
                  <a:lnTo>
                    <a:pt x="427" y="628"/>
                  </a:lnTo>
                  <a:lnTo>
                    <a:pt x="425" y="650"/>
                  </a:lnTo>
                  <a:lnTo>
                    <a:pt x="404" y="981"/>
                  </a:lnTo>
                  <a:lnTo>
                    <a:pt x="385" y="1353"/>
                  </a:lnTo>
                  <a:lnTo>
                    <a:pt x="385" y="1353"/>
                  </a:lnTo>
                  <a:lnTo>
                    <a:pt x="371" y="1364"/>
                  </a:lnTo>
                  <a:lnTo>
                    <a:pt x="360" y="1372"/>
                  </a:lnTo>
                  <a:lnTo>
                    <a:pt x="355" y="1374"/>
                  </a:lnTo>
                  <a:lnTo>
                    <a:pt x="352" y="1376"/>
                  </a:lnTo>
                  <a:lnTo>
                    <a:pt x="352" y="1376"/>
                  </a:lnTo>
                  <a:lnTo>
                    <a:pt x="351" y="1372"/>
                  </a:lnTo>
                  <a:lnTo>
                    <a:pt x="347" y="1359"/>
                  </a:lnTo>
                  <a:lnTo>
                    <a:pt x="344" y="1341"/>
                  </a:lnTo>
                  <a:lnTo>
                    <a:pt x="343" y="1330"/>
                  </a:lnTo>
                  <a:lnTo>
                    <a:pt x="343" y="1316"/>
                  </a:lnTo>
                  <a:lnTo>
                    <a:pt x="343" y="1316"/>
                  </a:lnTo>
                  <a:lnTo>
                    <a:pt x="339" y="1310"/>
                  </a:lnTo>
                  <a:lnTo>
                    <a:pt x="331" y="1297"/>
                  </a:lnTo>
                  <a:lnTo>
                    <a:pt x="326" y="1290"/>
                  </a:lnTo>
                  <a:lnTo>
                    <a:pt x="318" y="1283"/>
                  </a:lnTo>
                  <a:lnTo>
                    <a:pt x="310" y="1278"/>
                  </a:lnTo>
                  <a:lnTo>
                    <a:pt x="306" y="1277"/>
                  </a:lnTo>
                  <a:lnTo>
                    <a:pt x="302" y="1276"/>
                  </a:lnTo>
                  <a:lnTo>
                    <a:pt x="302" y="1276"/>
                  </a:lnTo>
                  <a:lnTo>
                    <a:pt x="299" y="1284"/>
                  </a:lnTo>
                  <a:lnTo>
                    <a:pt x="294" y="1300"/>
                  </a:lnTo>
                  <a:lnTo>
                    <a:pt x="289" y="1310"/>
                  </a:lnTo>
                  <a:lnTo>
                    <a:pt x="286" y="1318"/>
                  </a:lnTo>
                  <a:lnTo>
                    <a:pt x="281" y="1325"/>
                  </a:lnTo>
                  <a:lnTo>
                    <a:pt x="279" y="1326"/>
                  </a:lnTo>
                  <a:lnTo>
                    <a:pt x="277" y="1327"/>
                  </a:lnTo>
                  <a:lnTo>
                    <a:pt x="277" y="1327"/>
                  </a:lnTo>
                  <a:lnTo>
                    <a:pt x="278" y="1384"/>
                  </a:lnTo>
                  <a:lnTo>
                    <a:pt x="279" y="1428"/>
                  </a:lnTo>
                  <a:lnTo>
                    <a:pt x="280" y="1446"/>
                  </a:lnTo>
                  <a:lnTo>
                    <a:pt x="281" y="1460"/>
                  </a:lnTo>
                  <a:lnTo>
                    <a:pt x="281" y="1460"/>
                  </a:lnTo>
                  <a:lnTo>
                    <a:pt x="282" y="1463"/>
                  </a:lnTo>
                  <a:lnTo>
                    <a:pt x="287" y="1471"/>
                  </a:lnTo>
                  <a:lnTo>
                    <a:pt x="293" y="1482"/>
                  </a:lnTo>
                  <a:lnTo>
                    <a:pt x="297" y="1485"/>
                  </a:lnTo>
                  <a:lnTo>
                    <a:pt x="301" y="1488"/>
                  </a:lnTo>
                  <a:lnTo>
                    <a:pt x="301" y="1488"/>
                  </a:lnTo>
                  <a:lnTo>
                    <a:pt x="322" y="1503"/>
                  </a:lnTo>
                  <a:lnTo>
                    <a:pt x="351" y="1524"/>
                  </a:lnTo>
                  <a:lnTo>
                    <a:pt x="351" y="1524"/>
                  </a:lnTo>
                  <a:lnTo>
                    <a:pt x="361" y="1524"/>
                  </a:lnTo>
                  <a:lnTo>
                    <a:pt x="371" y="1525"/>
                  </a:lnTo>
                  <a:lnTo>
                    <a:pt x="383" y="1527"/>
                  </a:lnTo>
                  <a:lnTo>
                    <a:pt x="394" y="1530"/>
                  </a:lnTo>
                  <a:lnTo>
                    <a:pt x="399" y="1533"/>
                  </a:lnTo>
                  <a:lnTo>
                    <a:pt x="403" y="1535"/>
                  </a:lnTo>
                  <a:lnTo>
                    <a:pt x="406" y="1538"/>
                  </a:lnTo>
                  <a:lnTo>
                    <a:pt x="407" y="1541"/>
                  </a:lnTo>
                  <a:lnTo>
                    <a:pt x="408" y="1545"/>
                  </a:lnTo>
                  <a:lnTo>
                    <a:pt x="407" y="1548"/>
                  </a:lnTo>
                  <a:lnTo>
                    <a:pt x="407" y="1548"/>
                  </a:lnTo>
                  <a:lnTo>
                    <a:pt x="400" y="1553"/>
                  </a:lnTo>
                  <a:lnTo>
                    <a:pt x="394" y="1556"/>
                  </a:lnTo>
                  <a:lnTo>
                    <a:pt x="382" y="1561"/>
                  </a:lnTo>
                  <a:lnTo>
                    <a:pt x="366" y="1564"/>
                  </a:lnTo>
                  <a:lnTo>
                    <a:pt x="347" y="1567"/>
                  </a:lnTo>
                  <a:lnTo>
                    <a:pt x="323" y="1568"/>
                  </a:lnTo>
                  <a:lnTo>
                    <a:pt x="309" y="1567"/>
                  </a:lnTo>
                  <a:lnTo>
                    <a:pt x="294" y="1566"/>
                  </a:lnTo>
                  <a:lnTo>
                    <a:pt x="294" y="1566"/>
                  </a:lnTo>
                  <a:lnTo>
                    <a:pt x="285" y="1561"/>
                  </a:lnTo>
                  <a:lnTo>
                    <a:pt x="262" y="1550"/>
                  </a:lnTo>
                  <a:lnTo>
                    <a:pt x="250" y="1544"/>
                  </a:lnTo>
                  <a:lnTo>
                    <a:pt x="236" y="1541"/>
                  </a:lnTo>
                  <a:lnTo>
                    <a:pt x="223" y="1537"/>
                  </a:lnTo>
                  <a:lnTo>
                    <a:pt x="218" y="1537"/>
                  </a:lnTo>
                  <a:lnTo>
                    <a:pt x="213" y="1538"/>
                  </a:lnTo>
                  <a:lnTo>
                    <a:pt x="210" y="1572"/>
                  </a:lnTo>
                  <a:lnTo>
                    <a:pt x="210" y="1572"/>
                  </a:lnTo>
                  <a:lnTo>
                    <a:pt x="201" y="1573"/>
                  </a:lnTo>
                  <a:lnTo>
                    <a:pt x="192" y="1573"/>
                  </a:lnTo>
                  <a:lnTo>
                    <a:pt x="187" y="1572"/>
                  </a:lnTo>
                  <a:lnTo>
                    <a:pt x="184" y="1571"/>
                  </a:lnTo>
                  <a:lnTo>
                    <a:pt x="184" y="1571"/>
                  </a:lnTo>
                  <a:lnTo>
                    <a:pt x="180" y="1552"/>
                  </a:lnTo>
                  <a:lnTo>
                    <a:pt x="178" y="1536"/>
                  </a:lnTo>
                  <a:lnTo>
                    <a:pt x="175" y="1526"/>
                  </a:lnTo>
                  <a:lnTo>
                    <a:pt x="175" y="1526"/>
                  </a:lnTo>
                  <a:lnTo>
                    <a:pt x="175" y="1517"/>
                  </a:lnTo>
                  <a:lnTo>
                    <a:pt x="174" y="1508"/>
                  </a:lnTo>
                  <a:lnTo>
                    <a:pt x="175" y="1497"/>
                  </a:lnTo>
                  <a:lnTo>
                    <a:pt x="177" y="1487"/>
                  </a:lnTo>
                  <a:lnTo>
                    <a:pt x="178" y="1484"/>
                  </a:lnTo>
                  <a:lnTo>
                    <a:pt x="180" y="1479"/>
                  </a:lnTo>
                  <a:lnTo>
                    <a:pt x="184" y="1476"/>
                  </a:lnTo>
                  <a:lnTo>
                    <a:pt x="187" y="1474"/>
                  </a:lnTo>
                  <a:lnTo>
                    <a:pt x="192" y="1472"/>
                  </a:lnTo>
                  <a:lnTo>
                    <a:pt x="197" y="1472"/>
                  </a:lnTo>
                  <a:lnTo>
                    <a:pt x="197" y="1472"/>
                  </a:lnTo>
                  <a:lnTo>
                    <a:pt x="200" y="1467"/>
                  </a:lnTo>
                  <a:lnTo>
                    <a:pt x="202" y="1459"/>
                  </a:lnTo>
                  <a:lnTo>
                    <a:pt x="203" y="1449"/>
                  </a:lnTo>
                  <a:lnTo>
                    <a:pt x="194" y="1381"/>
                  </a:lnTo>
                  <a:lnTo>
                    <a:pt x="194" y="1381"/>
                  </a:lnTo>
                  <a:lnTo>
                    <a:pt x="178" y="1445"/>
                  </a:lnTo>
                  <a:lnTo>
                    <a:pt x="168" y="1496"/>
                  </a:lnTo>
                  <a:lnTo>
                    <a:pt x="161" y="1531"/>
                  </a:lnTo>
                  <a:lnTo>
                    <a:pt x="161" y="1531"/>
                  </a:lnTo>
                  <a:lnTo>
                    <a:pt x="162" y="1537"/>
                  </a:lnTo>
                  <a:lnTo>
                    <a:pt x="164" y="1551"/>
                  </a:lnTo>
                  <a:lnTo>
                    <a:pt x="167" y="1560"/>
                  </a:lnTo>
                  <a:lnTo>
                    <a:pt x="170" y="1568"/>
                  </a:lnTo>
                  <a:lnTo>
                    <a:pt x="175" y="1576"/>
                  </a:lnTo>
                  <a:lnTo>
                    <a:pt x="180" y="1584"/>
                  </a:lnTo>
                  <a:lnTo>
                    <a:pt x="180" y="1584"/>
                  </a:lnTo>
                  <a:lnTo>
                    <a:pt x="202" y="1602"/>
                  </a:lnTo>
                  <a:lnTo>
                    <a:pt x="217" y="1615"/>
                  </a:lnTo>
                  <a:lnTo>
                    <a:pt x="222" y="1621"/>
                  </a:lnTo>
                  <a:lnTo>
                    <a:pt x="225" y="1624"/>
                  </a:lnTo>
                  <a:lnTo>
                    <a:pt x="225" y="1624"/>
                  </a:lnTo>
                  <a:lnTo>
                    <a:pt x="242" y="1630"/>
                  </a:lnTo>
                  <a:lnTo>
                    <a:pt x="258" y="1635"/>
                  </a:lnTo>
                  <a:lnTo>
                    <a:pt x="272" y="1638"/>
                  </a:lnTo>
                  <a:lnTo>
                    <a:pt x="272" y="1638"/>
                  </a:lnTo>
                  <a:lnTo>
                    <a:pt x="278" y="1639"/>
                  </a:lnTo>
                  <a:lnTo>
                    <a:pt x="284" y="1640"/>
                  </a:lnTo>
                  <a:lnTo>
                    <a:pt x="289" y="1642"/>
                  </a:lnTo>
                  <a:lnTo>
                    <a:pt x="294" y="1645"/>
                  </a:lnTo>
                  <a:lnTo>
                    <a:pt x="296" y="1647"/>
                  </a:lnTo>
                  <a:lnTo>
                    <a:pt x="297" y="1649"/>
                  </a:lnTo>
                  <a:lnTo>
                    <a:pt x="298" y="1653"/>
                  </a:lnTo>
                  <a:lnTo>
                    <a:pt x="298" y="1655"/>
                  </a:lnTo>
                  <a:lnTo>
                    <a:pt x="296" y="1660"/>
                  </a:lnTo>
                  <a:lnTo>
                    <a:pt x="294" y="1663"/>
                  </a:lnTo>
                  <a:lnTo>
                    <a:pt x="294" y="1663"/>
                  </a:lnTo>
                  <a:lnTo>
                    <a:pt x="289" y="1666"/>
                  </a:lnTo>
                  <a:lnTo>
                    <a:pt x="282" y="1670"/>
                  </a:lnTo>
                  <a:lnTo>
                    <a:pt x="273" y="1673"/>
                  </a:lnTo>
                  <a:lnTo>
                    <a:pt x="260" y="1678"/>
                  </a:lnTo>
                  <a:lnTo>
                    <a:pt x="243" y="1681"/>
                  </a:lnTo>
                  <a:lnTo>
                    <a:pt x="221" y="1683"/>
                  </a:lnTo>
                  <a:lnTo>
                    <a:pt x="194" y="1685"/>
                  </a:lnTo>
                  <a:lnTo>
                    <a:pt x="194" y="1685"/>
                  </a:lnTo>
                  <a:lnTo>
                    <a:pt x="188" y="1685"/>
                  </a:lnTo>
                  <a:lnTo>
                    <a:pt x="174" y="1682"/>
                  </a:lnTo>
                  <a:lnTo>
                    <a:pt x="166" y="1681"/>
                  </a:lnTo>
                  <a:lnTo>
                    <a:pt x="157" y="1678"/>
                  </a:lnTo>
                  <a:lnTo>
                    <a:pt x="150" y="1674"/>
                  </a:lnTo>
                  <a:lnTo>
                    <a:pt x="145" y="1671"/>
                  </a:lnTo>
                  <a:lnTo>
                    <a:pt x="145" y="1671"/>
                  </a:lnTo>
                  <a:lnTo>
                    <a:pt x="138" y="1665"/>
                  </a:lnTo>
                  <a:lnTo>
                    <a:pt x="123" y="1654"/>
                  </a:lnTo>
                  <a:lnTo>
                    <a:pt x="113" y="1647"/>
                  </a:lnTo>
                  <a:lnTo>
                    <a:pt x="104" y="1643"/>
                  </a:lnTo>
                  <a:lnTo>
                    <a:pt x="95" y="1639"/>
                  </a:lnTo>
                  <a:lnTo>
                    <a:pt x="87" y="1638"/>
                  </a:lnTo>
                  <a:lnTo>
                    <a:pt x="87" y="1638"/>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06" name="Freeform 71"/>
            <p:cNvSpPr>
              <a:spLocks/>
            </p:cNvSpPr>
            <p:nvPr/>
          </p:nvSpPr>
          <p:spPr bwMode="auto">
            <a:xfrm rot="357251">
              <a:off x="5623368" y="1658838"/>
              <a:ext cx="306738" cy="735675"/>
            </a:xfrm>
            <a:custGeom>
              <a:avLst/>
              <a:gdLst/>
              <a:ahLst/>
              <a:cxnLst>
                <a:cxn ang="0">
                  <a:pos x="427" y="1328"/>
                </a:cxn>
                <a:cxn ang="0">
                  <a:pos x="418" y="1589"/>
                </a:cxn>
                <a:cxn ang="0">
                  <a:pos x="438" y="1691"/>
                </a:cxn>
                <a:cxn ang="0">
                  <a:pos x="428" y="1718"/>
                </a:cxn>
                <a:cxn ang="0">
                  <a:pos x="437" y="1742"/>
                </a:cxn>
                <a:cxn ang="0">
                  <a:pos x="376" y="1769"/>
                </a:cxn>
                <a:cxn ang="0">
                  <a:pos x="319" y="1738"/>
                </a:cxn>
                <a:cxn ang="0">
                  <a:pos x="245" y="1705"/>
                </a:cxn>
                <a:cxn ang="0">
                  <a:pos x="250" y="1657"/>
                </a:cxn>
                <a:cxn ang="0">
                  <a:pos x="295" y="1634"/>
                </a:cxn>
                <a:cxn ang="0">
                  <a:pos x="260" y="1524"/>
                </a:cxn>
                <a:cxn ang="0">
                  <a:pos x="233" y="1303"/>
                </a:cxn>
                <a:cxn ang="0">
                  <a:pos x="186" y="1046"/>
                </a:cxn>
                <a:cxn ang="0">
                  <a:pos x="173" y="995"/>
                </a:cxn>
                <a:cxn ang="0">
                  <a:pos x="155" y="922"/>
                </a:cxn>
                <a:cxn ang="0">
                  <a:pos x="142" y="840"/>
                </a:cxn>
                <a:cxn ang="0">
                  <a:pos x="129" y="839"/>
                </a:cxn>
                <a:cxn ang="0">
                  <a:pos x="109" y="822"/>
                </a:cxn>
                <a:cxn ang="0">
                  <a:pos x="32" y="734"/>
                </a:cxn>
                <a:cxn ang="0">
                  <a:pos x="9" y="686"/>
                </a:cxn>
                <a:cxn ang="0">
                  <a:pos x="0" y="590"/>
                </a:cxn>
                <a:cxn ang="0">
                  <a:pos x="15" y="439"/>
                </a:cxn>
                <a:cxn ang="0">
                  <a:pos x="16" y="365"/>
                </a:cxn>
                <a:cxn ang="0">
                  <a:pos x="58" y="328"/>
                </a:cxn>
                <a:cxn ang="0">
                  <a:pos x="155" y="257"/>
                </a:cxn>
                <a:cxn ang="0">
                  <a:pos x="175" y="193"/>
                </a:cxn>
                <a:cxn ang="0">
                  <a:pos x="148" y="152"/>
                </a:cxn>
                <a:cxn ang="0">
                  <a:pos x="154" y="132"/>
                </a:cxn>
                <a:cxn ang="0">
                  <a:pos x="150" y="78"/>
                </a:cxn>
                <a:cxn ang="0">
                  <a:pos x="181" y="21"/>
                </a:cxn>
                <a:cxn ang="0">
                  <a:pos x="228" y="0"/>
                </a:cxn>
                <a:cxn ang="0">
                  <a:pos x="298" y="21"/>
                </a:cxn>
                <a:cxn ang="0">
                  <a:pos x="324" y="59"/>
                </a:cxn>
                <a:cxn ang="0">
                  <a:pos x="327" y="107"/>
                </a:cxn>
                <a:cxn ang="0">
                  <a:pos x="340" y="126"/>
                </a:cxn>
                <a:cxn ang="0">
                  <a:pos x="327" y="172"/>
                </a:cxn>
                <a:cxn ang="0">
                  <a:pos x="358" y="214"/>
                </a:cxn>
                <a:cxn ang="0">
                  <a:pos x="441" y="244"/>
                </a:cxn>
                <a:cxn ang="0">
                  <a:pos x="526" y="266"/>
                </a:cxn>
                <a:cxn ang="0">
                  <a:pos x="552" y="308"/>
                </a:cxn>
                <a:cxn ang="0">
                  <a:pos x="589" y="383"/>
                </a:cxn>
                <a:cxn ang="0">
                  <a:pos x="632" y="483"/>
                </a:cxn>
                <a:cxn ang="0">
                  <a:pos x="654" y="542"/>
                </a:cxn>
                <a:cxn ang="0">
                  <a:pos x="627" y="644"/>
                </a:cxn>
                <a:cxn ang="0">
                  <a:pos x="562" y="756"/>
                </a:cxn>
                <a:cxn ang="0">
                  <a:pos x="576" y="821"/>
                </a:cxn>
                <a:cxn ang="0">
                  <a:pos x="591" y="899"/>
                </a:cxn>
                <a:cxn ang="0">
                  <a:pos x="613" y="991"/>
                </a:cxn>
                <a:cxn ang="0">
                  <a:pos x="623" y="1162"/>
                </a:cxn>
                <a:cxn ang="0">
                  <a:pos x="667" y="1356"/>
                </a:cxn>
                <a:cxn ang="0">
                  <a:pos x="699" y="1538"/>
                </a:cxn>
                <a:cxn ang="0">
                  <a:pos x="724" y="1606"/>
                </a:cxn>
                <a:cxn ang="0">
                  <a:pos x="739" y="1651"/>
                </a:cxn>
                <a:cxn ang="0">
                  <a:pos x="726" y="1688"/>
                </a:cxn>
                <a:cxn ang="0">
                  <a:pos x="689" y="1724"/>
                </a:cxn>
                <a:cxn ang="0">
                  <a:pos x="621" y="1735"/>
                </a:cxn>
                <a:cxn ang="0">
                  <a:pos x="595" y="1707"/>
                </a:cxn>
                <a:cxn ang="0">
                  <a:pos x="591" y="1653"/>
                </a:cxn>
                <a:cxn ang="0">
                  <a:pos x="577" y="1592"/>
                </a:cxn>
                <a:cxn ang="0">
                  <a:pos x="529" y="1480"/>
                </a:cxn>
                <a:cxn ang="0">
                  <a:pos x="445" y="1177"/>
                </a:cxn>
              </a:cxnLst>
              <a:rect l="0" t="0" r="r" b="b"/>
              <a:pathLst>
                <a:path w="740" h="1769">
                  <a:moveTo>
                    <a:pt x="399" y="1034"/>
                  </a:moveTo>
                  <a:lnTo>
                    <a:pt x="399" y="1034"/>
                  </a:lnTo>
                  <a:lnTo>
                    <a:pt x="404" y="1070"/>
                  </a:lnTo>
                  <a:lnTo>
                    <a:pt x="413" y="1133"/>
                  </a:lnTo>
                  <a:lnTo>
                    <a:pt x="413" y="1133"/>
                  </a:lnTo>
                  <a:lnTo>
                    <a:pt x="418" y="1192"/>
                  </a:lnTo>
                  <a:lnTo>
                    <a:pt x="422" y="1254"/>
                  </a:lnTo>
                  <a:lnTo>
                    <a:pt x="427" y="1328"/>
                  </a:lnTo>
                  <a:lnTo>
                    <a:pt x="429" y="1406"/>
                  </a:lnTo>
                  <a:lnTo>
                    <a:pt x="429" y="1445"/>
                  </a:lnTo>
                  <a:lnTo>
                    <a:pt x="429" y="1481"/>
                  </a:lnTo>
                  <a:lnTo>
                    <a:pt x="428" y="1515"/>
                  </a:lnTo>
                  <a:lnTo>
                    <a:pt x="426" y="1544"/>
                  </a:lnTo>
                  <a:lnTo>
                    <a:pt x="422" y="1569"/>
                  </a:lnTo>
                  <a:lnTo>
                    <a:pt x="420" y="1580"/>
                  </a:lnTo>
                  <a:lnTo>
                    <a:pt x="418" y="1589"/>
                  </a:lnTo>
                  <a:lnTo>
                    <a:pt x="418" y="1589"/>
                  </a:lnTo>
                  <a:lnTo>
                    <a:pt x="421" y="1597"/>
                  </a:lnTo>
                  <a:lnTo>
                    <a:pt x="426" y="1606"/>
                  </a:lnTo>
                  <a:lnTo>
                    <a:pt x="429" y="1617"/>
                  </a:lnTo>
                  <a:lnTo>
                    <a:pt x="434" y="1632"/>
                  </a:lnTo>
                  <a:lnTo>
                    <a:pt x="437" y="1650"/>
                  </a:lnTo>
                  <a:lnTo>
                    <a:pt x="438" y="1669"/>
                  </a:lnTo>
                  <a:lnTo>
                    <a:pt x="438" y="1691"/>
                  </a:lnTo>
                  <a:lnTo>
                    <a:pt x="438" y="1691"/>
                  </a:lnTo>
                  <a:lnTo>
                    <a:pt x="435" y="1693"/>
                  </a:lnTo>
                  <a:lnTo>
                    <a:pt x="431" y="1695"/>
                  </a:lnTo>
                  <a:lnTo>
                    <a:pt x="429" y="1696"/>
                  </a:lnTo>
                  <a:lnTo>
                    <a:pt x="429" y="1696"/>
                  </a:lnTo>
                  <a:lnTo>
                    <a:pt x="429" y="1705"/>
                  </a:lnTo>
                  <a:lnTo>
                    <a:pt x="429" y="1712"/>
                  </a:lnTo>
                  <a:lnTo>
                    <a:pt x="428" y="1718"/>
                  </a:lnTo>
                  <a:lnTo>
                    <a:pt x="428" y="1718"/>
                  </a:lnTo>
                  <a:lnTo>
                    <a:pt x="430" y="1718"/>
                  </a:lnTo>
                  <a:lnTo>
                    <a:pt x="433" y="1719"/>
                  </a:lnTo>
                  <a:lnTo>
                    <a:pt x="435" y="1722"/>
                  </a:lnTo>
                  <a:lnTo>
                    <a:pt x="436" y="1725"/>
                  </a:lnTo>
                  <a:lnTo>
                    <a:pt x="436" y="1728"/>
                  </a:lnTo>
                  <a:lnTo>
                    <a:pt x="436" y="1728"/>
                  </a:lnTo>
                  <a:lnTo>
                    <a:pt x="437" y="1742"/>
                  </a:lnTo>
                  <a:lnTo>
                    <a:pt x="437" y="1751"/>
                  </a:lnTo>
                  <a:lnTo>
                    <a:pt x="436" y="1757"/>
                  </a:lnTo>
                  <a:lnTo>
                    <a:pt x="436" y="1757"/>
                  </a:lnTo>
                  <a:lnTo>
                    <a:pt x="428" y="1761"/>
                  </a:lnTo>
                  <a:lnTo>
                    <a:pt x="419" y="1763"/>
                  </a:lnTo>
                  <a:lnTo>
                    <a:pt x="408" y="1767"/>
                  </a:lnTo>
                  <a:lnTo>
                    <a:pt x="393" y="1769"/>
                  </a:lnTo>
                  <a:lnTo>
                    <a:pt x="376" y="1769"/>
                  </a:lnTo>
                  <a:lnTo>
                    <a:pt x="367" y="1768"/>
                  </a:lnTo>
                  <a:lnTo>
                    <a:pt x="358" y="1766"/>
                  </a:lnTo>
                  <a:lnTo>
                    <a:pt x="348" y="1762"/>
                  </a:lnTo>
                  <a:lnTo>
                    <a:pt x="338" y="1759"/>
                  </a:lnTo>
                  <a:lnTo>
                    <a:pt x="324" y="1751"/>
                  </a:lnTo>
                  <a:lnTo>
                    <a:pt x="323" y="1738"/>
                  </a:lnTo>
                  <a:lnTo>
                    <a:pt x="323" y="1738"/>
                  </a:lnTo>
                  <a:lnTo>
                    <a:pt x="319" y="1738"/>
                  </a:lnTo>
                  <a:lnTo>
                    <a:pt x="308" y="1737"/>
                  </a:lnTo>
                  <a:lnTo>
                    <a:pt x="292" y="1734"/>
                  </a:lnTo>
                  <a:lnTo>
                    <a:pt x="283" y="1732"/>
                  </a:lnTo>
                  <a:lnTo>
                    <a:pt x="275" y="1728"/>
                  </a:lnTo>
                  <a:lnTo>
                    <a:pt x="266" y="1725"/>
                  </a:lnTo>
                  <a:lnTo>
                    <a:pt x="259" y="1719"/>
                  </a:lnTo>
                  <a:lnTo>
                    <a:pt x="251" y="1713"/>
                  </a:lnTo>
                  <a:lnTo>
                    <a:pt x="245" y="1705"/>
                  </a:lnTo>
                  <a:lnTo>
                    <a:pt x="242" y="1698"/>
                  </a:lnTo>
                  <a:lnTo>
                    <a:pt x="240" y="1687"/>
                  </a:lnTo>
                  <a:lnTo>
                    <a:pt x="240" y="1676"/>
                  </a:lnTo>
                  <a:lnTo>
                    <a:pt x="242" y="1662"/>
                  </a:lnTo>
                  <a:lnTo>
                    <a:pt x="242" y="1662"/>
                  </a:lnTo>
                  <a:lnTo>
                    <a:pt x="244" y="1660"/>
                  </a:lnTo>
                  <a:lnTo>
                    <a:pt x="247" y="1659"/>
                  </a:lnTo>
                  <a:lnTo>
                    <a:pt x="250" y="1657"/>
                  </a:lnTo>
                  <a:lnTo>
                    <a:pt x="250" y="1657"/>
                  </a:lnTo>
                  <a:lnTo>
                    <a:pt x="251" y="1653"/>
                  </a:lnTo>
                  <a:lnTo>
                    <a:pt x="253" y="1650"/>
                  </a:lnTo>
                  <a:lnTo>
                    <a:pt x="257" y="1645"/>
                  </a:lnTo>
                  <a:lnTo>
                    <a:pt x="262" y="1642"/>
                  </a:lnTo>
                  <a:lnTo>
                    <a:pt x="270" y="1639"/>
                  </a:lnTo>
                  <a:lnTo>
                    <a:pt x="282" y="1635"/>
                  </a:lnTo>
                  <a:lnTo>
                    <a:pt x="295" y="1634"/>
                  </a:lnTo>
                  <a:lnTo>
                    <a:pt x="295" y="1634"/>
                  </a:lnTo>
                  <a:lnTo>
                    <a:pt x="291" y="1625"/>
                  </a:lnTo>
                  <a:lnTo>
                    <a:pt x="281" y="1602"/>
                  </a:lnTo>
                  <a:lnTo>
                    <a:pt x="274" y="1585"/>
                  </a:lnTo>
                  <a:lnTo>
                    <a:pt x="268" y="1567"/>
                  </a:lnTo>
                  <a:lnTo>
                    <a:pt x="264" y="1546"/>
                  </a:lnTo>
                  <a:lnTo>
                    <a:pt x="260" y="1524"/>
                  </a:lnTo>
                  <a:lnTo>
                    <a:pt x="260" y="1524"/>
                  </a:lnTo>
                  <a:lnTo>
                    <a:pt x="250" y="1449"/>
                  </a:lnTo>
                  <a:lnTo>
                    <a:pt x="243" y="1394"/>
                  </a:lnTo>
                  <a:lnTo>
                    <a:pt x="241" y="1371"/>
                  </a:lnTo>
                  <a:lnTo>
                    <a:pt x="240" y="1356"/>
                  </a:lnTo>
                  <a:lnTo>
                    <a:pt x="240" y="1356"/>
                  </a:lnTo>
                  <a:lnTo>
                    <a:pt x="237" y="1335"/>
                  </a:lnTo>
                  <a:lnTo>
                    <a:pt x="235" y="1318"/>
                  </a:lnTo>
                  <a:lnTo>
                    <a:pt x="233" y="1303"/>
                  </a:lnTo>
                  <a:lnTo>
                    <a:pt x="233" y="1303"/>
                  </a:lnTo>
                  <a:lnTo>
                    <a:pt x="223" y="1256"/>
                  </a:lnTo>
                  <a:lnTo>
                    <a:pt x="214" y="1215"/>
                  </a:lnTo>
                  <a:lnTo>
                    <a:pt x="210" y="1195"/>
                  </a:lnTo>
                  <a:lnTo>
                    <a:pt x="208" y="1178"/>
                  </a:lnTo>
                  <a:lnTo>
                    <a:pt x="208" y="1178"/>
                  </a:lnTo>
                  <a:lnTo>
                    <a:pt x="195" y="1102"/>
                  </a:lnTo>
                  <a:lnTo>
                    <a:pt x="186" y="1046"/>
                  </a:lnTo>
                  <a:lnTo>
                    <a:pt x="182" y="1025"/>
                  </a:lnTo>
                  <a:lnTo>
                    <a:pt x="178" y="1013"/>
                  </a:lnTo>
                  <a:lnTo>
                    <a:pt x="178" y="1013"/>
                  </a:lnTo>
                  <a:lnTo>
                    <a:pt x="178" y="1013"/>
                  </a:lnTo>
                  <a:lnTo>
                    <a:pt x="176" y="1010"/>
                  </a:lnTo>
                  <a:lnTo>
                    <a:pt x="174" y="1006"/>
                  </a:lnTo>
                  <a:lnTo>
                    <a:pt x="173" y="995"/>
                  </a:lnTo>
                  <a:lnTo>
                    <a:pt x="173" y="995"/>
                  </a:lnTo>
                  <a:lnTo>
                    <a:pt x="171" y="991"/>
                  </a:lnTo>
                  <a:lnTo>
                    <a:pt x="165" y="978"/>
                  </a:lnTo>
                  <a:lnTo>
                    <a:pt x="163" y="969"/>
                  </a:lnTo>
                  <a:lnTo>
                    <a:pt x="160" y="959"/>
                  </a:lnTo>
                  <a:lnTo>
                    <a:pt x="159" y="948"/>
                  </a:lnTo>
                  <a:lnTo>
                    <a:pt x="158" y="935"/>
                  </a:lnTo>
                  <a:lnTo>
                    <a:pt x="158" y="935"/>
                  </a:lnTo>
                  <a:lnTo>
                    <a:pt x="155" y="922"/>
                  </a:lnTo>
                  <a:lnTo>
                    <a:pt x="152" y="908"/>
                  </a:lnTo>
                  <a:lnTo>
                    <a:pt x="151" y="894"/>
                  </a:lnTo>
                  <a:lnTo>
                    <a:pt x="151" y="894"/>
                  </a:lnTo>
                  <a:lnTo>
                    <a:pt x="149" y="889"/>
                  </a:lnTo>
                  <a:lnTo>
                    <a:pt x="144" y="873"/>
                  </a:lnTo>
                  <a:lnTo>
                    <a:pt x="143" y="863"/>
                  </a:lnTo>
                  <a:lnTo>
                    <a:pt x="142" y="851"/>
                  </a:lnTo>
                  <a:lnTo>
                    <a:pt x="142" y="840"/>
                  </a:lnTo>
                  <a:lnTo>
                    <a:pt x="144" y="829"/>
                  </a:lnTo>
                  <a:lnTo>
                    <a:pt x="144" y="815"/>
                  </a:lnTo>
                  <a:lnTo>
                    <a:pt x="130" y="810"/>
                  </a:lnTo>
                  <a:lnTo>
                    <a:pt x="130" y="810"/>
                  </a:lnTo>
                  <a:lnTo>
                    <a:pt x="130" y="812"/>
                  </a:lnTo>
                  <a:lnTo>
                    <a:pt x="131" y="817"/>
                  </a:lnTo>
                  <a:lnTo>
                    <a:pt x="131" y="826"/>
                  </a:lnTo>
                  <a:lnTo>
                    <a:pt x="129" y="839"/>
                  </a:lnTo>
                  <a:lnTo>
                    <a:pt x="129" y="859"/>
                  </a:lnTo>
                  <a:lnTo>
                    <a:pt x="129" y="859"/>
                  </a:lnTo>
                  <a:lnTo>
                    <a:pt x="126" y="857"/>
                  </a:lnTo>
                  <a:lnTo>
                    <a:pt x="121" y="849"/>
                  </a:lnTo>
                  <a:lnTo>
                    <a:pt x="115" y="838"/>
                  </a:lnTo>
                  <a:lnTo>
                    <a:pt x="112" y="831"/>
                  </a:lnTo>
                  <a:lnTo>
                    <a:pt x="109" y="822"/>
                  </a:lnTo>
                  <a:lnTo>
                    <a:pt x="109" y="822"/>
                  </a:lnTo>
                  <a:lnTo>
                    <a:pt x="102" y="809"/>
                  </a:lnTo>
                  <a:lnTo>
                    <a:pt x="96" y="800"/>
                  </a:lnTo>
                  <a:lnTo>
                    <a:pt x="89" y="792"/>
                  </a:lnTo>
                  <a:lnTo>
                    <a:pt x="89" y="792"/>
                  </a:lnTo>
                  <a:lnTo>
                    <a:pt x="81" y="785"/>
                  </a:lnTo>
                  <a:lnTo>
                    <a:pt x="63" y="768"/>
                  </a:lnTo>
                  <a:lnTo>
                    <a:pt x="41" y="746"/>
                  </a:lnTo>
                  <a:lnTo>
                    <a:pt x="32" y="734"/>
                  </a:lnTo>
                  <a:lnTo>
                    <a:pt x="24" y="724"/>
                  </a:lnTo>
                  <a:lnTo>
                    <a:pt x="24" y="724"/>
                  </a:lnTo>
                  <a:lnTo>
                    <a:pt x="19" y="713"/>
                  </a:lnTo>
                  <a:lnTo>
                    <a:pt x="14" y="703"/>
                  </a:lnTo>
                  <a:lnTo>
                    <a:pt x="13" y="696"/>
                  </a:lnTo>
                  <a:lnTo>
                    <a:pt x="12" y="690"/>
                  </a:lnTo>
                  <a:lnTo>
                    <a:pt x="12" y="690"/>
                  </a:lnTo>
                  <a:lnTo>
                    <a:pt x="9" y="686"/>
                  </a:lnTo>
                  <a:lnTo>
                    <a:pt x="5" y="673"/>
                  </a:lnTo>
                  <a:lnTo>
                    <a:pt x="4" y="664"/>
                  </a:lnTo>
                  <a:lnTo>
                    <a:pt x="2" y="654"/>
                  </a:lnTo>
                  <a:lnTo>
                    <a:pt x="2" y="641"/>
                  </a:lnTo>
                  <a:lnTo>
                    <a:pt x="3" y="628"/>
                  </a:lnTo>
                  <a:lnTo>
                    <a:pt x="3" y="628"/>
                  </a:lnTo>
                  <a:lnTo>
                    <a:pt x="2" y="610"/>
                  </a:lnTo>
                  <a:lnTo>
                    <a:pt x="0" y="590"/>
                  </a:lnTo>
                  <a:lnTo>
                    <a:pt x="0" y="565"/>
                  </a:lnTo>
                  <a:lnTo>
                    <a:pt x="0" y="536"/>
                  </a:lnTo>
                  <a:lnTo>
                    <a:pt x="3" y="505"/>
                  </a:lnTo>
                  <a:lnTo>
                    <a:pt x="7" y="475"/>
                  </a:lnTo>
                  <a:lnTo>
                    <a:pt x="11" y="460"/>
                  </a:lnTo>
                  <a:lnTo>
                    <a:pt x="14" y="445"/>
                  </a:lnTo>
                  <a:lnTo>
                    <a:pt x="15" y="439"/>
                  </a:lnTo>
                  <a:lnTo>
                    <a:pt x="15" y="439"/>
                  </a:lnTo>
                  <a:lnTo>
                    <a:pt x="13" y="428"/>
                  </a:lnTo>
                  <a:lnTo>
                    <a:pt x="11" y="417"/>
                  </a:lnTo>
                  <a:lnTo>
                    <a:pt x="8" y="403"/>
                  </a:lnTo>
                  <a:lnTo>
                    <a:pt x="8" y="390"/>
                  </a:lnTo>
                  <a:lnTo>
                    <a:pt x="9" y="383"/>
                  </a:lnTo>
                  <a:lnTo>
                    <a:pt x="11" y="376"/>
                  </a:lnTo>
                  <a:lnTo>
                    <a:pt x="13" y="370"/>
                  </a:lnTo>
                  <a:lnTo>
                    <a:pt x="16" y="365"/>
                  </a:lnTo>
                  <a:lnTo>
                    <a:pt x="21" y="360"/>
                  </a:lnTo>
                  <a:lnTo>
                    <a:pt x="26" y="357"/>
                  </a:lnTo>
                  <a:lnTo>
                    <a:pt x="26" y="357"/>
                  </a:lnTo>
                  <a:lnTo>
                    <a:pt x="34" y="351"/>
                  </a:lnTo>
                  <a:lnTo>
                    <a:pt x="43" y="343"/>
                  </a:lnTo>
                  <a:lnTo>
                    <a:pt x="54" y="332"/>
                  </a:lnTo>
                  <a:lnTo>
                    <a:pt x="54" y="332"/>
                  </a:lnTo>
                  <a:lnTo>
                    <a:pt x="58" y="328"/>
                  </a:lnTo>
                  <a:lnTo>
                    <a:pt x="68" y="317"/>
                  </a:lnTo>
                  <a:lnTo>
                    <a:pt x="76" y="309"/>
                  </a:lnTo>
                  <a:lnTo>
                    <a:pt x="87" y="301"/>
                  </a:lnTo>
                  <a:lnTo>
                    <a:pt x="98" y="293"/>
                  </a:lnTo>
                  <a:lnTo>
                    <a:pt x="112" y="285"/>
                  </a:lnTo>
                  <a:lnTo>
                    <a:pt x="155" y="257"/>
                  </a:lnTo>
                  <a:lnTo>
                    <a:pt x="155" y="257"/>
                  </a:lnTo>
                  <a:lnTo>
                    <a:pt x="155" y="257"/>
                  </a:lnTo>
                  <a:lnTo>
                    <a:pt x="156" y="252"/>
                  </a:lnTo>
                  <a:lnTo>
                    <a:pt x="160" y="247"/>
                  </a:lnTo>
                  <a:lnTo>
                    <a:pt x="168" y="236"/>
                  </a:lnTo>
                  <a:lnTo>
                    <a:pt x="182" y="211"/>
                  </a:lnTo>
                  <a:lnTo>
                    <a:pt x="182" y="211"/>
                  </a:lnTo>
                  <a:lnTo>
                    <a:pt x="180" y="206"/>
                  </a:lnTo>
                  <a:lnTo>
                    <a:pt x="177" y="200"/>
                  </a:lnTo>
                  <a:lnTo>
                    <a:pt x="175" y="193"/>
                  </a:lnTo>
                  <a:lnTo>
                    <a:pt x="175" y="193"/>
                  </a:lnTo>
                  <a:lnTo>
                    <a:pt x="174" y="194"/>
                  </a:lnTo>
                  <a:lnTo>
                    <a:pt x="171" y="193"/>
                  </a:lnTo>
                  <a:lnTo>
                    <a:pt x="168" y="192"/>
                  </a:lnTo>
                  <a:lnTo>
                    <a:pt x="166" y="189"/>
                  </a:lnTo>
                  <a:lnTo>
                    <a:pt x="164" y="184"/>
                  </a:lnTo>
                  <a:lnTo>
                    <a:pt x="161" y="177"/>
                  </a:lnTo>
                  <a:lnTo>
                    <a:pt x="148" y="152"/>
                  </a:lnTo>
                  <a:lnTo>
                    <a:pt x="148" y="152"/>
                  </a:lnTo>
                  <a:lnTo>
                    <a:pt x="147" y="148"/>
                  </a:lnTo>
                  <a:lnTo>
                    <a:pt x="144" y="140"/>
                  </a:lnTo>
                  <a:lnTo>
                    <a:pt x="144" y="135"/>
                  </a:lnTo>
                  <a:lnTo>
                    <a:pt x="146" y="132"/>
                  </a:lnTo>
                  <a:lnTo>
                    <a:pt x="147" y="131"/>
                  </a:lnTo>
                  <a:lnTo>
                    <a:pt x="148" y="131"/>
                  </a:lnTo>
                  <a:lnTo>
                    <a:pt x="154" y="132"/>
                  </a:lnTo>
                  <a:lnTo>
                    <a:pt x="154" y="132"/>
                  </a:lnTo>
                  <a:lnTo>
                    <a:pt x="151" y="126"/>
                  </a:lnTo>
                  <a:lnTo>
                    <a:pt x="148" y="112"/>
                  </a:lnTo>
                  <a:lnTo>
                    <a:pt x="147" y="104"/>
                  </a:lnTo>
                  <a:lnTo>
                    <a:pt x="146" y="95"/>
                  </a:lnTo>
                  <a:lnTo>
                    <a:pt x="147" y="86"/>
                  </a:lnTo>
                  <a:lnTo>
                    <a:pt x="148" y="81"/>
                  </a:lnTo>
                  <a:lnTo>
                    <a:pt x="150" y="78"/>
                  </a:lnTo>
                  <a:lnTo>
                    <a:pt x="150" y="78"/>
                  </a:lnTo>
                  <a:lnTo>
                    <a:pt x="151" y="71"/>
                  </a:lnTo>
                  <a:lnTo>
                    <a:pt x="154" y="63"/>
                  </a:lnTo>
                  <a:lnTo>
                    <a:pt x="157" y="53"/>
                  </a:lnTo>
                  <a:lnTo>
                    <a:pt x="161" y="42"/>
                  </a:lnTo>
                  <a:lnTo>
                    <a:pt x="169" y="31"/>
                  </a:lnTo>
                  <a:lnTo>
                    <a:pt x="175" y="27"/>
                  </a:lnTo>
                  <a:lnTo>
                    <a:pt x="181" y="21"/>
                  </a:lnTo>
                  <a:lnTo>
                    <a:pt x="188" y="16"/>
                  </a:lnTo>
                  <a:lnTo>
                    <a:pt x="194" y="13"/>
                  </a:lnTo>
                  <a:lnTo>
                    <a:pt x="194" y="13"/>
                  </a:lnTo>
                  <a:lnTo>
                    <a:pt x="198" y="10"/>
                  </a:lnTo>
                  <a:lnTo>
                    <a:pt x="203" y="7"/>
                  </a:lnTo>
                  <a:lnTo>
                    <a:pt x="209" y="5"/>
                  </a:lnTo>
                  <a:lnTo>
                    <a:pt x="218" y="3"/>
                  </a:lnTo>
                  <a:lnTo>
                    <a:pt x="228" y="0"/>
                  </a:lnTo>
                  <a:lnTo>
                    <a:pt x="240" y="0"/>
                  </a:lnTo>
                  <a:lnTo>
                    <a:pt x="253" y="2"/>
                  </a:lnTo>
                  <a:lnTo>
                    <a:pt x="253" y="2"/>
                  </a:lnTo>
                  <a:lnTo>
                    <a:pt x="259" y="3"/>
                  </a:lnTo>
                  <a:lnTo>
                    <a:pt x="273" y="7"/>
                  </a:lnTo>
                  <a:lnTo>
                    <a:pt x="281" y="11"/>
                  </a:lnTo>
                  <a:lnTo>
                    <a:pt x="290" y="15"/>
                  </a:lnTo>
                  <a:lnTo>
                    <a:pt x="298" y="21"/>
                  </a:lnTo>
                  <a:lnTo>
                    <a:pt x="304" y="29"/>
                  </a:lnTo>
                  <a:lnTo>
                    <a:pt x="304" y="29"/>
                  </a:lnTo>
                  <a:lnTo>
                    <a:pt x="310" y="37"/>
                  </a:lnTo>
                  <a:lnTo>
                    <a:pt x="316" y="45"/>
                  </a:lnTo>
                  <a:lnTo>
                    <a:pt x="319" y="53"/>
                  </a:lnTo>
                  <a:lnTo>
                    <a:pt x="319" y="53"/>
                  </a:lnTo>
                  <a:lnTo>
                    <a:pt x="320" y="54"/>
                  </a:lnTo>
                  <a:lnTo>
                    <a:pt x="324" y="59"/>
                  </a:lnTo>
                  <a:lnTo>
                    <a:pt x="326" y="67"/>
                  </a:lnTo>
                  <a:lnTo>
                    <a:pt x="326" y="73"/>
                  </a:lnTo>
                  <a:lnTo>
                    <a:pt x="326" y="80"/>
                  </a:lnTo>
                  <a:lnTo>
                    <a:pt x="326" y="80"/>
                  </a:lnTo>
                  <a:lnTo>
                    <a:pt x="328" y="90"/>
                  </a:lnTo>
                  <a:lnTo>
                    <a:pt x="329" y="98"/>
                  </a:lnTo>
                  <a:lnTo>
                    <a:pt x="328" y="103"/>
                  </a:lnTo>
                  <a:lnTo>
                    <a:pt x="327" y="107"/>
                  </a:lnTo>
                  <a:lnTo>
                    <a:pt x="327" y="107"/>
                  </a:lnTo>
                  <a:lnTo>
                    <a:pt x="330" y="105"/>
                  </a:lnTo>
                  <a:lnTo>
                    <a:pt x="334" y="104"/>
                  </a:lnTo>
                  <a:lnTo>
                    <a:pt x="336" y="105"/>
                  </a:lnTo>
                  <a:lnTo>
                    <a:pt x="337" y="106"/>
                  </a:lnTo>
                  <a:lnTo>
                    <a:pt x="338" y="108"/>
                  </a:lnTo>
                  <a:lnTo>
                    <a:pt x="340" y="115"/>
                  </a:lnTo>
                  <a:lnTo>
                    <a:pt x="340" y="126"/>
                  </a:lnTo>
                  <a:lnTo>
                    <a:pt x="336" y="145"/>
                  </a:lnTo>
                  <a:lnTo>
                    <a:pt x="334" y="157"/>
                  </a:lnTo>
                  <a:lnTo>
                    <a:pt x="334" y="157"/>
                  </a:lnTo>
                  <a:lnTo>
                    <a:pt x="334" y="159"/>
                  </a:lnTo>
                  <a:lnTo>
                    <a:pt x="334" y="165"/>
                  </a:lnTo>
                  <a:lnTo>
                    <a:pt x="333" y="167"/>
                  </a:lnTo>
                  <a:lnTo>
                    <a:pt x="330" y="169"/>
                  </a:lnTo>
                  <a:lnTo>
                    <a:pt x="327" y="172"/>
                  </a:lnTo>
                  <a:lnTo>
                    <a:pt x="323" y="173"/>
                  </a:lnTo>
                  <a:lnTo>
                    <a:pt x="324" y="184"/>
                  </a:lnTo>
                  <a:lnTo>
                    <a:pt x="324" y="184"/>
                  </a:lnTo>
                  <a:lnTo>
                    <a:pt x="330" y="189"/>
                  </a:lnTo>
                  <a:lnTo>
                    <a:pt x="337" y="197"/>
                  </a:lnTo>
                  <a:lnTo>
                    <a:pt x="345" y="207"/>
                  </a:lnTo>
                  <a:lnTo>
                    <a:pt x="345" y="207"/>
                  </a:lnTo>
                  <a:lnTo>
                    <a:pt x="358" y="214"/>
                  </a:lnTo>
                  <a:lnTo>
                    <a:pt x="368" y="219"/>
                  </a:lnTo>
                  <a:lnTo>
                    <a:pt x="377" y="223"/>
                  </a:lnTo>
                  <a:lnTo>
                    <a:pt x="377" y="223"/>
                  </a:lnTo>
                  <a:lnTo>
                    <a:pt x="401" y="231"/>
                  </a:lnTo>
                  <a:lnTo>
                    <a:pt x="421" y="238"/>
                  </a:lnTo>
                  <a:lnTo>
                    <a:pt x="434" y="243"/>
                  </a:lnTo>
                  <a:lnTo>
                    <a:pt x="434" y="243"/>
                  </a:lnTo>
                  <a:lnTo>
                    <a:pt x="441" y="244"/>
                  </a:lnTo>
                  <a:lnTo>
                    <a:pt x="458" y="248"/>
                  </a:lnTo>
                  <a:lnTo>
                    <a:pt x="483" y="253"/>
                  </a:lnTo>
                  <a:lnTo>
                    <a:pt x="497" y="258"/>
                  </a:lnTo>
                  <a:lnTo>
                    <a:pt x="513" y="265"/>
                  </a:lnTo>
                  <a:lnTo>
                    <a:pt x="513" y="265"/>
                  </a:lnTo>
                  <a:lnTo>
                    <a:pt x="518" y="265"/>
                  </a:lnTo>
                  <a:lnTo>
                    <a:pt x="521" y="265"/>
                  </a:lnTo>
                  <a:lnTo>
                    <a:pt x="526" y="266"/>
                  </a:lnTo>
                  <a:lnTo>
                    <a:pt x="530" y="269"/>
                  </a:lnTo>
                  <a:lnTo>
                    <a:pt x="535" y="275"/>
                  </a:lnTo>
                  <a:lnTo>
                    <a:pt x="538" y="284"/>
                  </a:lnTo>
                  <a:lnTo>
                    <a:pt x="540" y="295"/>
                  </a:lnTo>
                  <a:lnTo>
                    <a:pt x="540" y="295"/>
                  </a:lnTo>
                  <a:lnTo>
                    <a:pt x="543" y="298"/>
                  </a:lnTo>
                  <a:lnTo>
                    <a:pt x="548" y="303"/>
                  </a:lnTo>
                  <a:lnTo>
                    <a:pt x="552" y="308"/>
                  </a:lnTo>
                  <a:lnTo>
                    <a:pt x="554" y="314"/>
                  </a:lnTo>
                  <a:lnTo>
                    <a:pt x="555" y="320"/>
                  </a:lnTo>
                  <a:lnTo>
                    <a:pt x="554" y="327"/>
                  </a:lnTo>
                  <a:lnTo>
                    <a:pt x="554" y="327"/>
                  </a:lnTo>
                  <a:lnTo>
                    <a:pt x="566" y="348"/>
                  </a:lnTo>
                  <a:lnTo>
                    <a:pt x="582" y="371"/>
                  </a:lnTo>
                  <a:lnTo>
                    <a:pt x="582" y="371"/>
                  </a:lnTo>
                  <a:lnTo>
                    <a:pt x="589" y="383"/>
                  </a:lnTo>
                  <a:lnTo>
                    <a:pt x="604" y="411"/>
                  </a:lnTo>
                  <a:lnTo>
                    <a:pt x="612" y="428"/>
                  </a:lnTo>
                  <a:lnTo>
                    <a:pt x="620" y="446"/>
                  </a:lnTo>
                  <a:lnTo>
                    <a:pt x="624" y="462"/>
                  </a:lnTo>
                  <a:lnTo>
                    <a:pt x="627" y="470"/>
                  </a:lnTo>
                  <a:lnTo>
                    <a:pt x="627" y="477"/>
                  </a:lnTo>
                  <a:lnTo>
                    <a:pt x="627" y="477"/>
                  </a:lnTo>
                  <a:lnTo>
                    <a:pt x="632" y="483"/>
                  </a:lnTo>
                  <a:lnTo>
                    <a:pt x="642" y="497"/>
                  </a:lnTo>
                  <a:lnTo>
                    <a:pt x="647" y="505"/>
                  </a:lnTo>
                  <a:lnTo>
                    <a:pt x="652" y="515"/>
                  </a:lnTo>
                  <a:lnTo>
                    <a:pt x="654" y="525"/>
                  </a:lnTo>
                  <a:lnTo>
                    <a:pt x="654" y="528"/>
                  </a:lnTo>
                  <a:lnTo>
                    <a:pt x="654" y="532"/>
                  </a:lnTo>
                  <a:lnTo>
                    <a:pt x="654" y="532"/>
                  </a:lnTo>
                  <a:lnTo>
                    <a:pt x="654" y="542"/>
                  </a:lnTo>
                  <a:lnTo>
                    <a:pt x="653" y="565"/>
                  </a:lnTo>
                  <a:lnTo>
                    <a:pt x="650" y="579"/>
                  </a:lnTo>
                  <a:lnTo>
                    <a:pt x="647" y="595"/>
                  </a:lnTo>
                  <a:lnTo>
                    <a:pt x="642" y="610"/>
                  </a:lnTo>
                  <a:lnTo>
                    <a:pt x="636" y="622"/>
                  </a:lnTo>
                  <a:lnTo>
                    <a:pt x="636" y="622"/>
                  </a:lnTo>
                  <a:lnTo>
                    <a:pt x="633" y="629"/>
                  </a:lnTo>
                  <a:lnTo>
                    <a:pt x="627" y="644"/>
                  </a:lnTo>
                  <a:lnTo>
                    <a:pt x="615" y="662"/>
                  </a:lnTo>
                  <a:lnTo>
                    <a:pt x="608" y="672"/>
                  </a:lnTo>
                  <a:lnTo>
                    <a:pt x="602" y="680"/>
                  </a:lnTo>
                  <a:lnTo>
                    <a:pt x="602" y="680"/>
                  </a:lnTo>
                  <a:lnTo>
                    <a:pt x="561" y="736"/>
                  </a:lnTo>
                  <a:lnTo>
                    <a:pt x="561" y="736"/>
                  </a:lnTo>
                  <a:lnTo>
                    <a:pt x="562" y="746"/>
                  </a:lnTo>
                  <a:lnTo>
                    <a:pt x="562" y="756"/>
                  </a:lnTo>
                  <a:lnTo>
                    <a:pt x="561" y="768"/>
                  </a:lnTo>
                  <a:lnTo>
                    <a:pt x="561" y="768"/>
                  </a:lnTo>
                  <a:lnTo>
                    <a:pt x="564" y="774"/>
                  </a:lnTo>
                  <a:lnTo>
                    <a:pt x="570" y="789"/>
                  </a:lnTo>
                  <a:lnTo>
                    <a:pt x="573" y="797"/>
                  </a:lnTo>
                  <a:lnTo>
                    <a:pt x="576" y="806"/>
                  </a:lnTo>
                  <a:lnTo>
                    <a:pt x="577" y="814"/>
                  </a:lnTo>
                  <a:lnTo>
                    <a:pt x="576" y="821"/>
                  </a:lnTo>
                  <a:lnTo>
                    <a:pt x="576" y="821"/>
                  </a:lnTo>
                  <a:lnTo>
                    <a:pt x="577" y="833"/>
                  </a:lnTo>
                  <a:lnTo>
                    <a:pt x="577" y="844"/>
                  </a:lnTo>
                  <a:lnTo>
                    <a:pt x="574" y="856"/>
                  </a:lnTo>
                  <a:lnTo>
                    <a:pt x="574" y="856"/>
                  </a:lnTo>
                  <a:lnTo>
                    <a:pt x="579" y="864"/>
                  </a:lnTo>
                  <a:lnTo>
                    <a:pt x="587" y="885"/>
                  </a:lnTo>
                  <a:lnTo>
                    <a:pt x="591" y="899"/>
                  </a:lnTo>
                  <a:lnTo>
                    <a:pt x="595" y="915"/>
                  </a:lnTo>
                  <a:lnTo>
                    <a:pt x="598" y="931"/>
                  </a:lnTo>
                  <a:lnTo>
                    <a:pt x="599" y="948"/>
                  </a:lnTo>
                  <a:lnTo>
                    <a:pt x="599" y="948"/>
                  </a:lnTo>
                  <a:lnTo>
                    <a:pt x="603" y="956"/>
                  </a:lnTo>
                  <a:lnTo>
                    <a:pt x="606" y="965"/>
                  </a:lnTo>
                  <a:lnTo>
                    <a:pt x="610" y="977"/>
                  </a:lnTo>
                  <a:lnTo>
                    <a:pt x="613" y="991"/>
                  </a:lnTo>
                  <a:lnTo>
                    <a:pt x="615" y="1007"/>
                  </a:lnTo>
                  <a:lnTo>
                    <a:pt x="614" y="1023"/>
                  </a:lnTo>
                  <a:lnTo>
                    <a:pt x="614" y="1030"/>
                  </a:lnTo>
                  <a:lnTo>
                    <a:pt x="612" y="1037"/>
                  </a:lnTo>
                  <a:lnTo>
                    <a:pt x="612" y="1037"/>
                  </a:lnTo>
                  <a:lnTo>
                    <a:pt x="614" y="1075"/>
                  </a:lnTo>
                  <a:lnTo>
                    <a:pt x="618" y="1116"/>
                  </a:lnTo>
                  <a:lnTo>
                    <a:pt x="623" y="1162"/>
                  </a:lnTo>
                  <a:lnTo>
                    <a:pt x="623" y="1162"/>
                  </a:lnTo>
                  <a:lnTo>
                    <a:pt x="628" y="1181"/>
                  </a:lnTo>
                  <a:lnTo>
                    <a:pt x="640" y="1226"/>
                  </a:lnTo>
                  <a:lnTo>
                    <a:pt x="654" y="1282"/>
                  </a:lnTo>
                  <a:lnTo>
                    <a:pt x="658" y="1310"/>
                  </a:lnTo>
                  <a:lnTo>
                    <a:pt x="663" y="1335"/>
                  </a:lnTo>
                  <a:lnTo>
                    <a:pt x="663" y="1335"/>
                  </a:lnTo>
                  <a:lnTo>
                    <a:pt x="667" y="1356"/>
                  </a:lnTo>
                  <a:lnTo>
                    <a:pt x="676" y="1406"/>
                  </a:lnTo>
                  <a:lnTo>
                    <a:pt x="681" y="1434"/>
                  </a:lnTo>
                  <a:lnTo>
                    <a:pt x="686" y="1463"/>
                  </a:lnTo>
                  <a:lnTo>
                    <a:pt x="688" y="1488"/>
                  </a:lnTo>
                  <a:lnTo>
                    <a:pt x="688" y="1507"/>
                  </a:lnTo>
                  <a:lnTo>
                    <a:pt x="688" y="1507"/>
                  </a:lnTo>
                  <a:lnTo>
                    <a:pt x="694" y="1523"/>
                  </a:lnTo>
                  <a:lnTo>
                    <a:pt x="699" y="1538"/>
                  </a:lnTo>
                  <a:lnTo>
                    <a:pt x="707" y="1552"/>
                  </a:lnTo>
                  <a:lnTo>
                    <a:pt x="707" y="1552"/>
                  </a:lnTo>
                  <a:lnTo>
                    <a:pt x="711" y="1558"/>
                  </a:lnTo>
                  <a:lnTo>
                    <a:pt x="714" y="1564"/>
                  </a:lnTo>
                  <a:lnTo>
                    <a:pt x="717" y="1572"/>
                  </a:lnTo>
                  <a:lnTo>
                    <a:pt x="721" y="1581"/>
                  </a:lnTo>
                  <a:lnTo>
                    <a:pt x="723" y="1592"/>
                  </a:lnTo>
                  <a:lnTo>
                    <a:pt x="724" y="1606"/>
                  </a:lnTo>
                  <a:lnTo>
                    <a:pt x="724" y="1620"/>
                  </a:lnTo>
                  <a:lnTo>
                    <a:pt x="724" y="1620"/>
                  </a:lnTo>
                  <a:lnTo>
                    <a:pt x="726" y="1623"/>
                  </a:lnTo>
                  <a:lnTo>
                    <a:pt x="732" y="1629"/>
                  </a:lnTo>
                  <a:lnTo>
                    <a:pt x="735" y="1634"/>
                  </a:lnTo>
                  <a:lnTo>
                    <a:pt x="738" y="1640"/>
                  </a:lnTo>
                  <a:lnTo>
                    <a:pt x="739" y="1644"/>
                  </a:lnTo>
                  <a:lnTo>
                    <a:pt x="739" y="1651"/>
                  </a:lnTo>
                  <a:lnTo>
                    <a:pt x="739" y="1651"/>
                  </a:lnTo>
                  <a:lnTo>
                    <a:pt x="740" y="1657"/>
                  </a:lnTo>
                  <a:lnTo>
                    <a:pt x="740" y="1665"/>
                  </a:lnTo>
                  <a:lnTo>
                    <a:pt x="739" y="1673"/>
                  </a:lnTo>
                  <a:lnTo>
                    <a:pt x="737" y="1676"/>
                  </a:lnTo>
                  <a:lnTo>
                    <a:pt x="734" y="1681"/>
                  </a:lnTo>
                  <a:lnTo>
                    <a:pt x="731" y="1685"/>
                  </a:lnTo>
                  <a:lnTo>
                    <a:pt x="726" y="1688"/>
                  </a:lnTo>
                  <a:lnTo>
                    <a:pt x="722" y="1692"/>
                  </a:lnTo>
                  <a:lnTo>
                    <a:pt x="715" y="1695"/>
                  </a:lnTo>
                  <a:lnTo>
                    <a:pt x="707" y="1698"/>
                  </a:lnTo>
                  <a:lnTo>
                    <a:pt x="698" y="1700"/>
                  </a:lnTo>
                  <a:lnTo>
                    <a:pt x="698" y="1715"/>
                  </a:lnTo>
                  <a:lnTo>
                    <a:pt x="698" y="1715"/>
                  </a:lnTo>
                  <a:lnTo>
                    <a:pt x="695" y="1719"/>
                  </a:lnTo>
                  <a:lnTo>
                    <a:pt x="689" y="1724"/>
                  </a:lnTo>
                  <a:lnTo>
                    <a:pt x="682" y="1728"/>
                  </a:lnTo>
                  <a:lnTo>
                    <a:pt x="672" y="1733"/>
                  </a:lnTo>
                  <a:lnTo>
                    <a:pt x="658" y="1736"/>
                  </a:lnTo>
                  <a:lnTo>
                    <a:pt x="650" y="1737"/>
                  </a:lnTo>
                  <a:lnTo>
                    <a:pt x="641" y="1737"/>
                  </a:lnTo>
                  <a:lnTo>
                    <a:pt x="631" y="1736"/>
                  </a:lnTo>
                  <a:lnTo>
                    <a:pt x="621" y="1735"/>
                  </a:lnTo>
                  <a:lnTo>
                    <a:pt x="621" y="1735"/>
                  </a:lnTo>
                  <a:lnTo>
                    <a:pt x="616" y="1735"/>
                  </a:lnTo>
                  <a:lnTo>
                    <a:pt x="608" y="1734"/>
                  </a:lnTo>
                  <a:lnTo>
                    <a:pt x="604" y="1733"/>
                  </a:lnTo>
                  <a:lnTo>
                    <a:pt x="599" y="1730"/>
                  </a:lnTo>
                  <a:lnTo>
                    <a:pt x="596" y="1728"/>
                  </a:lnTo>
                  <a:lnTo>
                    <a:pt x="595" y="1725"/>
                  </a:lnTo>
                  <a:lnTo>
                    <a:pt x="595" y="1725"/>
                  </a:lnTo>
                  <a:lnTo>
                    <a:pt x="595" y="1707"/>
                  </a:lnTo>
                  <a:lnTo>
                    <a:pt x="596" y="1694"/>
                  </a:lnTo>
                  <a:lnTo>
                    <a:pt x="597" y="1691"/>
                  </a:lnTo>
                  <a:lnTo>
                    <a:pt x="599" y="1688"/>
                  </a:lnTo>
                  <a:lnTo>
                    <a:pt x="599" y="1688"/>
                  </a:lnTo>
                  <a:lnTo>
                    <a:pt x="598" y="1675"/>
                  </a:lnTo>
                  <a:lnTo>
                    <a:pt x="596" y="1662"/>
                  </a:lnTo>
                  <a:lnTo>
                    <a:pt x="595" y="1658"/>
                  </a:lnTo>
                  <a:lnTo>
                    <a:pt x="591" y="1653"/>
                  </a:lnTo>
                  <a:lnTo>
                    <a:pt x="591" y="1653"/>
                  </a:lnTo>
                  <a:lnTo>
                    <a:pt x="589" y="1649"/>
                  </a:lnTo>
                  <a:lnTo>
                    <a:pt x="582" y="1635"/>
                  </a:lnTo>
                  <a:lnTo>
                    <a:pt x="579" y="1626"/>
                  </a:lnTo>
                  <a:lnTo>
                    <a:pt x="577" y="1616"/>
                  </a:lnTo>
                  <a:lnTo>
                    <a:pt x="576" y="1605"/>
                  </a:lnTo>
                  <a:lnTo>
                    <a:pt x="577" y="1592"/>
                  </a:lnTo>
                  <a:lnTo>
                    <a:pt x="577" y="1592"/>
                  </a:lnTo>
                  <a:lnTo>
                    <a:pt x="573" y="1589"/>
                  </a:lnTo>
                  <a:lnTo>
                    <a:pt x="568" y="1577"/>
                  </a:lnTo>
                  <a:lnTo>
                    <a:pt x="559" y="1559"/>
                  </a:lnTo>
                  <a:lnTo>
                    <a:pt x="555" y="1548"/>
                  </a:lnTo>
                  <a:lnTo>
                    <a:pt x="551" y="1533"/>
                  </a:lnTo>
                  <a:lnTo>
                    <a:pt x="551" y="1533"/>
                  </a:lnTo>
                  <a:lnTo>
                    <a:pt x="544" y="1517"/>
                  </a:lnTo>
                  <a:lnTo>
                    <a:pt x="529" y="1480"/>
                  </a:lnTo>
                  <a:lnTo>
                    <a:pt x="512" y="1433"/>
                  </a:lnTo>
                  <a:lnTo>
                    <a:pt x="505" y="1412"/>
                  </a:lnTo>
                  <a:lnTo>
                    <a:pt x="501" y="1394"/>
                  </a:lnTo>
                  <a:lnTo>
                    <a:pt x="501" y="1394"/>
                  </a:lnTo>
                  <a:lnTo>
                    <a:pt x="477" y="1307"/>
                  </a:lnTo>
                  <a:lnTo>
                    <a:pt x="458" y="1235"/>
                  </a:lnTo>
                  <a:lnTo>
                    <a:pt x="451" y="1203"/>
                  </a:lnTo>
                  <a:lnTo>
                    <a:pt x="445" y="1177"/>
                  </a:lnTo>
                  <a:lnTo>
                    <a:pt x="410" y="1067"/>
                  </a:lnTo>
                  <a:lnTo>
                    <a:pt x="399" y="1034"/>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07" name="Freeform 100"/>
            <p:cNvSpPr>
              <a:spLocks noEditPoints="1"/>
            </p:cNvSpPr>
            <p:nvPr/>
          </p:nvSpPr>
          <p:spPr bwMode="auto">
            <a:xfrm>
              <a:off x="8355511" y="1657326"/>
              <a:ext cx="545340" cy="822715"/>
            </a:xfrm>
            <a:custGeom>
              <a:avLst/>
              <a:gdLst/>
              <a:ahLst/>
              <a:cxnLst>
                <a:cxn ang="0">
                  <a:pos x="404" y="96"/>
                </a:cxn>
                <a:cxn ang="0">
                  <a:pos x="394" y="242"/>
                </a:cxn>
                <a:cxn ang="0">
                  <a:pos x="470" y="552"/>
                </a:cxn>
                <a:cxn ang="0">
                  <a:pos x="442" y="768"/>
                </a:cxn>
                <a:cxn ang="0">
                  <a:pos x="488" y="846"/>
                </a:cxn>
                <a:cxn ang="0">
                  <a:pos x="480" y="722"/>
                </a:cxn>
                <a:cxn ang="0">
                  <a:pos x="502" y="716"/>
                </a:cxn>
                <a:cxn ang="0">
                  <a:pos x="520" y="720"/>
                </a:cxn>
                <a:cxn ang="0">
                  <a:pos x="536" y="718"/>
                </a:cxn>
                <a:cxn ang="0">
                  <a:pos x="548" y="722"/>
                </a:cxn>
                <a:cxn ang="0">
                  <a:pos x="570" y="730"/>
                </a:cxn>
                <a:cxn ang="0">
                  <a:pos x="582" y="740"/>
                </a:cxn>
                <a:cxn ang="0">
                  <a:pos x="584" y="752"/>
                </a:cxn>
                <a:cxn ang="0">
                  <a:pos x="584" y="806"/>
                </a:cxn>
                <a:cxn ang="0">
                  <a:pos x="608" y="738"/>
                </a:cxn>
                <a:cxn ang="0">
                  <a:pos x="618" y="386"/>
                </a:cxn>
                <a:cxn ang="0">
                  <a:pos x="760" y="108"/>
                </a:cxn>
                <a:cxn ang="0">
                  <a:pos x="868" y="334"/>
                </a:cxn>
                <a:cxn ang="0">
                  <a:pos x="924" y="696"/>
                </a:cxn>
                <a:cxn ang="0">
                  <a:pos x="910" y="1028"/>
                </a:cxn>
                <a:cxn ang="0">
                  <a:pos x="814" y="1324"/>
                </a:cxn>
                <a:cxn ang="0">
                  <a:pos x="728" y="1320"/>
                </a:cxn>
                <a:cxn ang="0">
                  <a:pos x="736" y="1182"/>
                </a:cxn>
                <a:cxn ang="0">
                  <a:pos x="672" y="854"/>
                </a:cxn>
                <a:cxn ang="0">
                  <a:pos x="598" y="1028"/>
                </a:cxn>
                <a:cxn ang="0">
                  <a:pos x="582" y="1160"/>
                </a:cxn>
                <a:cxn ang="0">
                  <a:pos x="590" y="1282"/>
                </a:cxn>
                <a:cxn ang="0">
                  <a:pos x="530" y="1312"/>
                </a:cxn>
                <a:cxn ang="0">
                  <a:pos x="476" y="1166"/>
                </a:cxn>
                <a:cxn ang="0">
                  <a:pos x="452" y="1302"/>
                </a:cxn>
                <a:cxn ang="0">
                  <a:pos x="416" y="1226"/>
                </a:cxn>
                <a:cxn ang="0">
                  <a:pos x="442" y="1028"/>
                </a:cxn>
                <a:cxn ang="0">
                  <a:pos x="386" y="894"/>
                </a:cxn>
                <a:cxn ang="0">
                  <a:pos x="380" y="1138"/>
                </a:cxn>
                <a:cxn ang="0">
                  <a:pos x="426" y="1356"/>
                </a:cxn>
                <a:cxn ang="0">
                  <a:pos x="350" y="1368"/>
                </a:cxn>
                <a:cxn ang="0">
                  <a:pos x="292" y="1338"/>
                </a:cxn>
                <a:cxn ang="0">
                  <a:pos x="264" y="1062"/>
                </a:cxn>
                <a:cxn ang="0">
                  <a:pos x="248" y="918"/>
                </a:cxn>
                <a:cxn ang="0">
                  <a:pos x="202" y="1036"/>
                </a:cxn>
                <a:cxn ang="0">
                  <a:pos x="190" y="1342"/>
                </a:cxn>
                <a:cxn ang="0">
                  <a:pos x="140" y="1390"/>
                </a:cxn>
                <a:cxn ang="0">
                  <a:pos x="58" y="1368"/>
                </a:cxn>
                <a:cxn ang="0">
                  <a:pos x="86" y="1138"/>
                </a:cxn>
                <a:cxn ang="0">
                  <a:pos x="92" y="954"/>
                </a:cxn>
                <a:cxn ang="0">
                  <a:pos x="78" y="648"/>
                </a:cxn>
                <a:cxn ang="0">
                  <a:pos x="0" y="440"/>
                </a:cxn>
                <a:cxn ang="0">
                  <a:pos x="230" y="154"/>
                </a:cxn>
                <a:cxn ang="0">
                  <a:pos x="276" y="52"/>
                </a:cxn>
                <a:cxn ang="0">
                  <a:pos x="368" y="4"/>
                </a:cxn>
                <a:cxn ang="0">
                  <a:pos x="516" y="720"/>
                </a:cxn>
                <a:cxn ang="0">
                  <a:pos x="752" y="108"/>
                </a:cxn>
                <a:cxn ang="0">
                  <a:pos x="688" y="246"/>
                </a:cxn>
                <a:cxn ang="0">
                  <a:pos x="688" y="318"/>
                </a:cxn>
                <a:cxn ang="0">
                  <a:pos x="852" y="518"/>
                </a:cxn>
                <a:cxn ang="0">
                  <a:pos x="376" y="588"/>
                </a:cxn>
                <a:cxn ang="0">
                  <a:pos x="394" y="616"/>
                </a:cxn>
                <a:cxn ang="0">
                  <a:pos x="404" y="702"/>
                </a:cxn>
                <a:cxn ang="0">
                  <a:pos x="498" y="714"/>
                </a:cxn>
                <a:cxn ang="0">
                  <a:pos x="486" y="728"/>
                </a:cxn>
                <a:cxn ang="0">
                  <a:pos x="394" y="818"/>
                </a:cxn>
                <a:cxn ang="0">
                  <a:pos x="790" y="1192"/>
                </a:cxn>
                <a:cxn ang="0">
                  <a:pos x="784" y="1272"/>
                </a:cxn>
              </a:cxnLst>
              <a:rect l="0" t="0" r="r" b="b"/>
              <a:pathLst>
                <a:path w="928" h="1400">
                  <a:moveTo>
                    <a:pt x="376" y="8"/>
                  </a:moveTo>
                  <a:lnTo>
                    <a:pt x="376" y="8"/>
                  </a:lnTo>
                  <a:lnTo>
                    <a:pt x="374" y="6"/>
                  </a:lnTo>
                  <a:lnTo>
                    <a:pt x="376" y="6"/>
                  </a:lnTo>
                  <a:lnTo>
                    <a:pt x="380" y="10"/>
                  </a:lnTo>
                  <a:lnTo>
                    <a:pt x="380" y="10"/>
                  </a:lnTo>
                  <a:lnTo>
                    <a:pt x="386" y="16"/>
                  </a:lnTo>
                  <a:lnTo>
                    <a:pt x="386" y="16"/>
                  </a:lnTo>
                  <a:lnTo>
                    <a:pt x="388" y="16"/>
                  </a:lnTo>
                  <a:lnTo>
                    <a:pt x="386" y="14"/>
                  </a:lnTo>
                  <a:lnTo>
                    <a:pt x="386" y="14"/>
                  </a:lnTo>
                  <a:lnTo>
                    <a:pt x="388" y="18"/>
                  </a:lnTo>
                  <a:lnTo>
                    <a:pt x="392" y="20"/>
                  </a:lnTo>
                  <a:lnTo>
                    <a:pt x="392" y="20"/>
                  </a:lnTo>
                  <a:lnTo>
                    <a:pt x="390" y="18"/>
                  </a:lnTo>
                  <a:lnTo>
                    <a:pt x="390" y="18"/>
                  </a:lnTo>
                  <a:lnTo>
                    <a:pt x="394" y="24"/>
                  </a:lnTo>
                  <a:lnTo>
                    <a:pt x="396" y="28"/>
                  </a:lnTo>
                  <a:lnTo>
                    <a:pt x="398" y="32"/>
                  </a:lnTo>
                  <a:lnTo>
                    <a:pt x="398" y="32"/>
                  </a:lnTo>
                  <a:lnTo>
                    <a:pt x="404" y="38"/>
                  </a:lnTo>
                  <a:lnTo>
                    <a:pt x="406" y="40"/>
                  </a:lnTo>
                  <a:lnTo>
                    <a:pt x="408" y="44"/>
                  </a:lnTo>
                  <a:lnTo>
                    <a:pt x="408" y="44"/>
                  </a:lnTo>
                  <a:lnTo>
                    <a:pt x="408" y="48"/>
                  </a:lnTo>
                  <a:lnTo>
                    <a:pt x="408" y="48"/>
                  </a:lnTo>
                  <a:lnTo>
                    <a:pt x="412" y="58"/>
                  </a:lnTo>
                  <a:lnTo>
                    <a:pt x="412" y="64"/>
                  </a:lnTo>
                  <a:lnTo>
                    <a:pt x="410" y="68"/>
                  </a:lnTo>
                  <a:lnTo>
                    <a:pt x="410" y="68"/>
                  </a:lnTo>
                  <a:lnTo>
                    <a:pt x="408" y="82"/>
                  </a:lnTo>
                  <a:lnTo>
                    <a:pt x="404" y="96"/>
                  </a:lnTo>
                  <a:lnTo>
                    <a:pt x="398" y="108"/>
                  </a:lnTo>
                  <a:lnTo>
                    <a:pt x="390" y="118"/>
                  </a:lnTo>
                  <a:lnTo>
                    <a:pt x="390" y="118"/>
                  </a:lnTo>
                  <a:lnTo>
                    <a:pt x="392" y="120"/>
                  </a:lnTo>
                  <a:lnTo>
                    <a:pt x="394" y="120"/>
                  </a:lnTo>
                  <a:lnTo>
                    <a:pt x="394" y="120"/>
                  </a:lnTo>
                  <a:lnTo>
                    <a:pt x="390" y="130"/>
                  </a:lnTo>
                  <a:lnTo>
                    <a:pt x="388" y="136"/>
                  </a:lnTo>
                  <a:lnTo>
                    <a:pt x="388" y="136"/>
                  </a:lnTo>
                  <a:lnTo>
                    <a:pt x="384" y="142"/>
                  </a:lnTo>
                  <a:lnTo>
                    <a:pt x="384" y="142"/>
                  </a:lnTo>
                  <a:lnTo>
                    <a:pt x="380" y="150"/>
                  </a:lnTo>
                  <a:lnTo>
                    <a:pt x="378" y="154"/>
                  </a:lnTo>
                  <a:lnTo>
                    <a:pt x="374" y="158"/>
                  </a:lnTo>
                  <a:lnTo>
                    <a:pt x="374" y="158"/>
                  </a:lnTo>
                  <a:lnTo>
                    <a:pt x="374" y="158"/>
                  </a:lnTo>
                  <a:lnTo>
                    <a:pt x="372" y="156"/>
                  </a:lnTo>
                  <a:lnTo>
                    <a:pt x="372" y="156"/>
                  </a:lnTo>
                  <a:lnTo>
                    <a:pt x="360" y="174"/>
                  </a:lnTo>
                  <a:lnTo>
                    <a:pt x="352" y="182"/>
                  </a:lnTo>
                  <a:lnTo>
                    <a:pt x="344" y="188"/>
                  </a:lnTo>
                  <a:lnTo>
                    <a:pt x="344" y="188"/>
                  </a:lnTo>
                  <a:lnTo>
                    <a:pt x="362" y="214"/>
                  </a:lnTo>
                  <a:lnTo>
                    <a:pt x="362" y="214"/>
                  </a:lnTo>
                  <a:lnTo>
                    <a:pt x="366" y="222"/>
                  </a:lnTo>
                  <a:lnTo>
                    <a:pt x="366" y="222"/>
                  </a:lnTo>
                  <a:lnTo>
                    <a:pt x="370" y="226"/>
                  </a:lnTo>
                  <a:lnTo>
                    <a:pt x="370" y="226"/>
                  </a:lnTo>
                  <a:lnTo>
                    <a:pt x="376" y="232"/>
                  </a:lnTo>
                  <a:lnTo>
                    <a:pt x="382" y="236"/>
                  </a:lnTo>
                  <a:lnTo>
                    <a:pt x="382" y="236"/>
                  </a:lnTo>
                  <a:lnTo>
                    <a:pt x="394" y="242"/>
                  </a:lnTo>
                  <a:lnTo>
                    <a:pt x="406" y="250"/>
                  </a:lnTo>
                  <a:lnTo>
                    <a:pt x="406" y="250"/>
                  </a:lnTo>
                  <a:lnTo>
                    <a:pt x="410" y="254"/>
                  </a:lnTo>
                  <a:lnTo>
                    <a:pt x="410" y="254"/>
                  </a:lnTo>
                  <a:lnTo>
                    <a:pt x="416" y="258"/>
                  </a:lnTo>
                  <a:lnTo>
                    <a:pt x="416" y="258"/>
                  </a:lnTo>
                  <a:lnTo>
                    <a:pt x="424" y="268"/>
                  </a:lnTo>
                  <a:lnTo>
                    <a:pt x="424" y="268"/>
                  </a:lnTo>
                  <a:lnTo>
                    <a:pt x="428" y="272"/>
                  </a:lnTo>
                  <a:lnTo>
                    <a:pt x="430" y="276"/>
                  </a:lnTo>
                  <a:lnTo>
                    <a:pt x="430" y="276"/>
                  </a:lnTo>
                  <a:lnTo>
                    <a:pt x="434" y="284"/>
                  </a:lnTo>
                  <a:lnTo>
                    <a:pt x="438" y="294"/>
                  </a:lnTo>
                  <a:lnTo>
                    <a:pt x="444" y="312"/>
                  </a:lnTo>
                  <a:lnTo>
                    <a:pt x="444" y="312"/>
                  </a:lnTo>
                  <a:lnTo>
                    <a:pt x="448" y="324"/>
                  </a:lnTo>
                  <a:lnTo>
                    <a:pt x="450" y="338"/>
                  </a:lnTo>
                  <a:lnTo>
                    <a:pt x="452" y="368"/>
                  </a:lnTo>
                  <a:lnTo>
                    <a:pt x="452" y="368"/>
                  </a:lnTo>
                  <a:lnTo>
                    <a:pt x="458" y="420"/>
                  </a:lnTo>
                  <a:lnTo>
                    <a:pt x="462" y="472"/>
                  </a:lnTo>
                  <a:lnTo>
                    <a:pt x="462" y="472"/>
                  </a:lnTo>
                  <a:lnTo>
                    <a:pt x="466" y="510"/>
                  </a:lnTo>
                  <a:lnTo>
                    <a:pt x="466" y="510"/>
                  </a:lnTo>
                  <a:lnTo>
                    <a:pt x="466" y="536"/>
                  </a:lnTo>
                  <a:lnTo>
                    <a:pt x="466" y="536"/>
                  </a:lnTo>
                  <a:lnTo>
                    <a:pt x="466" y="542"/>
                  </a:lnTo>
                  <a:lnTo>
                    <a:pt x="466" y="542"/>
                  </a:lnTo>
                  <a:lnTo>
                    <a:pt x="468" y="544"/>
                  </a:lnTo>
                  <a:lnTo>
                    <a:pt x="470" y="548"/>
                  </a:lnTo>
                  <a:lnTo>
                    <a:pt x="470" y="548"/>
                  </a:lnTo>
                  <a:lnTo>
                    <a:pt x="470" y="552"/>
                  </a:lnTo>
                  <a:lnTo>
                    <a:pt x="470" y="556"/>
                  </a:lnTo>
                  <a:lnTo>
                    <a:pt x="470" y="556"/>
                  </a:lnTo>
                  <a:lnTo>
                    <a:pt x="470" y="562"/>
                  </a:lnTo>
                  <a:lnTo>
                    <a:pt x="472" y="570"/>
                  </a:lnTo>
                  <a:lnTo>
                    <a:pt x="474" y="576"/>
                  </a:lnTo>
                  <a:lnTo>
                    <a:pt x="476" y="584"/>
                  </a:lnTo>
                  <a:lnTo>
                    <a:pt x="476" y="584"/>
                  </a:lnTo>
                  <a:lnTo>
                    <a:pt x="472" y="586"/>
                  </a:lnTo>
                  <a:lnTo>
                    <a:pt x="472" y="588"/>
                  </a:lnTo>
                  <a:lnTo>
                    <a:pt x="470" y="596"/>
                  </a:lnTo>
                  <a:lnTo>
                    <a:pt x="470" y="604"/>
                  </a:lnTo>
                  <a:lnTo>
                    <a:pt x="468" y="610"/>
                  </a:lnTo>
                  <a:lnTo>
                    <a:pt x="468" y="610"/>
                  </a:lnTo>
                  <a:lnTo>
                    <a:pt x="466" y="612"/>
                  </a:lnTo>
                  <a:lnTo>
                    <a:pt x="462" y="612"/>
                  </a:lnTo>
                  <a:lnTo>
                    <a:pt x="456" y="612"/>
                  </a:lnTo>
                  <a:lnTo>
                    <a:pt x="456" y="612"/>
                  </a:lnTo>
                  <a:lnTo>
                    <a:pt x="452" y="650"/>
                  </a:lnTo>
                  <a:lnTo>
                    <a:pt x="450" y="670"/>
                  </a:lnTo>
                  <a:lnTo>
                    <a:pt x="450" y="692"/>
                  </a:lnTo>
                  <a:lnTo>
                    <a:pt x="450" y="692"/>
                  </a:lnTo>
                  <a:lnTo>
                    <a:pt x="452" y="716"/>
                  </a:lnTo>
                  <a:lnTo>
                    <a:pt x="452" y="716"/>
                  </a:lnTo>
                  <a:lnTo>
                    <a:pt x="454" y="730"/>
                  </a:lnTo>
                  <a:lnTo>
                    <a:pt x="456" y="740"/>
                  </a:lnTo>
                  <a:lnTo>
                    <a:pt x="456" y="746"/>
                  </a:lnTo>
                  <a:lnTo>
                    <a:pt x="454" y="750"/>
                  </a:lnTo>
                  <a:lnTo>
                    <a:pt x="452" y="756"/>
                  </a:lnTo>
                  <a:lnTo>
                    <a:pt x="448" y="758"/>
                  </a:lnTo>
                  <a:lnTo>
                    <a:pt x="448" y="758"/>
                  </a:lnTo>
                  <a:lnTo>
                    <a:pt x="444" y="764"/>
                  </a:lnTo>
                  <a:lnTo>
                    <a:pt x="442" y="768"/>
                  </a:lnTo>
                  <a:lnTo>
                    <a:pt x="434" y="778"/>
                  </a:lnTo>
                  <a:lnTo>
                    <a:pt x="434" y="778"/>
                  </a:lnTo>
                  <a:lnTo>
                    <a:pt x="436" y="784"/>
                  </a:lnTo>
                  <a:lnTo>
                    <a:pt x="436" y="792"/>
                  </a:lnTo>
                  <a:lnTo>
                    <a:pt x="436" y="792"/>
                  </a:lnTo>
                  <a:lnTo>
                    <a:pt x="432" y="798"/>
                  </a:lnTo>
                  <a:lnTo>
                    <a:pt x="428" y="802"/>
                  </a:lnTo>
                  <a:lnTo>
                    <a:pt x="426" y="806"/>
                  </a:lnTo>
                  <a:lnTo>
                    <a:pt x="426" y="806"/>
                  </a:lnTo>
                  <a:lnTo>
                    <a:pt x="426" y="812"/>
                  </a:lnTo>
                  <a:lnTo>
                    <a:pt x="426" y="812"/>
                  </a:lnTo>
                  <a:lnTo>
                    <a:pt x="424" y="820"/>
                  </a:lnTo>
                  <a:lnTo>
                    <a:pt x="420" y="828"/>
                  </a:lnTo>
                  <a:lnTo>
                    <a:pt x="420" y="828"/>
                  </a:lnTo>
                  <a:lnTo>
                    <a:pt x="422" y="834"/>
                  </a:lnTo>
                  <a:lnTo>
                    <a:pt x="422" y="838"/>
                  </a:lnTo>
                  <a:lnTo>
                    <a:pt x="422" y="850"/>
                  </a:lnTo>
                  <a:lnTo>
                    <a:pt x="422" y="850"/>
                  </a:lnTo>
                  <a:lnTo>
                    <a:pt x="428" y="848"/>
                  </a:lnTo>
                  <a:lnTo>
                    <a:pt x="436" y="848"/>
                  </a:lnTo>
                  <a:lnTo>
                    <a:pt x="436" y="848"/>
                  </a:lnTo>
                  <a:lnTo>
                    <a:pt x="442" y="846"/>
                  </a:lnTo>
                  <a:lnTo>
                    <a:pt x="450" y="844"/>
                  </a:lnTo>
                  <a:lnTo>
                    <a:pt x="450" y="844"/>
                  </a:lnTo>
                  <a:lnTo>
                    <a:pt x="458" y="844"/>
                  </a:lnTo>
                  <a:lnTo>
                    <a:pt x="466" y="844"/>
                  </a:lnTo>
                  <a:lnTo>
                    <a:pt x="472" y="848"/>
                  </a:lnTo>
                  <a:lnTo>
                    <a:pt x="478" y="852"/>
                  </a:lnTo>
                  <a:lnTo>
                    <a:pt x="478" y="852"/>
                  </a:lnTo>
                  <a:lnTo>
                    <a:pt x="482" y="848"/>
                  </a:lnTo>
                  <a:lnTo>
                    <a:pt x="488" y="846"/>
                  </a:lnTo>
                  <a:lnTo>
                    <a:pt x="488" y="846"/>
                  </a:lnTo>
                  <a:lnTo>
                    <a:pt x="492" y="840"/>
                  </a:lnTo>
                  <a:lnTo>
                    <a:pt x="494" y="834"/>
                  </a:lnTo>
                  <a:lnTo>
                    <a:pt x="494" y="834"/>
                  </a:lnTo>
                  <a:lnTo>
                    <a:pt x="494" y="830"/>
                  </a:lnTo>
                  <a:lnTo>
                    <a:pt x="490" y="826"/>
                  </a:lnTo>
                  <a:lnTo>
                    <a:pt x="486" y="822"/>
                  </a:lnTo>
                  <a:lnTo>
                    <a:pt x="482" y="818"/>
                  </a:lnTo>
                  <a:lnTo>
                    <a:pt x="482" y="818"/>
                  </a:lnTo>
                  <a:lnTo>
                    <a:pt x="474" y="798"/>
                  </a:lnTo>
                  <a:lnTo>
                    <a:pt x="472" y="788"/>
                  </a:lnTo>
                  <a:lnTo>
                    <a:pt x="470" y="778"/>
                  </a:lnTo>
                  <a:lnTo>
                    <a:pt x="470" y="778"/>
                  </a:lnTo>
                  <a:lnTo>
                    <a:pt x="470" y="770"/>
                  </a:lnTo>
                  <a:lnTo>
                    <a:pt x="472" y="764"/>
                  </a:lnTo>
                  <a:lnTo>
                    <a:pt x="480" y="754"/>
                  </a:lnTo>
                  <a:lnTo>
                    <a:pt x="480" y="754"/>
                  </a:lnTo>
                  <a:lnTo>
                    <a:pt x="478" y="746"/>
                  </a:lnTo>
                  <a:lnTo>
                    <a:pt x="476" y="738"/>
                  </a:lnTo>
                  <a:lnTo>
                    <a:pt x="476" y="738"/>
                  </a:lnTo>
                  <a:lnTo>
                    <a:pt x="476" y="736"/>
                  </a:lnTo>
                  <a:lnTo>
                    <a:pt x="476" y="734"/>
                  </a:lnTo>
                  <a:lnTo>
                    <a:pt x="476" y="730"/>
                  </a:lnTo>
                  <a:lnTo>
                    <a:pt x="476" y="730"/>
                  </a:lnTo>
                  <a:lnTo>
                    <a:pt x="478" y="726"/>
                  </a:lnTo>
                  <a:lnTo>
                    <a:pt x="478" y="726"/>
                  </a:lnTo>
                  <a:lnTo>
                    <a:pt x="478" y="730"/>
                  </a:lnTo>
                  <a:lnTo>
                    <a:pt x="480" y="734"/>
                  </a:lnTo>
                  <a:lnTo>
                    <a:pt x="480" y="734"/>
                  </a:lnTo>
                  <a:lnTo>
                    <a:pt x="480" y="728"/>
                  </a:lnTo>
                  <a:lnTo>
                    <a:pt x="478" y="722"/>
                  </a:lnTo>
                  <a:lnTo>
                    <a:pt x="478" y="722"/>
                  </a:lnTo>
                  <a:lnTo>
                    <a:pt x="480" y="722"/>
                  </a:lnTo>
                  <a:lnTo>
                    <a:pt x="482" y="722"/>
                  </a:lnTo>
                  <a:lnTo>
                    <a:pt x="482" y="722"/>
                  </a:lnTo>
                  <a:lnTo>
                    <a:pt x="482" y="726"/>
                  </a:lnTo>
                  <a:lnTo>
                    <a:pt x="482" y="728"/>
                  </a:lnTo>
                  <a:lnTo>
                    <a:pt x="482" y="728"/>
                  </a:lnTo>
                  <a:lnTo>
                    <a:pt x="482" y="726"/>
                  </a:lnTo>
                  <a:lnTo>
                    <a:pt x="482" y="722"/>
                  </a:lnTo>
                  <a:lnTo>
                    <a:pt x="482" y="722"/>
                  </a:lnTo>
                  <a:lnTo>
                    <a:pt x="484" y="728"/>
                  </a:lnTo>
                  <a:lnTo>
                    <a:pt x="484" y="728"/>
                  </a:lnTo>
                  <a:lnTo>
                    <a:pt x="486" y="724"/>
                  </a:lnTo>
                  <a:lnTo>
                    <a:pt x="486" y="724"/>
                  </a:lnTo>
                  <a:lnTo>
                    <a:pt x="486" y="728"/>
                  </a:lnTo>
                  <a:lnTo>
                    <a:pt x="486" y="730"/>
                  </a:lnTo>
                  <a:lnTo>
                    <a:pt x="486" y="730"/>
                  </a:lnTo>
                  <a:lnTo>
                    <a:pt x="492" y="726"/>
                  </a:lnTo>
                  <a:lnTo>
                    <a:pt x="492" y="726"/>
                  </a:lnTo>
                  <a:lnTo>
                    <a:pt x="492" y="724"/>
                  </a:lnTo>
                  <a:lnTo>
                    <a:pt x="490" y="722"/>
                  </a:lnTo>
                  <a:lnTo>
                    <a:pt x="490" y="722"/>
                  </a:lnTo>
                  <a:lnTo>
                    <a:pt x="492" y="722"/>
                  </a:lnTo>
                  <a:lnTo>
                    <a:pt x="494" y="724"/>
                  </a:lnTo>
                  <a:lnTo>
                    <a:pt x="494" y="724"/>
                  </a:lnTo>
                  <a:lnTo>
                    <a:pt x="494" y="722"/>
                  </a:lnTo>
                  <a:lnTo>
                    <a:pt x="496" y="720"/>
                  </a:lnTo>
                  <a:lnTo>
                    <a:pt x="496" y="720"/>
                  </a:lnTo>
                  <a:lnTo>
                    <a:pt x="498" y="716"/>
                  </a:lnTo>
                  <a:lnTo>
                    <a:pt x="498" y="712"/>
                  </a:lnTo>
                  <a:lnTo>
                    <a:pt x="498" y="712"/>
                  </a:lnTo>
                  <a:lnTo>
                    <a:pt x="500" y="714"/>
                  </a:lnTo>
                  <a:lnTo>
                    <a:pt x="502" y="716"/>
                  </a:lnTo>
                  <a:lnTo>
                    <a:pt x="502" y="716"/>
                  </a:lnTo>
                  <a:lnTo>
                    <a:pt x="504" y="716"/>
                  </a:lnTo>
                  <a:lnTo>
                    <a:pt x="504" y="716"/>
                  </a:lnTo>
                  <a:lnTo>
                    <a:pt x="502" y="718"/>
                  </a:lnTo>
                  <a:lnTo>
                    <a:pt x="504" y="720"/>
                  </a:lnTo>
                  <a:lnTo>
                    <a:pt x="504" y="720"/>
                  </a:lnTo>
                  <a:lnTo>
                    <a:pt x="504" y="716"/>
                  </a:lnTo>
                  <a:lnTo>
                    <a:pt x="504" y="716"/>
                  </a:lnTo>
                  <a:lnTo>
                    <a:pt x="504" y="718"/>
                  </a:lnTo>
                  <a:lnTo>
                    <a:pt x="506" y="718"/>
                  </a:lnTo>
                  <a:lnTo>
                    <a:pt x="508" y="718"/>
                  </a:lnTo>
                  <a:lnTo>
                    <a:pt x="508" y="718"/>
                  </a:lnTo>
                  <a:lnTo>
                    <a:pt x="508" y="716"/>
                  </a:lnTo>
                  <a:lnTo>
                    <a:pt x="508" y="716"/>
                  </a:lnTo>
                  <a:lnTo>
                    <a:pt x="510" y="716"/>
                  </a:lnTo>
                  <a:lnTo>
                    <a:pt x="510" y="716"/>
                  </a:lnTo>
                  <a:lnTo>
                    <a:pt x="510" y="716"/>
                  </a:lnTo>
                  <a:lnTo>
                    <a:pt x="510" y="716"/>
                  </a:lnTo>
                  <a:lnTo>
                    <a:pt x="510" y="716"/>
                  </a:lnTo>
                  <a:lnTo>
                    <a:pt x="512" y="718"/>
                  </a:lnTo>
                  <a:lnTo>
                    <a:pt x="514" y="716"/>
                  </a:lnTo>
                  <a:lnTo>
                    <a:pt x="514" y="716"/>
                  </a:lnTo>
                  <a:lnTo>
                    <a:pt x="514" y="718"/>
                  </a:lnTo>
                  <a:lnTo>
                    <a:pt x="514" y="718"/>
                  </a:lnTo>
                  <a:lnTo>
                    <a:pt x="514" y="718"/>
                  </a:lnTo>
                  <a:lnTo>
                    <a:pt x="516" y="718"/>
                  </a:lnTo>
                  <a:lnTo>
                    <a:pt x="520" y="720"/>
                  </a:lnTo>
                  <a:lnTo>
                    <a:pt x="520" y="720"/>
                  </a:lnTo>
                  <a:lnTo>
                    <a:pt x="518" y="722"/>
                  </a:lnTo>
                  <a:lnTo>
                    <a:pt x="518" y="722"/>
                  </a:lnTo>
                  <a:lnTo>
                    <a:pt x="520" y="720"/>
                  </a:lnTo>
                  <a:lnTo>
                    <a:pt x="520" y="720"/>
                  </a:lnTo>
                  <a:lnTo>
                    <a:pt x="520" y="720"/>
                  </a:lnTo>
                  <a:lnTo>
                    <a:pt x="520" y="720"/>
                  </a:lnTo>
                  <a:lnTo>
                    <a:pt x="522" y="720"/>
                  </a:lnTo>
                  <a:lnTo>
                    <a:pt x="520" y="722"/>
                  </a:lnTo>
                  <a:lnTo>
                    <a:pt x="520" y="722"/>
                  </a:lnTo>
                  <a:lnTo>
                    <a:pt x="520" y="722"/>
                  </a:lnTo>
                  <a:lnTo>
                    <a:pt x="522" y="722"/>
                  </a:lnTo>
                  <a:lnTo>
                    <a:pt x="522" y="722"/>
                  </a:lnTo>
                  <a:lnTo>
                    <a:pt x="522" y="722"/>
                  </a:lnTo>
                  <a:lnTo>
                    <a:pt x="522" y="722"/>
                  </a:lnTo>
                  <a:lnTo>
                    <a:pt x="522" y="720"/>
                  </a:lnTo>
                  <a:lnTo>
                    <a:pt x="522" y="720"/>
                  </a:lnTo>
                  <a:lnTo>
                    <a:pt x="526" y="720"/>
                  </a:lnTo>
                  <a:lnTo>
                    <a:pt x="528" y="718"/>
                  </a:lnTo>
                  <a:lnTo>
                    <a:pt x="528" y="716"/>
                  </a:lnTo>
                  <a:lnTo>
                    <a:pt x="528" y="716"/>
                  </a:lnTo>
                  <a:lnTo>
                    <a:pt x="528" y="718"/>
                  </a:lnTo>
                  <a:lnTo>
                    <a:pt x="530" y="718"/>
                  </a:lnTo>
                  <a:lnTo>
                    <a:pt x="532" y="716"/>
                  </a:lnTo>
                  <a:lnTo>
                    <a:pt x="532" y="716"/>
                  </a:lnTo>
                  <a:lnTo>
                    <a:pt x="534" y="716"/>
                  </a:lnTo>
                  <a:lnTo>
                    <a:pt x="536" y="716"/>
                  </a:lnTo>
                  <a:lnTo>
                    <a:pt x="538" y="714"/>
                  </a:lnTo>
                  <a:lnTo>
                    <a:pt x="538" y="714"/>
                  </a:lnTo>
                  <a:lnTo>
                    <a:pt x="536" y="716"/>
                  </a:lnTo>
                  <a:lnTo>
                    <a:pt x="534" y="718"/>
                  </a:lnTo>
                  <a:lnTo>
                    <a:pt x="534" y="718"/>
                  </a:lnTo>
                  <a:lnTo>
                    <a:pt x="536" y="716"/>
                  </a:lnTo>
                  <a:lnTo>
                    <a:pt x="538" y="716"/>
                  </a:lnTo>
                  <a:lnTo>
                    <a:pt x="538" y="716"/>
                  </a:lnTo>
                  <a:lnTo>
                    <a:pt x="536" y="716"/>
                  </a:lnTo>
                  <a:lnTo>
                    <a:pt x="536" y="718"/>
                  </a:lnTo>
                  <a:lnTo>
                    <a:pt x="536" y="718"/>
                  </a:lnTo>
                  <a:lnTo>
                    <a:pt x="538" y="716"/>
                  </a:lnTo>
                  <a:lnTo>
                    <a:pt x="538" y="716"/>
                  </a:lnTo>
                  <a:lnTo>
                    <a:pt x="538" y="716"/>
                  </a:lnTo>
                  <a:lnTo>
                    <a:pt x="536" y="718"/>
                  </a:lnTo>
                  <a:lnTo>
                    <a:pt x="536" y="720"/>
                  </a:lnTo>
                  <a:lnTo>
                    <a:pt x="536" y="720"/>
                  </a:lnTo>
                  <a:lnTo>
                    <a:pt x="536" y="720"/>
                  </a:lnTo>
                  <a:lnTo>
                    <a:pt x="538" y="720"/>
                  </a:lnTo>
                  <a:lnTo>
                    <a:pt x="540" y="716"/>
                  </a:lnTo>
                  <a:lnTo>
                    <a:pt x="542" y="714"/>
                  </a:lnTo>
                  <a:lnTo>
                    <a:pt x="546" y="716"/>
                  </a:lnTo>
                  <a:lnTo>
                    <a:pt x="546" y="716"/>
                  </a:lnTo>
                  <a:lnTo>
                    <a:pt x="544" y="716"/>
                  </a:lnTo>
                  <a:lnTo>
                    <a:pt x="542" y="718"/>
                  </a:lnTo>
                  <a:lnTo>
                    <a:pt x="542" y="718"/>
                  </a:lnTo>
                  <a:lnTo>
                    <a:pt x="544" y="716"/>
                  </a:lnTo>
                  <a:lnTo>
                    <a:pt x="544" y="716"/>
                  </a:lnTo>
                  <a:lnTo>
                    <a:pt x="544" y="716"/>
                  </a:lnTo>
                  <a:lnTo>
                    <a:pt x="544" y="718"/>
                  </a:lnTo>
                  <a:lnTo>
                    <a:pt x="542" y="720"/>
                  </a:lnTo>
                  <a:lnTo>
                    <a:pt x="542" y="720"/>
                  </a:lnTo>
                  <a:lnTo>
                    <a:pt x="544" y="720"/>
                  </a:lnTo>
                  <a:lnTo>
                    <a:pt x="546" y="716"/>
                  </a:lnTo>
                  <a:lnTo>
                    <a:pt x="546" y="716"/>
                  </a:lnTo>
                  <a:lnTo>
                    <a:pt x="546" y="718"/>
                  </a:lnTo>
                  <a:lnTo>
                    <a:pt x="546" y="720"/>
                  </a:lnTo>
                  <a:lnTo>
                    <a:pt x="546" y="720"/>
                  </a:lnTo>
                  <a:lnTo>
                    <a:pt x="548" y="718"/>
                  </a:lnTo>
                  <a:lnTo>
                    <a:pt x="548" y="718"/>
                  </a:lnTo>
                  <a:lnTo>
                    <a:pt x="548" y="720"/>
                  </a:lnTo>
                  <a:lnTo>
                    <a:pt x="548" y="722"/>
                  </a:lnTo>
                  <a:lnTo>
                    <a:pt x="548" y="722"/>
                  </a:lnTo>
                  <a:lnTo>
                    <a:pt x="548" y="722"/>
                  </a:lnTo>
                  <a:lnTo>
                    <a:pt x="550" y="722"/>
                  </a:lnTo>
                  <a:lnTo>
                    <a:pt x="550" y="722"/>
                  </a:lnTo>
                  <a:lnTo>
                    <a:pt x="548" y="724"/>
                  </a:lnTo>
                  <a:lnTo>
                    <a:pt x="548" y="724"/>
                  </a:lnTo>
                  <a:lnTo>
                    <a:pt x="552" y="724"/>
                  </a:lnTo>
                  <a:lnTo>
                    <a:pt x="554" y="724"/>
                  </a:lnTo>
                  <a:lnTo>
                    <a:pt x="554" y="724"/>
                  </a:lnTo>
                  <a:lnTo>
                    <a:pt x="552" y="724"/>
                  </a:lnTo>
                  <a:lnTo>
                    <a:pt x="552" y="724"/>
                  </a:lnTo>
                  <a:lnTo>
                    <a:pt x="554" y="724"/>
                  </a:lnTo>
                  <a:lnTo>
                    <a:pt x="556" y="724"/>
                  </a:lnTo>
                  <a:lnTo>
                    <a:pt x="556" y="724"/>
                  </a:lnTo>
                  <a:lnTo>
                    <a:pt x="556" y="726"/>
                  </a:lnTo>
                  <a:lnTo>
                    <a:pt x="556" y="726"/>
                  </a:lnTo>
                  <a:lnTo>
                    <a:pt x="556" y="726"/>
                  </a:lnTo>
                  <a:lnTo>
                    <a:pt x="558" y="726"/>
                  </a:lnTo>
                  <a:lnTo>
                    <a:pt x="560" y="726"/>
                  </a:lnTo>
                  <a:lnTo>
                    <a:pt x="560" y="726"/>
                  </a:lnTo>
                  <a:lnTo>
                    <a:pt x="558" y="728"/>
                  </a:lnTo>
                  <a:lnTo>
                    <a:pt x="556" y="728"/>
                  </a:lnTo>
                  <a:lnTo>
                    <a:pt x="556" y="730"/>
                  </a:lnTo>
                  <a:lnTo>
                    <a:pt x="556" y="730"/>
                  </a:lnTo>
                  <a:lnTo>
                    <a:pt x="560" y="730"/>
                  </a:lnTo>
                  <a:lnTo>
                    <a:pt x="562" y="728"/>
                  </a:lnTo>
                  <a:lnTo>
                    <a:pt x="562" y="728"/>
                  </a:lnTo>
                  <a:lnTo>
                    <a:pt x="562" y="728"/>
                  </a:lnTo>
                  <a:lnTo>
                    <a:pt x="560" y="730"/>
                  </a:lnTo>
                  <a:lnTo>
                    <a:pt x="560" y="730"/>
                  </a:lnTo>
                  <a:lnTo>
                    <a:pt x="566" y="728"/>
                  </a:lnTo>
                  <a:lnTo>
                    <a:pt x="568" y="728"/>
                  </a:lnTo>
                  <a:lnTo>
                    <a:pt x="570" y="730"/>
                  </a:lnTo>
                  <a:lnTo>
                    <a:pt x="570" y="730"/>
                  </a:lnTo>
                  <a:lnTo>
                    <a:pt x="568" y="730"/>
                  </a:lnTo>
                  <a:lnTo>
                    <a:pt x="568" y="728"/>
                  </a:lnTo>
                  <a:lnTo>
                    <a:pt x="568" y="728"/>
                  </a:lnTo>
                  <a:lnTo>
                    <a:pt x="568" y="730"/>
                  </a:lnTo>
                  <a:lnTo>
                    <a:pt x="566" y="730"/>
                  </a:lnTo>
                  <a:lnTo>
                    <a:pt x="566" y="730"/>
                  </a:lnTo>
                  <a:lnTo>
                    <a:pt x="568" y="732"/>
                  </a:lnTo>
                  <a:lnTo>
                    <a:pt x="570" y="732"/>
                  </a:lnTo>
                  <a:lnTo>
                    <a:pt x="570" y="732"/>
                  </a:lnTo>
                  <a:lnTo>
                    <a:pt x="570" y="732"/>
                  </a:lnTo>
                  <a:lnTo>
                    <a:pt x="570" y="732"/>
                  </a:lnTo>
                  <a:lnTo>
                    <a:pt x="572" y="734"/>
                  </a:lnTo>
                  <a:lnTo>
                    <a:pt x="572" y="734"/>
                  </a:lnTo>
                  <a:lnTo>
                    <a:pt x="572" y="728"/>
                  </a:lnTo>
                  <a:lnTo>
                    <a:pt x="572" y="728"/>
                  </a:lnTo>
                  <a:lnTo>
                    <a:pt x="574" y="736"/>
                  </a:lnTo>
                  <a:lnTo>
                    <a:pt x="574" y="736"/>
                  </a:lnTo>
                  <a:lnTo>
                    <a:pt x="574" y="734"/>
                  </a:lnTo>
                  <a:lnTo>
                    <a:pt x="576" y="734"/>
                  </a:lnTo>
                  <a:lnTo>
                    <a:pt x="576" y="734"/>
                  </a:lnTo>
                  <a:lnTo>
                    <a:pt x="576" y="734"/>
                  </a:lnTo>
                  <a:lnTo>
                    <a:pt x="576" y="734"/>
                  </a:lnTo>
                  <a:lnTo>
                    <a:pt x="574" y="736"/>
                  </a:lnTo>
                  <a:lnTo>
                    <a:pt x="574" y="736"/>
                  </a:lnTo>
                  <a:lnTo>
                    <a:pt x="578" y="736"/>
                  </a:lnTo>
                  <a:lnTo>
                    <a:pt x="578" y="736"/>
                  </a:lnTo>
                  <a:lnTo>
                    <a:pt x="580" y="738"/>
                  </a:lnTo>
                  <a:lnTo>
                    <a:pt x="580" y="738"/>
                  </a:lnTo>
                  <a:lnTo>
                    <a:pt x="582" y="738"/>
                  </a:lnTo>
                  <a:lnTo>
                    <a:pt x="582" y="738"/>
                  </a:lnTo>
                  <a:lnTo>
                    <a:pt x="582" y="740"/>
                  </a:lnTo>
                  <a:lnTo>
                    <a:pt x="582" y="742"/>
                  </a:lnTo>
                  <a:lnTo>
                    <a:pt x="582" y="742"/>
                  </a:lnTo>
                  <a:lnTo>
                    <a:pt x="582" y="740"/>
                  </a:lnTo>
                  <a:lnTo>
                    <a:pt x="582" y="740"/>
                  </a:lnTo>
                  <a:lnTo>
                    <a:pt x="582" y="740"/>
                  </a:lnTo>
                  <a:lnTo>
                    <a:pt x="582" y="740"/>
                  </a:lnTo>
                  <a:lnTo>
                    <a:pt x="582" y="742"/>
                  </a:lnTo>
                  <a:lnTo>
                    <a:pt x="582" y="742"/>
                  </a:lnTo>
                  <a:lnTo>
                    <a:pt x="584" y="740"/>
                  </a:lnTo>
                  <a:lnTo>
                    <a:pt x="584" y="736"/>
                  </a:lnTo>
                  <a:lnTo>
                    <a:pt x="584" y="736"/>
                  </a:lnTo>
                  <a:lnTo>
                    <a:pt x="584" y="738"/>
                  </a:lnTo>
                  <a:lnTo>
                    <a:pt x="584" y="742"/>
                  </a:lnTo>
                  <a:lnTo>
                    <a:pt x="584" y="742"/>
                  </a:lnTo>
                  <a:lnTo>
                    <a:pt x="586" y="738"/>
                  </a:lnTo>
                  <a:lnTo>
                    <a:pt x="586" y="738"/>
                  </a:lnTo>
                  <a:lnTo>
                    <a:pt x="586" y="742"/>
                  </a:lnTo>
                  <a:lnTo>
                    <a:pt x="584" y="746"/>
                  </a:lnTo>
                  <a:lnTo>
                    <a:pt x="584" y="746"/>
                  </a:lnTo>
                  <a:lnTo>
                    <a:pt x="586" y="744"/>
                  </a:lnTo>
                  <a:lnTo>
                    <a:pt x="588" y="744"/>
                  </a:lnTo>
                  <a:lnTo>
                    <a:pt x="588" y="744"/>
                  </a:lnTo>
                  <a:lnTo>
                    <a:pt x="586" y="746"/>
                  </a:lnTo>
                  <a:lnTo>
                    <a:pt x="584" y="748"/>
                  </a:lnTo>
                  <a:lnTo>
                    <a:pt x="582" y="750"/>
                  </a:lnTo>
                  <a:lnTo>
                    <a:pt x="582" y="750"/>
                  </a:lnTo>
                  <a:lnTo>
                    <a:pt x="584" y="750"/>
                  </a:lnTo>
                  <a:lnTo>
                    <a:pt x="584" y="748"/>
                  </a:lnTo>
                  <a:lnTo>
                    <a:pt x="584" y="748"/>
                  </a:lnTo>
                  <a:lnTo>
                    <a:pt x="584" y="748"/>
                  </a:lnTo>
                  <a:lnTo>
                    <a:pt x="584" y="752"/>
                  </a:lnTo>
                  <a:lnTo>
                    <a:pt x="584" y="752"/>
                  </a:lnTo>
                  <a:lnTo>
                    <a:pt x="586" y="750"/>
                  </a:lnTo>
                  <a:lnTo>
                    <a:pt x="586" y="750"/>
                  </a:lnTo>
                  <a:lnTo>
                    <a:pt x="584" y="752"/>
                  </a:lnTo>
                  <a:lnTo>
                    <a:pt x="584" y="752"/>
                  </a:lnTo>
                  <a:lnTo>
                    <a:pt x="584" y="754"/>
                  </a:lnTo>
                  <a:lnTo>
                    <a:pt x="586" y="758"/>
                  </a:lnTo>
                  <a:lnTo>
                    <a:pt x="586" y="758"/>
                  </a:lnTo>
                  <a:lnTo>
                    <a:pt x="584" y="760"/>
                  </a:lnTo>
                  <a:lnTo>
                    <a:pt x="584" y="762"/>
                  </a:lnTo>
                  <a:lnTo>
                    <a:pt x="584" y="764"/>
                  </a:lnTo>
                  <a:lnTo>
                    <a:pt x="584" y="764"/>
                  </a:lnTo>
                  <a:lnTo>
                    <a:pt x="586" y="760"/>
                  </a:lnTo>
                  <a:lnTo>
                    <a:pt x="586" y="760"/>
                  </a:lnTo>
                  <a:lnTo>
                    <a:pt x="586" y="770"/>
                  </a:lnTo>
                  <a:lnTo>
                    <a:pt x="586" y="770"/>
                  </a:lnTo>
                  <a:lnTo>
                    <a:pt x="588" y="778"/>
                  </a:lnTo>
                  <a:lnTo>
                    <a:pt x="588" y="778"/>
                  </a:lnTo>
                  <a:lnTo>
                    <a:pt x="588" y="788"/>
                  </a:lnTo>
                  <a:lnTo>
                    <a:pt x="588" y="788"/>
                  </a:lnTo>
                  <a:lnTo>
                    <a:pt x="590" y="796"/>
                  </a:lnTo>
                  <a:lnTo>
                    <a:pt x="588" y="800"/>
                  </a:lnTo>
                  <a:lnTo>
                    <a:pt x="586" y="802"/>
                  </a:lnTo>
                  <a:lnTo>
                    <a:pt x="586" y="802"/>
                  </a:lnTo>
                  <a:lnTo>
                    <a:pt x="590" y="800"/>
                  </a:lnTo>
                  <a:lnTo>
                    <a:pt x="590" y="800"/>
                  </a:lnTo>
                  <a:lnTo>
                    <a:pt x="590" y="802"/>
                  </a:lnTo>
                  <a:lnTo>
                    <a:pt x="586" y="802"/>
                  </a:lnTo>
                  <a:lnTo>
                    <a:pt x="586" y="802"/>
                  </a:lnTo>
                  <a:lnTo>
                    <a:pt x="588" y="804"/>
                  </a:lnTo>
                  <a:lnTo>
                    <a:pt x="590" y="804"/>
                  </a:lnTo>
                  <a:lnTo>
                    <a:pt x="590" y="804"/>
                  </a:lnTo>
                  <a:lnTo>
                    <a:pt x="584" y="806"/>
                  </a:lnTo>
                  <a:lnTo>
                    <a:pt x="584" y="806"/>
                  </a:lnTo>
                  <a:lnTo>
                    <a:pt x="588" y="822"/>
                  </a:lnTo>
                  <a:lnTo>
                    <a:pt x="588" y="830"/>
                  </a:lnTo>
                  <a:lnTo>
                    <a:pt x="584" y="838"/>
                  </a:lnTo>
                  <a:lnTo>
                    <a:pt x="584" y="838"/>
                  </a:lnTo>
                  <a:lnTo>
                    <a:pt x="596" y="840"/>
                  </a:lnTo>
                  <a:lnTo>
                    <a:pt x="600" y="844"/>
                  </a:lnTo>
                  <a:lnTo>
                    <a:pt x="602" y="848"/>
                  </a:lnTo>
                  <a:lnTo>
                    <a:pt x="602" y="848"/>
                  </a:lnTo>
                  <a:lnTo>
                    <a:pt x="606" y="842"/>
                  </a:lnTo>
                  <a:lnTo>
                    <a:pt x="610" y="840"/>
                  </a:lnTo>
                  <a:lnTo>
                    <a:pt x="614" y="840"/>
                  </a:lnTo>
                  <a:lnTo>
                    <a:pt x="614" y="840"/>
                  </a:lnTo>
                  <a:lnTo>
                    <a:pt x="614" y="832"/>
                  </a:lnTo>
                  <a:lnTo>
                    <a:pt x="616" y="822"/>
                  </a:lnTo>
                  <a:lnTo>
                    <a:pt x="620" y="814"/>
                  </a:lnTo>
                  <a:lnTo>
                    <a:pt x="624" y="808"/>
                  </a:lnTo>
                  <a:lnTo>
                    <a:pt x="624" y="808"/>
                  </a:lnTo>
                  <a:lnTo>
                    <a:pt x="624" y="798"/>
                  </a:lnTo>
                  <a:lnTo>
                    <a:pt x="624" y="790"/>
                  </a:lnTo>
                  <a:lnTo>
                    <a:pt x="624" y="790"/>
                  </a:lnTo>
                  <a:lnTo>
                    <a:pt x="628" y="788"/>
                  </a:lnTo>
                  <a:lnTo>
                    <a:pt x="630" y="788"/>
                  </a:lnTo>
                  <a:lnTo>
                    <a:pt x="630" y="788"/>
                  </a:lnTo>
                  <a:lnTo>
                    <a:pt x="630" y="784"/>
                  </a:lnTo>
                  <a:lnTo>
                    <a:pt x="628" y="780"/>
                  </a:lnTo>
                  <a:lnTo>
                    <a:pt x="628" y="780"/>
                  </a:lnTo>
                  <a:lnTo>
                    <a:pt x="622" y="772"/>
                  </a:lnTo>
                  <a:lnTo>
                    <a:pt x="616" y="762"/>
                  </a:lnTo>
                  <a:lnTo>
                    <a:pt x="610" y="750"/>
                  </a:lnTo>
                  <a:lnTo>
                    <a:pt x="608" y="738"/>
                  </a:lnTo>
                  <a:lnTo>
                    <a:pt x="608" y="738"/>
                  </a:lnTo>
                  <a:lnTo>
                    <a:pt x="606" y="738"/>
                  </a:lnTo>
                  <a:lnTo>
                    <a:pt x="604" y="738"/>
                  </a:lnTo>
                  <a:lnTo>
                    <a:pt x="604" y="738"/>
                  </a:lnTo>
                  <a:lnTo>
                    <a:pt x="602" y="726"/>
                  </a:lnTo>
                  <a:lnTo>
                    <a:pt x="602" y="716"/>
                  </a:lnTo>
                  <a:lnTo>
                    <a:pt x="602" y="716"/>
                  </a:lnTo>
                  <a:lnTo>
                    <a:pt x="604" y="710"/>
                  </a:lnTo>
                  <a:lnTo>
                    <a:pt x="606" y="704"/>
                  </a:lnTo>
                  <a:lnTo>
                    <a:pt x="606" y="704"/>
                  </a:lnTo>
                  <a:lnTo>
                    <a:pt x="606" y="694"/>
                  </a:lnTo>
                  <a:lnTo>
                    <a:pt x="606" y="684"/>
                  </a:lnTo>
                  <a:lnTo>
                    <a:pt x="606" y="684"/>
                  </a:lnTo>
                  <a:lnTo>
                    <a:pt x="602" y="642"/>
                  </a:lnTo>
                  <a:lnTo>
                    <a:pt x="602" y="642"/>
                  </a:lnTo>
                  <a:lnTo>
                    <a:pt x="598" y="618"/>
                  </a:lnTo>
                  <a:lnTo>
                    <a:pt x="598" y="618"/>
                  </a:lnTo>
                  <a:lnTo>
                    <a:pt x="598" y="592"/>
                  </a:lnTo>
                  <a:lnTo>
                    <a:pt x="602" y="568"/>
                  </a:lnTo>
                  <a:lnTo>
                    <a:pt x="602" y="568"/>
                  </a:lnTo>
                  <a:lnTo>
                    <a:pt x="604" y="554"/>
                  </a:lnTo>
                  <a:lnTo>
                    <a:pt x="604" y="554"/>
                  </a:lnTo>
                  <a:lnTo>
                    <a:pt x="604" y="544"/>
                  </a:lnTo>
                  <a:lnTo>
                    <a:pt x="604" y="544"/>
                  </a:lnTo>
                  <a:lnTo>
                    <a:pt x="604" y="532"/>
                  </a:lnTo>
                  <a:lnTo>
                    <a:pt x="606" y="520"/>
                  </a:lnTo>
                  <a:lnTo>
                    <a:pt x="606" y="520"/>
                  </a:lnTo>
                  <a:lnTo>
                    <a:pt x="608" y="480"/>
                  </a:lnTo>
                  <a:lnTo>
                    <a:pt x="608" y="440"/>
                  </a:lnTo>
                  <a:lnTo>
                    <a:pt x="608" y="440"/>
                  </a:lnTo>
                  <a:lnTo>
                    <a:pt x="610" y="414"/>
                  </a:lnTo>
                  <a:lnTo>
                    <a:pt x="618" y="386"/>
                  </a:lnTo>
                  <a:lnTo>
                    <a:pt x="618" y="386"/>
                  </a:lnTo>
                  <a:lnTo>
                    <a:pt x="626" y="360"/>
                  </a:lnTo>
                  <a:lnTo>
                    <a:pt x="630" y="348"/>
                  </a:lnTo>
                  <a:lnTo>
                    <a:pt x="636" y="340"/>
                  </a:lnTo>
                  <a:lnTo>
                    <a:pt x="636" y="340"/>
                  </a:lnTo>
                  <a:lnTo>
                    <a:pt x="646" y="332"/>
                  </a:lnTo>
                  <a:lnTo>
                    <a:pt x="658" y="326"/>
                  </a:lnTo>
                  <a:lnTo>
                    <a:pt x="684" y="318"/>
                  </a:lnTo>
                  <a:lnTo>
                    <a:pt x="684" y="318"/>
                  </a:lnTo>
                  <a:lnTo>
                    <a:pt x="686" y="288"/>
                  </a:lnTo>
                  <a:lnTo>
                    <a:pt x="686" y="254"/>
                  </a:lnTo>
                  <a:lnTo>
                    <a:pt x="686" y="254"/>
                  </a:lnTo>
                  <a:lnTo>
                    <a:pt x="688" y="220"/>
                  </a:lnTo>
                  <a:lnTo>
                    <a:pt x="688" y="220"/>
                  </a:lnTo>
                  <a:lnTo>
                    <a:pt x="690" y="202"/>
                  </a:lnTo>
                  <a:lnTo>
                    <a:pt x="692" y="186"/>
                  </a:lnTo>
                  <a:lnTo>
                    <a:pt x="702" y="154"/>
                  </a:lnTo>
                  <a:lnTo>
                    <a:pt x="702" y="154"/>
                  </a:lnTo>
                  <a:lnTo>
                    <a:pt x="706" y="140"/>
                  </a:lnTo>
                  <a:lnTo>
                    <a:pt x="714" y="128"/>
                  </a:lnTo>
                  <a:lnTo>
                    <a:pt x="724" y="118"/>
                  </a:lnTo>
                  <a:lnTo>
                    <a:pt x="734" y="112"/>
                  </a:lnTo>
                  <a:lnTo>
                    <a:pt x="734" y="112"/>
                  </a:lnTo>
                  <a:lnTo>
                    <a:pt x="740" y="110"/>
                  </a:lnTo>
                  <a:lnTo>
                    <a:pt x="744" y="108"/>
                  </a:lnTo>
                  <a:lnTo>
                    <a:pt x="744" y="108"/>
                  </a:lnTo>
                  <a:lnTo>
                    <a:pt x="740" y="108"/>
                  </a:lnTo>
                  <a:lnTo>
                    <a:pt x="738" y="110"/>
                  </a:lnTo>
                  <a:lnTo>
                    <a:pt x="738" y="110"/>
                  </a:lnTo>
                  <a:lnTo>
                    <a:pt x="744" y="108"/>
                  </a:lnTo>
                  <a:lnTo>
                    <a:pt x="752" y="106"/>
                  </a:lnTo>
                  <a:lnTo>
                    <a:pt x="752" y="106"/>
                  </a:lnTo>
                  <a:lnTo>
                    <a:pt x="760" y="108"/>
                  </a:lnTo>
                  <a:lnTo>
                    <a:pt x="760" y="108"/>
                  </a:lnTo>
                  <a:lnTo>
                    <a:pt x="772" y="108"/>
                  </a:lnTo>
                  <a:lnTo>
                    <a:pt x="772" y="108"/>
                  </a:lnTo>
                  <a:lnTo>
                    <a:pt x="778" y="110"/>
                  </a:lnTo>
                  <a:lnTo>
                    <a:pt x="778" y="110"/>
                  </a:lnTo>
                  <a:lnTo>
                    <a:pt x="794" y="114"/>
                  </a:lnTo>
                  <a:lnTo>
                    <a:pt x="802" y="116"/>
                  </a:lnTo>
                  <a:lnTo>
                    <a:pt x="808" y="120"/>
                  </a:lnTo>
                  <a:lnTo>
                    <a:pt x="808" y="120"/>
                  </a:lnTo>
                  <a:lnTo>
                    <a:pt x="818" y="132"/>
                  </a:lnTo>
                  <a:lnTo>
                    <a:pt x="824" y="146"/>
                  </a:lnTo>
                  <a:lnTo>
                    <a:pt x="830" y="162"/>
                  </a:lnTo>
                  <a:lnTo>
                    <a:pt x="834" y="178"/>
                  </a:lnTo>
                  <a:lnTo>
                    <a:pt x="834" y="178"/>
                  </a:lnTo>
                  <a:lnTo>
                    <a:pt x="838" y="198"/>
                  </a:lnTo>
                  <a:lnTo>
                    <a:pt x="840" y="210"/>
                  </a:lnTo>
                  <a:lnTo>
                    <a:pt x="840" y="220"/>
                  </a:lnTo>
                  <a:lnTo>
                    <a:pt x="840" y="220"/>
                  </a:lnTo>
                  <a:lnTo>
                    <a:pt x="840" y="234"/>
                  </a:lnTo>
                  <a:lnTo>
                    <a:pt x="838" y="248"/>
                  </a:lnTo>
                  <a:lnTo>
                    <a:pt x="838" y="248"/>
                  </a:lnTo>
                  <a:lnTo>
                    <a:pt x="838" y="232"/>
                  </a:lnTo>
                  <a:lnTo>
                    <a:pt x="838" y="232"/>
                  </a:lnTo>
                  <a:lnTo>
                    <a:pt x="836" y="266"/>
                  </a:lnTo>
                  <a:lnTo>
                    <a:pt x="836" y="266"/>
                  </a:lnTo>
                  <a:lnTo>
                    <a:pt x="836" y="280"/>
                  </a:lnTo>
                  <a:lnTo>
                    <a:pt x="832" y="292"/>
                  </a:lnTo>
                  <a:lnTo>
                    <a:pt x="824" y="318"/>
                  </a:lnTo>
                  <a:lnTo>
                    <a:pt x="824" y="318"/>
                  </a:lnTo>
                  <a:lnTo>
                    <a:pt x="838" y="324"/>
                  </a:lnTo>
                  <a:lnTo>
                    <a:pt x="854" y="328"/>
                  </a:lnTo>
                  <a:lnTo>
                    <a:pt x="868" y="334"/>
                  </a:lnTo>
                  <a:lnTo>
                    <a:pt x="880" y="342"/>
                  </a:lnTo>
                  <a:lnTo>
                    <a:pt x="880" y="342"/>
                  </a:lnTo>
                  <a:lnTo>
                    <a:pt x="886" y="346"/>
                  </a:lnTo>
                  <a:lnTo>
                    <a:pt x="890" y="352"/>
                  </a:lnTo>
                  <a:lnTo>
                    <a:pt x="894" y="368"/>
                  </a:lnTo>
                  <a:lnTo>
                    <a:pt x="898" y="384"/>
                  </a:lnTo>
                  <a:lnTo>
                    <a:pt x="902" y="400"/>
                  </a:lnTo>
                  <a:lnTo>
                    <a:pt x="902" y="400"/>
                  </a:lnTo>
                  <a:lnTo>
                    <a:pt x="906" y="436"/>
                  </a:lnTo>
                  <a:lnTo>
                    <a:pt x="908" y="474"/>
                  </a:lnTo>
                  <a:lnTo>
                    <a:pt x="908" y="474"/>
                  </a:lnTo>
                  <a:lnTo>
                    <a:pt x="910" y="490"/>
                  </a:lnTo>
                  <a:lnTo>
                    <a:pt x="914" y="508"/>
                  </a:lnTo>
                  <a:lnTo>
                    <a:pt x="914" y="508"/>
                  </a:lnTo>
                  <a:lnTo>
                    <a:pt x="918" y="524"/>
                  </a:lnTo>
                  <a:lnTo>
                    <a:pt x="922" y="540"/>
                  </a:lnTo>
                  <a:lnTo>
                    <a:pt x="922" y="540"/>
                  </a:lnTo>
                  <a:lnTo>
                    <a:pt x="922" y="560"/>
                  </a:lnTo>
                  <a:lnTo>
                    <a:pt x="922" y="560"/>
                  </a:lnTo>
                  <a:lnTo>
                    <a:pt x="922" y="576"/>
                  </a:lnTo>
                  <a:lnTo>
                    <a:pt x="924" y="596"/>
                  </a:lnTo>
                  <a:lnTo>
                    <a:pt x="924" y="596"/>
                  </a:lnTo>
                  <a:lnTo>
                    <a:pt x="924" y="608"/>
                  </a:lnTo>
                  <a:lnTo>
                    <a:pt x="924" y="608"/>
                  </a:lnTo>
                  <a:lnTo>
                    <a:pt x="924" y="616"/>
                  </a:lnTo>
                  <a:lnTo>
                    <a:pt x="924" y="616"/>
                  </a:lnTo>
                  <a:lnTo>
                    <a:pt x="922" y="632"/>
                  </a:lnTo>
                  <a:lnTo>
                    <a:pt x="922" y="632"/>
                  </a:lnTo>
                  <a:lnTo>
                    <a:pt x="924" y="650"/>
                  </a:lnTo>
                  <a:lnTo>
                    <a:pt x="924" y="670"/>
                  </a:lnTo>
                  <a:lnTo>
                    <a:pt x="924" y="670"/>
                  </a:lnTo>
                  <a:lnTo>
                    <a:pt x="924" y="696"/>
                  </a:lnTo>
                  <a:lnTo>
                    <a:pt x="924" y="696"/>
                  </a:lnTo>
                  <a:lnTo>
                    <a:pt x="926" y="712"/>
                  </a:lnTo>
                  <a:lnTo>
                    <a:pt x="928" y="726"/>
                  </a:lnTo>
                  <a:lnTo>
                    <a:pt x="928" y="726"/>
                  </a:lnTo>
                  <a:lnTo>
                    <a:pt x="926" y="732"/>
                  </a:lnTo>
                  <a:lnTo>
                    <a:pt x="926" y="732"/>
                  </a:lnTo>
                  <a:lnTo>
                    <a:pt x="922" y="746"/>
                  </a:lnTo>
                  <a:lnTo>
                    <a:pt x="920" y="752"/>
                  </a:lnTo>
                  <a:lnTo>
                    <a:pt x="920" y="760"/>
                  </a:lnTo>
                  <a:lnTo>
                    <a:pt x="920" y="760"/>
                  </a:lnTo>
                  <a:lnTo>
                    <a:pt x="918" y="764"/>
                  </a:lnTo>
                  <a:lnTo>
                    <a:pt x="916" y="768"/>
                  </a:lnTo>
                  <a:lnTo>
                    <a:pt x="916" y="768"/>
                  </a:lnTo>
                  <a:lnTo>
                    <a:pt x="910" y="772"/>
                  </a:lnTo>
                  <a:lnTo>
                    <a:pt x="902" y="776"/>
                  </a:lnTo>
                  <a:lnTo>
                    <a:pt x="902" y="776"/>
                  </a:lnTo>
                  <a:lnTo>
                    <a:pt x="906" y="806"/>
                  </a:lnTo>
                  <a:lnTo>
                    <a:pt x="908" y="836"/>
                  </a:lnTo>
                  <a:lnTo>
                    <a:pt x="908" y="836"/>
                  </a:lnTo>
                  <a:lnTo>
                    <a:pt x="912" y="886"/>
                  </a:lnTo>
                  <a:lnTo>
                    <a:pt x="912" y="910"/>
                  </a:lnTo>
                  <a:lnTo>
                    <a:pt x="912" y="936"/>
                  </a:lnTo>
                  <a:lnTo>
                    <a:pt x="912" y="936"/>
                  </a:lnTo>
                  <a:lnTo>
                    <a:pt x="912" y="954"/>
                  </a:lnTo>
                  <a:lnTo>
                    <a:pt x="912" y="972"/>
                  </a:lnTo>
                  <a:lnTo>
                    <a:pt x="912" y="972"/>
                  </a:lnTo>
                  <a:lnTo>
                    <a:pt x="914" y="1000"/>
                  </a:lnTo>
                  <a:lnTo>
                    <a:pt x="914" y="1000"/>
                  </a:lnTo>
                  <a:lnTo>
                    <a:pt x="916" y="1016"/>
                  </a:lnTo>
                  <a:lnTo>
                    <a:pt x="920" y="1028"/>
                  </a:lnTo>
                  <a:lnTo>
                    <a:pt x="920" y="1028"/>
                  </a:lnTo>
                  <a:lnTo>
                    <a:pt x="910" y="1028"/>
                  </a:lnTo>
                  <a:lnTo>
                    <a:pt x="898" y="1030"/>
                  </a:lnTo>
                  <a:lnTo>
                    <a:pt x="898" y="1030"/>
                  </a:lnTo>
                  <a:lnTo>
                    <a:pt x="892" y="1072"/>
                  </a:lnTo>
                  <a:lnTo>
                    <a:pt x="888" y="1094"/>
                  </a:lnTo>
                  <a:lnTo>
                    <a:pt x="884" y="1114"/>
                  </a:lnTo>
                  <a:lnTo>
                    <a:pt x="884" y="1114"/>
                  </a:lnTo>
                  <a:lnTo>
                    <a:pt x="872" y="1148"/>
                  </a:lnTo>
                  <a:lnTo>
                    <a:pt x="862" y="1180"/>
                  </a:lnTo>
                  <a:lnTo>
                    <a:pt x="862" y="1180"/>
                  </a:lnTo>
                  <a:lnTo>
                    <a:pt x="860" y="1190"/>
                  </a:lnTo>
                  <a:lnTo>
                    <a:pt x="860" y="1200"/>
                  </a:lnTo>
                  <a:lnTo>
                    <a:pt x="860" y="1200"/>
                  </a:lnTo>
                  <a:lnTo>
                    <a:pt x="860" y="1206"/>
                  </a:lnTo>
                  <a:lnTo>
                    <a:pt x="860" y="1206"/>
                  </a:lnTo>
                  <a:lnTo>
                    <a:pt x="860" y="1214"/>
                  </a:lnTo>
                  <a:lnTo>
                    <a:pt x="858" y="1220"/>
                  </a:lnTo>
                  <a:lnTo>
                    <a:pt x="858" y="1220"/>
                  </a:lnTo>
                  <a:lnTo>
                    <a:pt x="862" y="1228"/>
                  </a:lnTo>
                  <a:lnTo>
                    <a:pt x="862" y="1228"/>
                  </a:lnTo>
                  <a:lnTo>
                    <a:pt x="860" y="1232"/>
                  </a:lnTo>
                  <a:lnTo>
                    <a:pt x="860" y="1238"/>
                  </a:lnTo>
                  <a:lnTo>
                    <a:pt x="854" y="1248"/>
                  </a:lnTo>
                  <a:lnTo>
                    <a:pt x="854" y="1248"/>
                  </a:lnTo>
                  <a:lnTo>
                    <a:pt x="848" y="1268"/>
                  </a:lnTo>
                  <a:lnTo>
                    <a:pt x="844" y="1290"/>
                  </a:lnTo>
                  <a:lnTo>
                    <a:pt x="844" y="1290"/>
                  </a:lnTo>
                  <a:lnTo>
                    <a:pt x="842" y="1306"/>
                  </a:lnTo>
                  <a:lnTo>
                    <a:pt x="840" y="1312"/>
                  </a:lnTo>
                  <a:lnTo>
                    <a:pt x="836" y="1316"/>
                  </a:lnTo>
                  <a:lnTo>
                    <a:pt x="836" y="1316"/>
                  </a:lnTo>
                  <a:lnTo>
                    <a:pt x="826" y="1322"/>
                  </a:lnTo>
                  <a:lnTo>
                    <a:pt x="814" y="1324"/>
                  </a:lnTo>
                  <a:lnTo>
                    <a:pt x="788" y="1328"/>
                  </a:lnTo>
                  <a:lnTo>
                    <a:pt x="788" y="1328"/>
                  </a:lnTo>
                  <a:lnTo>
                    <a:pt x="780" y="1328"/>
                  </a:lnTo>
                  <a:lnTo>
                    <a:pt x="772" y="1326"/>
                  </a:lnTo>
                  <a:lnTo>
                    <a:pt x="768" y="1324"/>
                  </a:lnTo>
                  <a:lnTo>
                    <a:pt x="762" y="1320"/>
                  </a:lnTo>
                  <a:lnTo>
                    <a:pt x="762" y="1320"/>
                  </a:lnTo>
                  <a:lnTo>
                    <a:pt x="762" y="1316"/>
                  </a:lnTo>
                  <a:lnTo>
                    <a:pt x="762" y="1312"/>
                  </a:lnTo>
                  <a:lnTo>
                    <a:pt x="762" y="1312"/>
                  </a:lnTo>
                  <a:lnTo>
                    <a:pt x="764" y="1308"/>
                  </a:lnTo>
                  <a:lnTo>
                    <a:pt x="766" y="1304"/>
                  </a:lnTo>
                  <a:lnTo>
                    <a:pt x="770" y="1296"/>
                  </a:lnTo>
                  <a:lnTo>
                    <a:pt x="770" y="1296"/>
                  </a:lnTo>
                  <a:lnTo>
                    <a:pt x="772" y="1290"/>
                  </a:lnTo>
                  <a:lnTo>
                    <a:pt x="770" y="1284"/>
                  </a:lnTo>
                  <a:lnTo>
                    <a:pt x="770" y="1270"/>
                  </a:lnTo>
                  <a:lnTo>
                    <a:pt x="770" y="1270"/>
                  </a:lnTo>
                  <a:lnTo>
                    <a:pt x="766" y="1276"/>
                  </a:lnTo>
                  <a:lnTo>
                    <a:pt x="760" y="1282"/>
                  </a:lnTo>
                  <a:lnTo>
                    <a:pt x="760" y="1282"/>
                  </a:lnTo>
                  <a:lnTo>
                    <a:pt x="758" y="1294"/>
                  </a:lnTo>
                  <a:lnTo>
                    <a:pt x="754" y="1304"/>
                  </a:lnTo>
                  <a:lnTo>
                    <a:pt x="754" y="1304"/>
                  </a:lnTo>
                  <a:lnTo>
                    <a:pt x="752" y="1310"/>
                  </a:lnTo>
                  <a:lnTo>
                    <a:pt x="752" y="1310"/>
                  </a:lnTo>
                  <a:lnTo>
                    <a:pt x="750" y="1312"/>
                  </a:lnTo>
                  <a:lnTo>
                    <a:pt x="748" y="1316"/>
                  </a:lnTo>
                  <a:lnTo>
                    <a:pt x="748" y="1316"/>
                  </a:lnTo>
                  <a:lnTo>
                    <a:pt x="740" y="1318"/>
                  </a:lnTo>
                  <a:lnTo>
                    <a:pt x="728" y="1320"/>
                  </a:lnTo>
                  <a:lnTo>
                    <a:pt x="728" y="1320"/>
                  </a:lnTo>
                  <a:lnTo>
                    <a:pt x="714" y="1322"/>
                  </a:lnTo>
                  <a:lnTo>
                    <a:pt x="698" y="1322"/>
                  </a:lnTo>
                  <a:lnTo>
                    <a:pt x="684" y="1320"/>
                  </a:lnTo>
                  <a:lnTo>
                    <a:pt x="678" y="1316"/>
                  </a:lnTo>
                  <a:lnTo>
                    <a:pt x="674" y="1312"/>
                  </a:lnTo>
                  <a:lnTo>
                    <a:pt x="674" y="1312"/>
                  </a:lnTo>
                  <a:lnTo>
                    <a:pt x="676" y="1306"/>
                  </a:lnTo>
                  <a:lnTo>
                    <a:pt x="676" y="1306"/>
                  </a:lnTo>
                  <a:lnTo>
                    <a:pt x="680" y="1302"/>
                  </a:lnTo>
                  <a:lnTo>
                    <a:pt x="684" y="1300"/>
                  </a:lnTo>
                  <a:lnTo>
                    <a:pt x="684" y="1300"/>
                  </a:lnTo>
                  <a:lnTo>
                    <a:pt x="694" y="1288"/>
                  </a:lnTo>
                  <a:lnTo>
                    <a:pt x="694" y="1288"/>
                  </a:lnTo>
                  <a:lnTo>
                    <a:pt x="704" y="1278"/>
                  </a:lnTo>
                  <a:lnTo>
                    <a:pt x="704" y="1278"/>
                  </a:lnTo>
                  <a:lnTo>
                    <a:pt x="712" y="1266"/>
                  </a:lnTo>
                  <a:lnTo>
                    <a:pt x="720" y="1256"/>
                  </a:lnTo>
                  <a:lnTo>
                    <a:pt x="720" y="1256"/>
                  </a:lnTo>
                  <a:lnTo>
                    <a:pt x="722" y="1254"/>
                  </a:lnTo>
                  <a:lnTo>
                    <a:pt x="722" y="1254"/>
                  </a:lnTo>
                  <a:lnTo>
                    <a:pt x="726" y="1240"/>
                  </a:lnTo>
                  <a:lnTo>
                    <a:pt x="732" y="1226"/>
                  </a:lnTo>
                  <a:lnTo>
                    <a:pt x="732" y="1226"/>
                  </a:lnTo>
                  <a:lnTo>
                    <a:pt x="738" y="1212"/>
                  </a:lnTo>
                  <a:lnTo>
                    <a:pt x="742" y="1200"/>
                  </a:lnTo>
                  <a:lnTo>
                    <a:pt x="742" y="1200"/>
                  </a:lnTo>
                  <a:lnTo>
                    <a:pt x="740" y="1198"/>
                  </a:lnTo>
                  <a:lnTo>
                    <a:pt x="738" y="1198"/>
                  </a:lnTo>
                  <a:lnTo>
                    <a:pt x="738" y="1198"/>
                  </a:lnTo>
                  <a:lnTo>
                    <a:pt x="738" y="1190"/>
                  </a:lnTo>
                  <a:lnTo>
                    <a:pt x="736" y="1182"/>
                  </a:lnTo>
                  <a:lnTo>
                    <a:pt x="736" y="1182"/>
                  </a:lnTo>
                  <a:lnTo>
                    <a:pt x="738" y="1174"/>
                  </a:lnTo>
                  <a:lnTo>
                    <a:pt x="738" y="1174"/>
                  </a:lnTo>
                  <a:lnTo>
                    <a:pt x="736" y="1172"/>
                  </a:lnTo>
                  <a:lnTo>
                    <a:pt x="732" y="1168"/>
                  </a:lnTo>
                  <a:lnTo>
                    <a:pt x="732" y="1168"/>
                  </a:lnTo>
                  <a:lnTo>
                    <a:pt x="726" y="1154"/>
                  </a:lnTo>
                  <a:lnTo>
                    <a:pt x="726" y="1154"/>
                  </a:lnTo>
                  <a:lnTo>
                    <a:pt x="726" y="1148"/>
                  </a:lnTo>
                  <a:lnTo>
                    <a:pt x="728" y="1144"/>
                  </a:lnTo>
                  <a:lnTo>
                    <a:pt x="730" y="1138"/>
                  </a:lnTo>
                  <a:lnTo>
                    <a:pt x="730" y="1130"/>
                  </a:lnTo>
                  <a:lnTo>
                    <a:pt x="730" y="1130"/>
                  </a:lnTo>
                  <a:lnTo>
                    <a:pt x="728" y="1120"/>
                  </a:lnTo>
                  <a:lnTo>
                    <a:pt x="726" y="1110"/>
                  </a:lnTo>
                  <a:lnTo>
                    <a:pt x="726" y="1110"/>
                  </a:lnTo>
                  <a:lnTo>
                    <a:pt x="720" y="1090"/>
                  </a:lnTo>
                  <a:lnTo>
                    <a:pt x="718" y="1068"/>
                  </a:lnTo>
                  <a:lnTo>
                    <a:pt x="718" y="1068"/>
                  </a:lnTo>
                  <a:lnTo>
                    <a:pt x="716" y="1052"/>
                  </a:lnTo>
                  <a:lnTo>
                    <a:pt x="714" y="1046"/>
                  </a:lnTo>
                  <a:lnTo>
                    <a:pt x="710" y="1042"/>
                  </a:lnTo>
                  <a:lnTo>
                    <a:pt x="710" y="1042"/>
                  </a:lnTo>
                  <a:lnTo>
                    <a:pt x="704" y="1006"/>
                  </a:lnTo>
                  <a:lnTo>
                    <a:pt x="700" y="988"/>
                  </a:lnTo>
                  <a:lnTo>
                    <a:pt x="698" y="968"/>
                  </a:lnTo>
                  <a:lnTo>
                    <a:pt x="698" y="968"/>
                  </a:lnTo>
                  <a:lnTo>
                    <a:pt x="696" y="946"/>
                  </a:lnTo>
                  <a:lnTo>
                    <a:pt x="690" y="924"/>
                  </a:lnTo>
                  <a:lnTo>
                    <a:pt x="690" y="924"/>
                  </a:lnTo>
                  <a:lnTo>
                    <a:pt x="680" y="890"/>
                  </a:lnTo>
                  <a:lnTo>
                    <a:pt x="680" y="890"/>
                  </a:lnTo>
                  <a:lnTo>
                    <a:pt x="672" y="854"/>
                  </a:lnTo>
                  <a:lnTo>
                    <a:pt x="670" y="834"/>
                  </a:lnTo>
                  <a:lnTo>
                    <a:pt x="668" y="814"/>
                  </a:lnTo>
                  <a:lnTo>
                    <a:pt x="668" y="814"/>
                  </a:lnTo>
                  <a:lnTo>
                    <a:pt x="666" y="790"/>
                  </a:lnTo>
                  <a:lnTo>
                    <a:pt x="666" y="790"/>
                  </a:lnTo>
                  <a:lnTo>
                    <a:pt x="662" y="792"/>
                  </a:lnTo>
                  <a:lnTo>
                    <a:pt x="660" y="790"/>
                  </a:lnTo>
                  <a:lnTo>
                    <a:pt x="658" y="788"/>
                  </a:lnTo>
                  <a:lnTo>
                    <a:pt x="658" y="788"/>
                  </a:lnTo>
                  <a:lnTo>
                    <a:pt x="660" y="794"/>
                  </a:lnTo>
                  <a:lnTo>
                    <a:pt x="660" y="800"/>
                  </a:lnTo>
                  <a:lnTo>
                    <a:pt x="660" y="816"/>
                  </a:lnTo>
                  <a:lnTo>
                    <a:pt x="660" y="816"/>
                  </a:lnTo>
                  <a:lnTo>
                    <a:pt x="660" y="844"/>
                  </a:lnTo>
                  <a:lnTo>
                    <a:pt x="658" y="856"/>
                  </a:lnTo>
                  <a:lnTo>
                    <a:pt x="654" y="866"/>
                  </a:lnTo>
                  <a:lnTo>
                    <a:pt x="654" y="866"/>
                  </a:lnTo>
                  <a:lnTo>
                    <a:pt x="646" y="876"/>
                  </a:lnTo>
                  <a:lnTo>
                    <a:pt x="634" y="884"/>
                  </a:lnTo>
                  <a:lnTo>
                    <a:pt x="634" y="884"/>
                  </a:lnTo>
                  <a:lnTo>
                    <a:pt x="624" y="888"/>
                  </a:lnTo>
                  <a:lnTo>
                    <a:pt x="618" y="892"/>
                  </a:lnTo>
                  <a:lnTo>
                    <a:pt x="614" y="898"/>
                  </a:lnTo>
                  <a:lnTo>
                    <a:pt x="614" y="898"/>
                  </a:lnTo>
                  <a:lnTo>
                    <a:pt x="612" y="908"/>
                  </a:lnTo>
                  <a:lnTo>
                    <a:pt x="610" y="920"/>
                  </a:lnTo>
                  <a:lnTo>
                    <a:pt x="610" y="946"/>
                  </a:lnTo>
                  <a:lnTo>
                    <a:pt x="610" y="946"/>
                  </a:lnTo>
                  <a:lnTo>
                    <a:pt x="606" y="988"/>
                  </a:lnTo>
                  <a:lnTo>
                    <a:pt x="602" y="1026"/>
                  </a:lnTo>
                  <a:lnTo>
                    <a:pt x="602" y="1026"/>
                  </a:lnTo>
                  <a:lnTo>
                    <a:pt x="598" y="1028"/>
                  </a:lnTo>
                  <a:lnTo>
                    <a:pt x="596" y="1030"/>
                  </a:lnTo>
                  <a:lnTo>
                    <a:pt x="588" y="1030"/>
                  </a:lnTo>
                  <a:lnTo>
                    <a:pt x="588" y="1030"/>
                  </a:lnTo>
                  <a:lnTo>
                    <a:pt x="574" y="1032"/>
                  </a:lnTo>
                  <a:lnTo>
                    <a:pt x="562" y="1036"/>
                  </a:lnTo>
                  <a:lnTo>
                    <a:pt x="562" y="1036"/>
                  </a:lnTo>
                  <a:lnTo>
                    <a:pt x="564" y="1042"/>
                  </a:lnTo>
                  <a:lnTo>
                    <a:pt x="564" y="1046"/>
                  </a:lnTo>
                  <a:lnTo>
                    <a:pt x="564" y="1050"/>
                  </a:lnTo>
                  <a:lnTo>
                    <a:pt x="564" y="1050"/>
                  </a:lnTo>
                  <a:lnTo>
                    <a:pt x="568" y="1054"/>
                  </a:lnTo>
                  <a:lnTo>
                    <a:pt x="570" y="1056"/>
                  </a:lnTo>
                  <a:lnTo>
                    <a:pt x="572" y="1060"/>
                  </a:lnTo>
                  <a:lnTo>
                    <a:pt x="572" y="1060"/>
                  </a:lnTo>
                  <a:lnTo>
                    <a:pt x="570" y="1064"/>
                  </a:lnTo>
                  <a:lnTo>
                    <a:pt x="570" y="1064"/>
                  </a:lnTo>
                  <a:lnTo>
                    <a:pt x="574" y="1076"/>
                  </a:lnTo>
                  <a:lnTo>
                    <a:pt x="576" y="1088"/>
                  </a:lnTo>
                  <a:lnTo>
                    <a:pt x="576" y="1088"/>
                  </a:lnTo>
                  <a:lnTo>
                    <a:pt x="576" y="1096"/>
                  </a:lnTo>
                  <a:lnTo>
                    <a:pt x="576" y="1096"/>
                  </a:lnTo>
                  <a:lnTo>
                    <a:pt x="578" y="1108"/>
                  </a:lnTo>
                  <a:lnTo>
                    <a:pt x="578" y="1120"/>
                  </a:lnTo>
                  <a:lnTo>
                    <a:pt x="578" y="1120"/>
                  </a:lnTo>
                  <a:lnTo>
                    <a:pt x="578" y="1134"/>
                  </a:lnTo>
                  <a:lnTo>
                    <a:pt x="578" y="1134"/>
                  </a:lnTo>
                  <a:lnTo>
                    <a:pt x="578" y="1140"/>
                  </a:lnTo>
                  <a:lnTo>
                    <a:pt x="580" y="1146"/>
                  </a:lnTo>
                  <a:lnTo>
                    <a:pt x="580" y="1146"/>
                  </a:lnTo>
                  <a:lnTo>
                    <a:pt x="578" y="1150"/>
                  </a:lnTo>
                  <a:lnTo>
                    <a:pt x="578" y="1150"/>
                  </a:lnTo>
                  <a:lnTo>
                    <a:pt x="582" y="1160"/>
                  </a:lnTo>
                  <a:lnTo>
                    <a:pt x="582" y="1160"/>
                  </a:lnTo>
                  <a:lnTo>
                    <a:pt x="586" y="1174"/>
                  </a:lnTo>
                  <a:lnTo>
                    <a:pt x="588" y="1186"/>
                  </a:lnTo>
                  <a:lnTo>
                    <a:pt x="588" y="1186"/>
                  </a:lnTo>
                  <a:lnTo>
                    <a:pt x="586" y="1190"/>
                  </a:lnTo>
                  <a:lnTo>
                    <a:pt x="586" y="1190"/>
                  </a:lnTo>
                  <a:lnTo>
                    <a:pt x="588" y="1198"/>
                  </a:lnTo>
                  <a:lnTo>
                    <a:pt x="588" y="1204"/>
                  </a:lnTo>
                  <a:lnTo>
                    <a:pt x="588" y="1204"/>
                  </a:lnTo>
                  <a:lnTo>
                    <a:pt x="586" y="1212"/>
                  </a:lnTo>
                  <a:lnTo>
                    <a:pt x="586" y="1212"/>
                  </a:lnTo>
                  <a:lnTo>
                    <a:pt x="586" y="1228"/>
                  </a:lnTo>
                  <a:lnTo>
                    <a:pt x="586" y="1228"/>
                  </a:lnTo>
                  <a:lnTo>
                    <a:pt x="590" y="1246"/>
                  </a:lnTo>
                  <a:lnTo>
                    <a:pt x="590" y="1246"/>
                  </a:lnTo>
                  <a:lnTo>
                    <a:pt x="590" y="1254"/>
                  </a:lnTo>
                  <a:lnTo>
                    <a:pt x="592" y="1260"/>
                  </a:lnTo>
                  <a:lnTo>
                    <a:pt x="592" y="1260"/>
                  </a:lnTo>
                  <a:lnTo>
                    <a:pt x="594" y="1262"/>
                  </a:lnTo>
                  <a:lnTo>
                    <a:pt x="596" y="1264"/>
                  </a:lnTo>
                  <a:lnTo>
                    <a:pt x="596" y="1264"/>
                  </a:lnTo>
                  <a:lnTo>
                    <a:pt x="594" y="1266"/>
                  </a:lnTo>
                  <a:lnTo>
                    <a:pt x="592" y="1266"/>
                  </a:lnTo>
                  <a:lnTo>
                    <a:pt x="592" y="1266"/>
                  </a:lnTo>
                  <a:lnTo>
                    <a:pt x="592" y="1270"/>
                  </a:lnTo>
                  <a:lnTo>
                    <a:pt x="590" y="1274"/>
                  </a:lnTo>
                  <a:lnTo>
                    <a:pt x="586" y="1276"/>
                  </a:lnTo>
                  <a:lnTo>
                    <a:pt x="586" y="1276"/>
                  </a:lnTo>
                  <a:lnTo>
                    <a:pt x="586" y="1278"/>
                  </a:lnTo>
                  <a:lnTo>
                    <a:pt x="590" y="1280"/>
                  </a:lnTo>
                  <a:lnTo>
                    <a:pt x="590" y="1280"/>
                  </a:lnTo>
                  <a:lnTo>
                    <a:pt x="590" y="1282"/>
                  </a:lnTo>
                  <a:lnTo>
                    <a:pt x="590" y="1284"/>
                  </a:lnTo>
                  <a:lnTo>
                    <a:pt x="592" y="1286"/>
                  </a:lnTo>
                  <a:lnTo>
                    <a:pt x="594" y="1288"/>
                  </a:lnTo>
                  <a:lnTo>
                    <a:pt x="594" y="1288"/>
                  </a:lnTo>
                  <a:lnTo>
                    <a:pt x="600" y="1292"/>
                  </a:lnTo>
                  <a:lnTo>
                    <a:pt x="606" y="1296"/>
                  </a:lnTo>
                  <a:lnTo>
                    <a:pt x="612" y="1298"/>
                  </a:lnTo>
                  <a:lnTo>
                    <a:pt x="618" y="1302"/>
                  </a:lnTo>
                  <a:lnTo>
                    <a:pt x="618" y="1302"/>
                  </a:lnTo>
                  <a:lnTo>
                    <a:pt x="618" y="1306"/>
                  </a:lnTo>
                  <a:lnTo>
                    <a:pt x="618" y="1308"/>
                  </a:lnTo>
                  <a:lnTo>
                    <a:pt x="620" y="1310"/>
                  </a:lnTo>
                  <a:lnTo>
                    <a:pt x="620" y="1314"/>
                  </a:lnTo>
                  <a:lnTo>
                    <a:pt x="620" y="1314"/>
                  </a:lnTo>
                  <a:lnTo>
                    <a:pt x="616" y="1316"/>
                  </a:lnTo>
                  <a:lnTo>
                    <a:pt x="610" y="1318"/>
                  </a:lnTo>
                  <a:lnTo>
                    <a:pt x="596" y="1320"/>
                  </a:lnTo>
                  <a:lnTo>
                    <a:pt x="596" y="1320"/>
                  </a:lnTo>
                  <a:lnTo>
                    <a:pt x="582" y="1322"/>
                  </a:lnTo>
                  <a:lnTo>
                    <a:pt x="570" y="1322"/>
                  </a:lnTo>
                  <a:lnTo>
                    <a:pt x="570" y="1322"/>
                  </a:lnTo>
                  <a:lnTo>
                    <a:pt x="564" y="1322"/>
                  </a:lnTo>
                  <a:lnTo>
                    <a:pt x="560" y="1320"/>
                  </a:lnTo>
                  <a:lnTo>
                    <a:pt x="552" y="1314"/>
                  </a:lnTo>
                  <a:lnTo>
                    <a:pt x="552" y="1314"/>
                  </a:lnTo>
                  <a:lnTo>
                    <a:pt x="550" y="1316"/>
                  </a:lnTo>
                  <a:lnTo>
                    <a:pt x="550" y="1318"/>
                  </a:lnTo>
                  <a:lnTo>
                    <a:pt x="550" y="1318"/>
                  </a:lnTo>
                  <a:lnTo>
                    <a:pt x="538" y="1316"/>
                  </a:lnTo>
                  <a:lnTo>
                    <a:pt x="534" y="1316"/>
                  </a:lnTo>
                  <a:lnTo>
                    <a:pt x="530" y="1312"/>
                  </a:lnTo>
                  <a:lnTo>
                    <a:pt x="530" y="1312"/>
                  </a:lnTo>
                  <a:lnTo>
                    <a:pt x="530" y="1306"/>
                  </a:lnTo>
                  <a:lnTo>
                    <a:pt x="532" y="1300"/>
                  </a:lnTo>
                  <a:lnTo>
                    <a:pt x="532" y="1300"/>
                  </a:lnTo>
                  <a:lnTo>
                    <a:pt x="532" y="1292"/>
                  </a:lnTo>
                  <a:lnTo>
                    <a:pt x="532" y="1284"/>
                  </a:lnTo>
                  <a:lnTo>
                    <a:pt x="532" y="1284"/>
                  </a:lnTo>
                  <a:lnTo>
                    <a:pt x="528" y="1282"/>
                  </a:lnTo>
                  <a:lnTo>
                    <a:pt x="524" y="1280"/>
                  </a:lnTo>
                  <a:lnTo>
                    <a:pt x="524" y="1280"/>
                  </a:lnTo>
                  <a:lnTo>
                    <a:pt x="520" y="1266"/>
                  </a:lnTo>
                  <a:lnTo>
                    <a:pt x="518" y="1250"/>
                  </a:lnTo>
                  <a:lnTo>
                    <a:pt x="520" y="1216"/>
                  </a:lnTo>
                  <a:lnTo>
                    <a:pt x="520" y="1216"/>
                  </a:lnTo>
                  <a:lnTo>
                    <a:pt x="518" y="1200"/>
                  </a:lnTo>
                  <a:lnTo>
                    <a:pt x="516" y="1184"/>
                  </a:lnTo>
                  <a:lnTo>
                    <a:pt x="516" y="1184"/>
                  </a:lnTo>
                  <a:lnTo>
                    <a:pt x="514" y="1166"/>
                  </a:lnTo>
                  <a:lnTo>
                    <a:pt x="514" y="1166"/>
                  </a:lnTo>
                  <a:lnTo>
                    <a:pt x="512" y="1158"/>
                  </a:lnTo>
                  <a:lnTo>
                    <a:pt x="510" y="1148"/>
                  </a:lnTo>
                  <a:lnTo>
                    <a:pt x="510" y="1148"/>
                  </a:lnTo>
                  <a:lnTo>
                    <a:pt x="504" y="1138"/>
                  </a:lnTo>
                  <a:lnTo>
                    <a:pt x="498" y="1126"/>
                  </a:lnTo>
                  <a:lnTo>
                    <a:pt x="498" y="1126"/>
                  </a:lnTo>
                  <a:lnTo>
                    <a:pt x="494" y="1130"/>
                  </a:lnTo>
                  <a:lnTo>
                    <a:pt x="490" y="1134"/>
                  </a:lnTo>
                  <a:lnTo>
                    <a:pt x="490" y="1134"/>
                  </a:lnTo>
                  <a:lnTo>
                    <a:pt x="484" y="1140"/>
                  </a:lnTo>
                  <a:lnTo>
                    <a:pt x="484" y="1140"/>
                  </a:lnTo>
                  <a:lnTo>
                    <a:pt x="482" y="1146"/>
                  </a:lnTo>
                  <a:lnTo>
                    <a:pt x="480" y="1152"/>
                  </a:lnTo>
                  <a:lnTo>
                    <a:pt x="476" y="1166"/>
                  </a:lnTo>
                  <a:lnTo>
                    <a:pt x="476" y="1166"/>
                  </a:lnTo>
                  <a:lnTo>
                    <a:pt x="480" y="1170"/>
                  </a:lnTo>
                  <a:lnTo>
                    <a:pt x="482" y="1174"/>
                  </a:lnTo>
                  <a:lnTo>
                    <a:pt x="484" y="1176"/>
                  </a:lnTo>
                  <a:lnTo>
                    <a:pt x="484" y="1176"/>
                  </a:lnTo>
                  <a:lnTo>
                    <a:pt x="482" y="1184"/>
                  </a:lnTo>
                  <a:lnTo>
                    <a:pt x="480" y="1190"/>
                  </a:lnTo>
                  <a:lnTo>
                    <a:pt x="478" y="1196"/>
                  </a:lnTo>
                  <a:lnTo>
                    <a:pt x="476" y="1204"/>
                  </a:lnTo>
                  <a:lnTo>
                    <a:pt x="476" y="1204"/>
                  </a:lnTo>
                  <a:lnTo>
                    <a:pt x="478" y="1214"/>
                  </a:lnTo>
                  <a:lnTo>
                    <a:pt x="478" y="1228"/>
                  </a:lnTo>
                  <a:lnTo>
                    <a:pt x="478" y="1228"/>
                  </a:lnTo>
                  <a:lnTo>
                    <a:pt x="476" y="1248"/>
                  </a:lnTo>
                  <a:lnTo>
                    <a:pt x="476" y="1256"/>
                  </a:lnTo>
                  <a:lnTo>
                    <a:pt x="476" y="1266"/>
                  </a:lnTo>
                  <a:lnTo>
                    <a:pt x="476" y="1266"/>
                  </a:lnTo>
                  <a:lnTo>
                    <a:pt x="470" y="1270"/>
                  </a:lnTo>
                  <a:lnTo>
                    <a:pt x="470" y="1270"/>
                  </a:lnTo>
                  <a:lnTo>
                    <a:pt x="470" y="1278"/>
                  </a:lnTo>
                  <a:lnTo>
                    <a:pt x="472" y="1288"/>
                  </a:lnTo>
                  <a:lnTo>
                    <a:pt x="472" y="1288"/>
                  </a:lnTo>
                  <a:lnTo>
                    <a:pt x="474" y="1294"/>
                  </a:lnTo>
                  <a:lnTo>
                    <a:pt x="474" y="1296"/>
                  </a:lnTo>
                  <a:lnTo>
                    <a:pt x="472" y="1300"/>
                  </a:lnTo>
                  <a:lnTo>
                    <a:pt x="472" y="1300"/>
                  </a:lnTo>
                  <a:lnTo>
                    <a:pt x="470" y="1302"/>
                  </a:lnTo>
                  <a:lnTo>
                    <a:pt x="464" y="1304"/>
                  </a:lnTo>
                  <a:lnTo>
                    <a:pt x="454" y="1306"/>
                  </a:lnTo>
                  <a:lnTo>
                    <a:pt x="454" y="1306"/>
                  </a:lnTo>
                  <a:lnTo>
                    <a:pt x="452" y="1304"/>
                  </a:lnTo>
                  <a:lnTo>
                    <a:pt x="452" y="1302"/>
                  </a:lnTo>
                  <a:lnTo>
                    <a:pt x="452" y="1302"/>
                  </a:lnTo>
                  <a:lnTo>
                    <a:pt x="448" y="1306"/>
                  </a:lnTo>
                  <a:lnTo>
                    <a:pt x="444" y="1310"/>
                  </a:lnTo>
                  <a:lnTo>
                    <a:pt x="430" y="1312"/>
                  </a:lnTo>
                  <a:lnTo>
                    <a:pt x="412" y="1314"/>
                  </a:lnTo>
                  <a:lnTo>
                    <a:pt x="398" y="1310"/>
                  </a:lnTo>
                  <a:lnTo>
                    <a:pt x="398" y="1310"/>
                  </a:lnTo>
                  <a:lnTo>
                    <a:pt x="390" y="1306"/>
                  </a:lnTo>
                  <a:lnTo>
                    <a:pt x="388" y="1304"/>
                  </a:lnTo>
                  <a:lnTo>
                    <a:pt x="390" y="1302"/>
                  </a:lnTo>
                  <a:lnTo>
                    <a:pt x="390" y="1302"/>
                  </a:lnTo>
                  <a:lnTo>
                    <a:pt x="390" y="1300"/>
                  </a:lnTo>
                  <a:lnTo>
                    <a:pt x="392" y="1298"/>
                  </a:lnTo>
                  <a:lnTo>
                    <a:pt x="392" y="1298"/>
                  </a:lnTo>
                  <a:lnTo>
                    <a:pt x="392" y="1294"/>
                  </a:lnTo>
                  <a:lnTo>
                    <a:pt x="396" y="1290"/>
                  </a:lnTo>
                  <a:lnTo>
                    <a:pt x="406" y="1284"/>
                  </a:lnTo>
                  <a:lnTo>
                    <a:pt x="406" y="1284"/>
                  </a:lnTo>
                  <a:lnTo>
                    <a:pt x="412" y="1278"/>
                  </a:lnTo>
                  <a:lnTo>
                    <a:pt x="418" y="1272"/>
                  </a:lnTo>
                  <a:lnTo>
                    <a:pt x="418" y="1272"/>
                  </a:lnTo>
                  <a:lnTo>
                    <a:pt x="420" y="1270"/>
                  </a:lnTo>
                  <a:lnTo>
                    <a:pt x="424" y="1266"/>
                  </a:lnTo>
                  <a:lnTo>
                    <a:pt x="424" y="1266"/>
                  </a:lnTo>
                  <a:lnTo>
                    <a:pt x="418" y="1266"/>
                  </a:lnTo>
                  <a:lnTo>
                    <a:pt x="416" y="1260"/>
                  </a:lnTo>
                  <a:lnTo>
                    <a:pt x="414" y="1256"/>
                  </a:lnTo>
                  <a:lnTo>
                    <a:pt x="414" y="1248"/>
                  </a:lnTo>
                  <a:lnTo>
                    <a:pt x="414" y="1248"/>
                  </a:lnTo>
                  <a:lnTo>
                    <a:pt x="416" y="1240"/>
                  </a:lnTo>
                  <a:lnTo>
                    <a:pt x="416" y="1240"/>
                  </a:lnTo>
                  <a:lnTo>
                    <a:pt x="416" y="1226"/>
                  </a:lnTo>
                  <a:lnTo>
                    <a:pt x="416" y="1226"/>
                  </a:lnTo>
                  <a:lnTo>
                    <a:pt x="416" y="1204"/>
                  </a:lnTo>
                  <a:lnTo>
                    <a:pt x="416" y="1204"/>
                  </a:lnTo>
                  <a:lnTo>
                    <a:pt x="416" y="1174"/>
                  </a:lnTo>
                  <a:lnTo>
                    <a:pt x="416" y="1174"/>
                  </a:lnTo>
                  <a:lnTo>
                    <a:pt x="416" y="1146"/>
                  </a:lnTo>
                  <a:lnTo>
                    <a:pt x="416" y="1146"/>
                  </a:lnTo>
                  <a:lnTo>
                    <a:pt x="414" y="1142"/>
                  </a:lnTo>
                  <a:lnTo>
                    <a:pt x="414" y="1142"/>
                  </a:lnTo>
                  <a:lnTo>
                    <a:pt x="416" y="1136"/>
                  </a:lnTo>
                  <a:lnTo>
                    <a:pt x="416" y="1136"/>
                  </a:lnTo>
                  <a:lnTo>
                    <a:pt x="416" y="1124"/>
                  </a:lnTo>
                  <a:lnTo>
                    <a:pt x="418" y="1112"/>
                  </a:lnTo>
                  <a:lnTo>
                    <a:pt x="418" y="1112"/>
                  </a:lnTo>
                  <a:lnTo>
                    <a:pt x="420" y="1104"/>
                  </a:lnTo>
                  <a:lnTo>
                    <a:pt x="420" y="1104"/>
                  </a:lnTo>
                  <a:lnTo>
                    <a:pt x="422" y="1088"/>
                  </a:lnTo>
                  <a:lnTo>
                    <a:pt x="422" y="1088"/>
                  </a:lnTo>
                  <a:lnTo>
                    <a:pt x="426" y="1078"/>
                  </a:lnTo>
                  <a:lnTo>
                    <a:pt x="426" y="1078"/>
                  </a:lnTo>
                  <a:lnTo>
                    <a:pt x="426" y="1070"/>
                  </a:lnTo>
                  <a:lnTo>
                    <a:pt x="426" y="1070"/>
                  </a:lnTo>
                  <a:lnTo>
                    <a:pt x="430" y="1054"/>
                  </a:lnTo>
                  <a:lnTo>
                    <a:pt x="430" y="1054"/>
                  </a:lnTo>
                  <a:lnTo>
                    <a:pt x="432" y="1046"/>
                  </a:lnTo>
                  <a:lnTo>
                    <a:pt x="434" y="1040"/>
                  </a:lnTo>
                  <a:lnTo>
                    <a:pt x="434" y="1040"/>
                  </a:lnTo>
                  <a:lnTo>
                    <a:pt x="436" y="1040"/>
                  </a:lnTo>
                  <a:lnTo>
                    <a:pt x="440" y="1038"/>
                  </a:lnTo>
                  <a:lnTo>
                    <a:pt x="440" y="1038"/>
                  </a:lnTo>
                  <a:lnTo>
                    <a:pt x="440" y="1034"/>
                  </a:lnTo>
                  <a:lnTo>
                    <a:pt x="442" y="1028"/>
                  </a:lnTo>
                  <a:lnTo>
                    <a:pt x="442" y="1028"/>
                  </a:lnTo>
                  <a:lnTo>
                    <a:pt x="444" y="1022"/>
                  </a:lnTo>
                  <a:lnTo>
                    <a:pt x="444" y="1016"/>
                  </a:lnTo>
                  <a:lnTo>
                    <a:pt x="444" y="1016"/>
                  </a:lnTo>
                  <a:lnTo>
                    <a:pt x="448" y="1012"/>
                  </a:lnTo>
                  <a:lnTo>
                    <a:pt x="448" y="1012"/>
                  </a:lnTo>
                  <a:lnTo>
                    <a:pt x="448" y="1004"/>
                  </a:lnTo>
                  <a:lnTo>
                    <a:pt x="450" y="996"/>
                  </a:lnTo>
                  <a:lnTo>
                    <a:pt x="450" y="996"/>
                  </a:lnTo>
                  <a:lnTo>
                    <a:pt x="448" y="990"/>
                  </a:lnTo>
                  <a:lnTo>
                    <a:pt x="444" y="984"/>
                  </a:lnTo>
                  <a:lnTo>
                    <a:pt x="444" y="984"/>
                  </a:lnTo>
                  <a:lnTo>
                    <a:pt x="442" y="970"/>
                  </a:lnTo>
                  <a:lnTo>
                    <a:pt x="442" y="970"/>
                  </a:lnTo>
                  <a:lnTo>
                    <a:pt x="442" y="958"/>
                  </a:lnTo>
                  <a:lnTo>
                    <a:pt x="440" y="944"/>
                  </a:lnTo>
                  <a:lnTo>
                    <a:pt x="440" y="944"/>
                  </a:lnTo>
                  <a:lnTo>
                    <a:pt x="442" y="928"/>
                  </a:lnTo>
                  <a:lnTo>
                    <a:pt x="444" y="912"/>
                  </a:lnTo>
                  <a:lnTo>
                    <a:pt x="444" y="912"/>
                  </a:lnTo>
                  <a:lnTo>
                    <a:pt x="442" y="908"/>
                  </a:lnTo>
                  <a:lnTo>
                    <a:pt x="436" y="906"/>
                  </a:lnTo>
                  <a:lnTo>
                    <a:pt x="422" y="904"/>
                  </a:lnTo>
                  <a:lnTo>
                    <a:pt x="422" y="904"/>
                  </a:lnTo>
                  <a:lnTo>
                    <a:pt x="414" y="904"/>
                  </a:lnTo>
                  <a:lnTo>
                    <a:pt x="408" y="900"/>
                  </a:lnTo>
                  <a:lnTo>
                    <a:pt x="408" y="900"/>
                  </a:lnTo>
                  <a:lnTo>
                    <a:pt x="402" y="898"/>
                  </a:lnTo>
                  <a:lnTo>
                    <a:pt x="396" y="894"/>
                  </a:lnTo>
                  <a:lnTo>
                    <a:pt x="396" y="894"/>
                  </a:lnTo>
                  <a:lnTo>
                    <a:pt x="392" y="894"/>
                  </a:lnTo>
                  <a:lnTo>
                    <a:pt x="386" y="894"/>
                  </a:lnTo>
                  <a:lnTo>
                    <a:pt x="386" y="894"/>
                  </a:lnTo>
                  <a:lnTo>
                    <a:pt x="384" y="890"/>
                  </a:lnTo>
                  <a:lnTo>
                    <a:pt x="380" y="886"/>
                  </a:lnTo>
                  <a:lnTo>
                    <a:pt x="380" y="886"/>
                  </a:lnTo>
                  <a:lnTo>
                    <a:pt x="376" y="908"/>
                  </a:lnTo>
                  <a:lnTo>
                    <a:pt x="376" y="930"/>
                  </a:lnTo>
                  <a:lnTo>
                    <a:pt x="376" y="930"/>
                  </a:lnTo>
                  <a:lnTo>
                    <a:pt x="374" y="950"/>
                  </a:lnTo>
                  <a:lnTo>
                    <a:pt x="372" y="968"/>
                  </a:lnTo>
                  <a:lnTo>
                    <a:pt x="372" y="968"/>
                  </a:lnTo>
                  <a:lnTo>
                    <a:pt x="368" y="976"/>
                  </a:lnTo>
                  <a:lnTo>
                    <a:pt x="368" y="980"/>
                  </a:lnTo>
                  <a:lnTo>
                    <a:pt x="368" y="986"/>
                  </a:lnTo>
                  <a:lnTo>
                    <a:pt x="368" y="986"/>
                  </a:lnTo>
                  <a:lnTo>
                    <a:pt x="374" y="1000"/>
                  </a:lnTo>
                  <a:lnTo>
                    <a:pt x="374" y="1000"/>
                  </a:lnTo>
                  <a:lnTo>
                    <a:pt x="378" y="1002"/>
                  </a:lnTo>
                  <a:lnTo>
                    <a:pt x="378" y="1002"/>
                  </a:lnTo>
                  <a:lnTo>
                    <a:pt x="376" y="1024"/>
                  </a:lnTo>
                  <a:lnTo>
                    <a:pt x="380" y="1042"/>
                  </a:lnTo>
                  <a:lnTo>
                    <a:pt x="380" y="1042"/>
                  </a:lnTo>
                  <a:lnTo>
                    <a:pt x="378" y="1048"/>
                  </a:lnTo>
                  <a:lnTo>
                    <a:pt x="378" y="1054"/>
                  </a:lnTo>
                  <a:lnTo>
                    <a:pt x="382" y="1068"/>
                  </a:lnTo>
                  <a:lnTo>
                    <a:pt x="382" y="1068"/>
                  </a:lnTo>
                  <a:lnTo>
                    <a:pt x="382" y="1080"/>
                  </a:lnTo>
                  <a:lnTo>
                    <a:pt x="380" y="1092"/>
                  </a:lnTo>
                  <a:lnTo>
                    <a:pt x="378" y="1104"/>
                  </a:lnTo>
                  <a:lnTo>
                    <a:pt x="378" y="1114"/>
                  </a:lnTo>
                  <a:lnTo>
                    <a:pt x="378" y="1114"/>
                  </a:lnTo>
                  <a:lnTo>
                    <a:pt x="380" y="1126"/>
                  </a:lnTo>
                  <a:lnTo>
                    <a:pt x="380" y="1138"/>
                  </a:lnTo>
                  <a:lnTo>
                    <a:pt x="380" y="1138"/>
                  </a:lnTo>
                  <a:lnTo>
                    <a:pt x="378" y="1150"/>
                  </a:lnTo>
                  <a:lnTo>
                    <a:pt x="376" y="1164"/>
                  </a:lnTo>
                  <a:lnTo>
                    <a:pt x="376" y="1164"/>
                  </a:lnTo>
                  <a:lnTo>
                    <a:pt x="372" y="1174"/>
                  </a:lnTo>
                  <a:lnTo>
                    <a:pt x="370" y="1186"/>
                  </a:lnTo>
                  <a:lnTo>
                    <a:pt x="370" y="1186"/>
                  </a:lnTo>
                  <a:lnTo>
                    <a:pt x="370" y="1196"/>
                  </a:lnTo>
                  <a:lnTo>
                    <a:pt x="372" y="1204"/>
                  </a:lnTo>
                  <a:lnTo>
                    <a:pt x="378" y="1220"/>
                  </a:lnTo>
                  <a:lnTo>
                    <a:pt x="384" y="1234"/>
                  </a:lnTo>
                  <a:lnTo>
                    <a:pt x="386" y="1242"/>
                  </a:lnTo>
                  <a:lnTo>
                    <a:pt x="386" y="1250"/>
                  </a:lnTo>
                  <a:lnTo>
                    <a:pt x="386" y="1250"/>
                  </a:lnTo>
                  <a:lnTo>
                    <a:pt x="384" y="1254"/>
                  </a:lnTo>
                  <a:lnTo>
                    <a:pt x="382" y="1260"/>
                  </a:lnTo>
                  <a:lnTo>
                    <a:pt x="382" y="1260"/>
                  </a:lnTo>
                  <a:lnTo>
                    <a:pt x="382" y="1270"/>
                  </a:lnTo>
                  <a:lnTo>
                    <a:pt x="382" y="1280"/>
                  </a:lnTo>
                  <a:lnTo>
                    <a:pt x="382" y="1290"/>
                  </a:lnTo>
                  <a:lnTo>
                    <a:pt x="382" y="1300"/>
                  </a:lnTo>
                  <a:lnTo>
                    <a:pt x="382" y="1300"/>
                  </a:lnTo>
                  <a:lnTo>
                    <a:pt x="388" y="1306"/>
                  </a:lnTo>
                  <a:lnTo>
                    <a:pt x="394" y="1312"/>
                  </a:lnTo>
                  <a:lnTo>
                    <a:pt x="408" y="1322"/>
                  </a:lnTo>
                  <a:lnTo>
                    <a:pt x="408" y="1322"/>
                  </a:lnTo>
                  <a:lnTo>
                    <a:pt x="414" y="1328"/>
                  </a:lnTo>
                  <a:lnTo>
                    <a:pt x="420" y="1336"/>
                  </a:lnTo>
                  <a:lnTo>
                    <a:pt x="420" y="1336"/>
                  </a:lnTo>
                  <a:lnTo>
                    <a:pt x="424" y="1342"/>
                  </a:lnTo>
                  <a:lnTo>
                    <a:pt x="426" y="1350"/>
                  </a:lnTo>
                  <a:lnTo>
                    <a:pt x="426" y="1356"/>
                  </a:lnTo>
                  <a:lnTo>
                    <a:pt x="424" y="1364"/>
                  </a:lnTo>
                  <a:lnTo>
                    <a:pt x="424" y="1364"/>
                  </a:lnTo>
                  <a:lnTo>
                    <a:pt x="422" y="1366"/>
                  </a:lnTo>
                  <a:lnTo>
                    <a:pt x="418" y="1366"/>
                  </a:lnTo>
                  <a:lnTo>
                    <a:pt x="412" y="1370"/>
                  </a:lnTo>
                  <a:lnTo>
                    <a:pt x="412" y="1370"/>
                  </a:lnTo>
                  <a:lnTo>
                    <a:pt x="406" y="1370"/>
                  </a:lnTo>
                  <a:lnTo>
                    <a:pt x="400" y="1370"/>
                  </a:lnTo>
                  <a:lnTo>
                    <a:pt x="394" y="1372"/>
                  </a:lnTo>
                  <a:lnTo>
                    <a:pt x="388" y="1372"/>
                  </a:lnTo>
                  <a:lnTo>
                    <a:pt x="388" y="1372"/>
                  </a:lnTo>
                  <a:lnTo>
                    <a:pt x="386" y="1374"/>
                  </a:lnTo>
                  <a:lnTo>
                    <a:pt x="386" y="1374"/>
                  </a:lnTo>
                  <a:lnTo>
                    <a:pt x="386" y="1374"/>
                  </a:lnTo>
                  <a:lnTo>
                    <a:pt x="382" y="1374"/>
                  </a:lnTo>
                  <a:lnTo>
                    <a:pt x="382" y="1372"/>
                  </a:lnTo>
                  <a:lnTo>
                    <a:pt x="382" y="1372"/>
                  </a:lnTo>
                  <a:lnTo>
                    <a:pt x="378" y="1374"/>
                  </a:lnTo>
                  <a:lnTo>
                    <a:pt x="376" y="1374"/>
                  </a:lnTo>
                  <a:lnTo>
                    <a:pt x="372" y="1374"/>
                  </a:lnTo>
                  <a:lnTo>
                    <a:pt x="370" y="1374"/>
                  </a:lnTo>
                  <a:lnTo>
                    <a:pt x="370" y="1374"/>
                  </a:lnTo>
                  <a:lnTo>
                    <a:pt x="366" y="1372"/>
                  </a:lnTo>
                  <a:lnTo>
                    <a:pt x="360" y="1374"/>
                  </a:lnTo>
                  <a:lnTo>
                    <a:pt x="360" y="1374"/>
                  </a:lnTo>
                  <a:lnTo>
                    <a:pt x="358" y="1372"/>
                  </a:lnTo>
                  <a:lnTo>
                    <a:pt x="358" y="1370"/>
                  </a:lnTo>
                  <a:lnTo>
                    <a:pt x="358" y="1370"/>
                  </a:lnTo>
                  <a:lnTo>
                    <a:pt x="352" y="1372"/>
                  </a:lnTo>
                  <a:lnTo>
                    <a:pt x="350" y="1370"/>
                  </a:lnTo>
                  <a:lnTo>
                    <a:pt x="350" y="1368"/>
                  </a:lnTo>
                  <a:lnTo>
                    <a:pt x="350" y="1368"/>
                  </a:lnTo>
                  <a:lnTo>
                    <a:pt x="344" y="1368"/>
                  </a:lnTo>
                  <a:lnTo>
                    <a:pt x="344" y="1368"/>
                  </a:lnTo>
                  <a:lnTo>
                    <a:pt x="342" y="1364"/>
                  </a:lnTo>
                  <a:lnTo>
                    <a:pt x="342" y="1364"/>
                  </a:lnTo>
                  <a:lnTo>
                    <a:pt x="342" y="1366"/>
                  </a:lnTo>
                  <a:lnTo>
                    <a:pt x="340" y="1366"/>
                  </a:lnTo>
                  <a:lnTo>
                    <a:pt x="340" y="1366"/>
                  </a:lnTo>
                  <a:lnTo>
                    <a:pt x="338" y="1366"/>
                  </a:lnTo>
                  <a:lnTo>
                    <a:pt x="338" y="1364"/>
                  </a:lnTo>
                  <a:lnTo>
                    <a:pt x="338" y="1364"/>
                  </a:lnTo>
                  <a:lnTo>
                    <a:pt x="334" y="1362"/>
                  </a:lnTo>
                  <a:lnTo>
                    <a:pt x="334" y="1362"/>
                  </a:lnTo>
                  <a:lnTo>
                    <a:pt x="332" y="1358"/>
                  </a:lnTo>
                  <a:lnTo>
                    <a:pt x="332" y="1358"/>
                  </a:lnTo>
                  <a:lnTo>
                    <a:pt x="332" y="1356"/>
                  </a:lnTo>
                  <a:lnTo>
                    <a:pt x="330" y="1354"/>
                  </a:lnTo>
                  <a:lnTo>
                    <a:pt x="330" y="1354"/>
                  </a:lnTo>
                  <a:lnTo>
                    <a:pt x="330" y="1350"/>
                  </a:lnTo>
                  <a:lnTo>
                    <a:pt x="330" y="1348"/>
                  </a:lnTo>
                  <a:lnTo>
                    <a:pt x="330" y="1348"/>
                  </a:lnTo>
                  <a:lnTo>
                    <a:pt x="320" y="1346"/>
                  </a:lnTo>
                  <a:lnTo>
                    <a:pt x="312" y="1346"/>
                  </a:lnTo>
                  <a:lnTo>
                    <a:pt x="312" y="1346"/>
                  </a:lnTo>
                  <a:lnTo>
                    <a:pt x="310" y="1344"/>
                  </a:lnTo>
                  <a:lnTo>
                    <a:pt x="306" y="1344"/>
                  </a:lnTo>
                  <a:lnTo>
                    <a:pt x="302" y="1342"/>
                  </a:lnTo>
                  <a:lnTo>
                    <a:pt x="300" y="1340"/>
                  </a:lnTo>
                  <a:lnTo>
                    <a:pt x="300" y="1340"/>
                  </a:lnTo>
                  <a:lnTo>
                    <a:pt x="294" y="1340"/>
                  </a:lnTo>
                  <a:lnTo>
                    <a:pt x="294" y="1340"/>
                  </a:lnTo>
                  <a:lnTo>
                    <a:pt x="294" y="1340"/>
                  </a:lnTo>
                  <a:lnTo>
                    <a:pt x="292" y="1338"/>
                  </a:lnTo>
                  <a:lnTo>
                    <a:pt x="292" y="1338"/>
                  </a:lnTo>
                  <a:lnTo>
                    <a:pt x="290" y="1338"/>
                  </a:lnTo>
                  <a:lnTo>
                    <a:pt x="288" y="1336"/>
                  </a:lnTo>
                  <a:lnTo>
                    <a:pt x="288" y="1336"/>
                  </a:lnTo>
                  <a:lnTo>
                    <a:pt x="284" y="1320"/>
                  </a:lnTo>
                  <a:lnTo>
                    <a:pt x="282" y="1304"/>
                  </a:lnTo>
                  <a:lnTo>
                    <a:pt x="282" y="1304"/>
                  </a:lnTo>
                  <a:lnTo>
                    <a:pt x="276" y="1298"/>
                  </a:lnTo>
                  <a:lnTo>
                    <a:pt x="274" y="1290"/>
                  </a:lnTo>
                  <a:lnTo>
                    <a:pt x="274" y="1290"/>
                  </a:lnTo>
                  <a:lnTo>
                    <a:pt x="274" y="1280"/>
                  </a:lnTo>
                  <a:lnTo>
                    <a:pt x="272" y="1272"/>
                  </a:lnTo>
                  <a:lnTo>
                    <a:pt x="268" y="1262"/>
                  </a:lnTo>
                  <a:lnTo>
                    <a:pt x="266" y="1254"/>
                  </a:lnTo>
                  <a:lnTo>
                    <a:pt x="266" y="1254"/>
                  </a:lnTo>
                  <a:lnTo>
                    <a:pt x="268" y="1234"/>
                  </a:lnTo>
                  <a:lnTo>
                    <a:pt x="268" y="1214"/>
                  </a:lnTo>
                  <a:lnTo>
                    <a:pt x="268" y="1214"/>
                  </a:lnTo>
                  <a:lnTo>
                    <a:pt x="266" y="1200"/>
                  </a:lnTo>
                  <a:lnTo>
                    <a:pt x="264" y="1184"/>
                  </a:lnTo>
                  <a:lnTo>
                    <a:pt x="264" y="1184"/>
                  </a:lnTo>
                  <a:lnTo>
                    <a:pt x="260" y="1158"/>
                  </a:lnTo>
                  <a:lnTo>
                    <a:pt x="258" y="1130"/>
                  </a:lnTo>
                  <a:lnTo>
                    <a:pt x="258" y="1130"/>
                  </a:lnTo>
                  <a:lnTo>
                    <a:pt x="262" y="1102"/>
                  </a:lnTo>
                  <a:lnTo>
                    <a:pt x="264" y="1090"/>
                  </a:lnTo>
                  <a:lnTo>
                    <a:pt x="264" y="1078"/>
                  </a:lnTo>
                  <a:lnTo>
                    <a:pt x="264" y="1078"/>
                  </a:lnTo>
                  <a:lnTo>
                    <a:pt x="262" y="1072"/>
                  </a:lnTo>
                  <a:lnTo>
                    <a:pt x="262" y="1072"/>
                  </a:lnTo>
                  <a:lnTo>
                    <a:pt x="262" y="1066"/>
                  </a:lnTo>
                  <a:lnTo>
                    <a:pt x="264" y="1062"/>
                  </a:lnTo>
                  <a:lnTo>
                    <a:pt x="266" y="1056"/>
                  </a:lnTo>
                  <a:lnTo>
                    <a:pt x="266" y="1050"/>
                  </a:lnTo>
                  <a:lnTo>
                    <a:pt x="266" y="1050"/>
                  </a:lnTo>
                  <a:lnTo>
                    <a:pt x="264" y="1046"/>
                  </a:lnTo>
                  <a:lnTo>
                    <a:pt x="262" y="1040"/>
                  </a:lnTo>
                  <a:lnTo>
                    <a:pt x="262" y="1040"/>
                  </a:lnTo>
                  <a:lnTo>
                    <a:pt x="266" y="1028"/>
                  </a:lnTo>
                  <a:lnTo>
                    <a:pt x="266" y="1028"/>
                  </a:lnTo>
                  <a:lnTo>
                    <a:pt x="266" y="1020"/>
                  </a:lnTo>
                  <a:lnTo>
                    <a:pt x="264" y="1012"/>
                  </a:lnTo>
                  <a:lnTo>
                    <a:pt x="262" y="1006"/>
                  </a:lnTo>
                  <a:lnTo>
                    <a:pt x="262" y="998"/>
                  </a:lnTo>
                  <a:lnTo>
                    <a:pt x="262" y="998"/>
                  </a:lnTo>
                  <a:lnTo>
                    <a:pt x="264" y="994"/>
                  </a:lnTo>
                  <a:lnTo>
                    <a:pt x="266" y="990"/>
                  </a:lnTo>
                  <a:lnTo>
                    <a:pt x="266" y="990"/>
                  </a:lnTo>
                  <a:lnTo>
                    <a:pt x="264" y="980"/>
                  </a:lnTo>
                  <a:lnTo>
                    <a:pt x="264" y="980"/>
                  </a:lnTo>
                  <a:lnTo>
                    <a:pt x="264" y="972"/>
                  </a:lnTo>
                  <a:lnTo>
                    <a:pt x="264" y="968"/>
                  </a:lnTo>
                  <a:lnTo>
                    <a:pt x="262" y="964"/>
                  </a:lnTo>
                  <a:lnTo>
                    <a:pt x="262" y="964"/>
                  </a:lnTo>
                  <a:lnTo>
                    <a:pt x="260" y="960"/>
                  </a:lnTo>
                  <a:lnTo>
                    <a:pt x="258" y="958"/>
                  </a:lnTo>
                  <a:lnTo>
                    <a:pt x="256" y="956"/>
                  </a:lnTo>
                  <a:lnTo>
                    <a:pt x="254" y="952"/>
                  </a:lnTo>
                  <a:lnTo>
                    <a:pt x="254" y="952"/>
                  </a:lnTo>
                  <a:lnTo>
                    <a:pt x="254" y="944"/>
                  </a:lnTo>
                  <a:lnTo>
                    <a:pt x="254" y="944"/>
                  </a:lnTo>
                  <a:lnTo>
                    <a:pt x="252" y="930"/>
                  </a:lnTo>
                  <a:lnTo>
                    <a:pt x="248" y="918"/>
                  </a:lnTo>
                  <a:lnTo>
                    <a:pt x="248" y="918"/>
                  </a:lnTo>
                  <a:lnTo>
                    <a:pt x="248" y="902"/>
                  </a:lnTo>
                  <a:lnTo>
                    <a:pt x="248" y="902"/>
                  </a:lnTo>
                  <a:lnTo>
                    <a:pt x="244" y="890"/>
                  </a:lnTo>
                  <a:lnTo>
                    <a:pt x="244" y="890"/>
                  </a:lnTo>
                  <a:lnTo>
                    <a:pt x="244" y="876"/>
                  </a:lnTo>
                  <a:lnTo>
                    <a:pt x="244" y="876"/>
                  </a:lnTo>
                  <a:lnTo>
                    <a:pt x="242" y="870"/>
                  </a:lnTo>
                  <a:lnTo>
                    <a:pt x="242" y="870"/>
                  </a:lnTo>
                  <a:lnTo>
                    <a:pt x="240" y="860"/>
                  </a:lnTo>
                  <a:lnTo>
                    <a:pt x="238" y="850"/>
                  </a:lnTo>
                  <a:lnTo>
                    <a:pt x="238" y="850"/>
                  </a:lnTo>
                  <a:lnTo>
                    <a:pt x="236" y="832"/>
                  </a:lnTo>
                  <a:lnTo>
                    <a:pt x="236" y="832"/>
                  </a:lnTo>
                  <a:lnTo>
                    <a:pt x="232" y="848"/>
                  </a:lnTo>
                  <a:lnTo>
                    <a:pt x="228" y="864"/>
                  </a:lnTo>
                  <a:lnTo>
                    <a:pt x="224" y="898"/>
                  </a:lnTo>
                  <a:lnTo>
                    <a:pt x="224" y="898"/>
                  </a:lnTo>
                  <a:lnTo>
                    <a:pt x="216" y="928"/>
                  </a:lnTo>
                  <a:lnTo>
                    <a:pt x="216" y="928"/>
                  </a:lnTo>
                  <a:lnTo>
                    <a:pt x="210" y="946"/>
                  </a:lnTo>
                  <a:lnTo>
                    <a:pt x="208" y="966"/>
                  </a:lnTo>
                  <a:lnTo>
                    <a:pt x="208" y="966"/>
                  </a:lnTo>
                  <a:lnTo>
                    <a:pt x="206" y="972"/>
                  </a:lnTo>
                  <a:lnTo>
                    <a:pt x="204" y="978"/>
                  </a:lnTo>
                  <a:lnTo>
                    <a:pt x="200" y="990"/>
                  </a:lnTo>
                  <a:lnTo>
                    <a:pt x="200" y="990"/>
                  </a:lnTo>
                  <a:lnTo>
                    <a:pt x="198" y="998"/>
                  </a:lnTo>
                  <a:lnTo>
                    <a:pt x="196" y="1008"/>
                  </a:lnTo>
                  <a:lnTo>
                    <a:pt x="196" y="1008"/>
                  </a:lnTo>
                  <a:lnTo>
                    <a:pt x="200" y="1020"/>
                  </a:lnTo>
                  <a:lnTo>
                    <a:pt x="202" y="1036"/>
                  </a:lnTo>
                  <a:lnTo>
                    <a:pt x="202" y="1036"/>
                  </a:lnTo>
                  <a:lnTo>
                    <a:pt x="202" y="1044"/>
                  </a:lnTo>
                  <a:lnTo>
                    <a:pt x="200" y="1052"/>
                  </a:lnTo>
                  <a:lnTo>
                    <a:pt x="198" y="1070"/>
                  </a:lnTo>
                  <a:lnTo>
                    <a:pt x="198" y="1070"/>
                  </a:lnTo>
                  <a:lnTo>
                    <a:pt x="200" y="1092"/>
                  </a:lnTo>
                  <a:lnTo>
                    <a:pt x="200" y="1092"/>
                  </a:lnTo>
                  <a:lnTo>
                    <a:pt x="200" y="1120"/>
                  </a:lnTo>
                  <a:lnTo>
                    <a:pt x="200" y="1150"/>
                  </a:lnTo>
                  <a:lnTo>
                    <a:pt x="198" y="1206"/>
                  </a:lnTo>
                  <a:lnTo>
                    <a:pt x="198" y="1206"/>
                  </a:lnTo>
                  <a:lnTo>
                    <a:pt x="200" y="1230"/>
                  </a:lnTo>
                  <a:lnTo>
                    <a:pt x="200" y="1230"/>
                  </a:lnTo>
                  <a:lnTo>
                    <a:pt x="204" y="1250"/>
                  </a:lnTo>
                  <a:lnTo>
                    <a:pt x="204" y="1250"/>
                  </a:lnTo>
                  <a:lnTo>
                    <a:pt x="206" y="1268"/>
                  </a:lnTo>
                  <a:lnTo>
                    <a:pt x="206" y="1286"/>
                  </a:lnTo>
                  <a:lnTo>
                    <a:pt x="206" y="1286"/>
                  </a:lnTo>
                  <a:lnTo>
                    <a:pt x="206" y="1294"/>
                  </a:lnTo>
                  <a:lnTo>
                    <a:pt x="204" y="1300"/>
                  </a:lnTo>
                  <a:lnTo>
                    <a:pt x="204" y="1300"/>
                  </a:lnTo>
                  <a:lnTo>
                    <a:pt x="202" y="1306"/>
                  </a:lnTo>
                  <a:lnTo>
                    <a:pt x="200" y="1312"/>
                  </a:lnTo>
                  <a:lnTo>
                    <a:pt x="200" y="1312"/>
                  </a:lnTo>
                  <a:lnTo>
                    <a:pt x="200" y="1314"/>
                  </a:lnTo>
                  <a:lnTo>
                    <a:pt x="200" y="1316"/>
                  </a:lnTo>
                  <a:lnTo>
                    <a:pt x="200" y="1316"/>
                  </a:lnTo>
                  <a:lnTo>
                    <a:pt x="196" y="1322"/>
                  </a:lnTo>
                  <a:lnTo>
                    <a:pt x="194" y="1324"/>
                  </a:lnTo>
                  <a:lnTo>
                    <a:pt x="190" y="1326"/>
                  </a:lnTo>
                  <a:lnTo>
                    <a:pt x="190" y="1326"/>
                  </a:lnTo>
                  <a:lnTo>
                    <a:pt x="190" y="1334"/>
                  </a:lnTo>
                  <a:lnTo>
                    <a:pt x="190" y="1342"/>
                  </a:lnTo>
                  <a:lnTo>
                    <a:pt x="190" y="1348"/>
                  </a:lnTo>
                  <a:lnTo>
                    <a:pt x="188" y="1354"/>
                  </a:lnTo>
                  <a:lnTo>
                    <a:pt x="188" y="1354"/>
                  </a:lnTo>
                  <a:lnTo>
                    <a:pt x="186" y="1354"/>
                  </a:lnTo>
                  <a:lnTo>
                    <a:pt x="186" y="1354"/>
                  </a:lnTo>
                  <a:lnTo>
                    <a:pt x="186" y="1354"/>
                  </a:lnTo>
                  <a:lnTo>
                    <a:pt x="184" y="1356"/>
                  </a:lnTo>
                  <a:lnTo>
                    <a:pt x="184" y="1358"/>
                  </a:lnTo>
                  <a:lnTo>
                    <a:pt x="184" y="1358"/>
                  </a:lnTo>
                  <a:lnTo>
                    <a:pt x="180" y="1358"/>
                  </a:lnTo>
                  <a:lnTo>
                    <a:pt x="176" y="1362"/>
                  </a:lnTo>
                  <a:lnTo>
                    <a:pt x="176" y="1362"/>
                  </a:lnTo>
                  <a:lnTo>
                    <a:pt x="172" y="1362"/>
                  </a:lnTo>
                  <a:lnTo>
                    <a:pt x="170" y="1362"/>
                  </a:lnTo>
                  <a:lnTo>
                    <a:pt x="168" y="1364"/>
                  </a:lnTo>
                  <a:lnTo>
                    <a:pt x="166" y="1366"/>
                  </a:lnTo>
                  <a:lnTo>
                    <a:pt x="166" y="1366"/>
                  </a:lnTo>
                  <a:lnTo>
                    <a:pt x="162" y="1366"/>
                  </a:lnTo>
                  <a:lnTo>
                    <a:pt x="160" y="1364"/>
                  </a:lnTo>
                  <a:lnTo>
                    <a:pt x="160" y="1364"/>
                  </a:lnTo>
                  <a:lnTo>
                    <a:pt x="154" y="1368"/>
                  </a:lnTo>
                  <a:lnTo>
                    <a:pt x="150" y="1372"/>
                  </a:lnTo>
                  <a:lnTo>
                    <a:pt x="150" y="1372"/>
                  </a:lnTo>
                  <a:lnTo>
                    <a:pt x="150" y="1378"/>
                  </a:lnTo>
                  <a:lnTo>
                    <a:pt x="148" y="1384"/>
                  </a:lnTo>
                  <a:lnTo>
                    <a:pt x="148" y="1384"/>
                  </a:lnTo>
                  <a:lnTo>
                    <a:pt x="144" y="1388"/>
                  </a:lnTo>
                  <a:lnTo>
                    <a:pt x="144" y="1388"/>
                  </a:lnTo>
                  <a:lnTo>
                    <a:pt x="144" y="1390"/>
                  </a:lnTo>
                  <a:lnTo>
                    <a:pt x="142" y="1390"/>
                  </a:lnTo>
                  <a:lnTo>
                    <a:pt x="142" y="1390"/>
                  </a:lnTo>
                  <a:lnTo>
                    <a:pt x="140" y="1390"/>
                  </a:lnTo>
                  <a:lnTo>
                    <a:pt x="138" y="1390"/>
                  </a:lnTo>
                  <a:lnTo>
                    <a:pt x="138" y="1390"/>
                  </a:lnTo>
                  <a:lnTo>
                    <a:pt x="136" y="1392"/>
                  </a:lnTo>
                  <a:lnTo>
                    <a:pt x="134" y="1394"/>
                  </a:lnTo>
                  <a:lnTo>
                    <a:pt x="134" y="1394"/>
                  </a:lnTo>
                  <a:lnTo>
                    <a:pt x="130" y="1394"/>
                  </a:lnTo>
                  <a:lnTo>
                    <a:pt x="128" y="1396"/>
                  </a:lnTo>
                  <a:lnTo>
                    <a:pt x="128" y="1396"/>
                  </a:lnTo>
                  <a:lnTo>
                    <a:pt x="124" y="1396"/>
                  </a:lnTo>
                  <a:lnTo>
                    <a:pt x="120" y="1398"/>
                  </a:lnTo>
                  <a:lnTo>
                    <a:pt x="120" y="1398"/>
                  </a:lnTo>
                  <a:lnTo>
                    <a:pt x="116" y="1396"/>
                  </a:lnTo>
                  <a:lnTo>
                    <a:pt x="114" y="1400"/>
                  </a:lnTo>
                  <a:lnTo>
                    <a:pt x="114" y="1400"/>
                  </a:lnTo>
                  <a:lnTo>
                    <a:pt x="106" y="1398"/>
                  </a:lnTo>
                  <a:lnTo>
                    <a:pt x="104" y="1398"/>
                  </a:lnTo>
                  <a:lnTo>
                    <a:pt x="102" y="1400"/>
                  </a:lnTo>
                  <a:lnTo>
                    <a:pt x="102" y="1400"/>
                  </a:lnTo>
                  <a:lnTo>
                    <a:pt x="100" y="1400"/>
                  </a:lnTo>
                  <a:lnTo>
                    <a:pt x="98" y="1398"/>
                  </a:lnTo>
                  <a:lnTo>
                    <a:pt x="98" y="1398"/>
                  </a:lnTo>
                  <a:lnTo>
                    <a:pt x="74" y="1398"/>
                  </a:lnTo>
                  <a:lnTo>
                    <a:pt x="64" y="1396"/>
                  </a:lnTo>
                  <a:lnTo>
                    <a:pt x="60" y="1394"/>
                  </a:lnTo>
                  <a:lnTo>
                    <a:pt x="58" y="1390"/>
                  </a:lnTo>
                  <a:lnTo>
                    <a:pt x="58" y="1390"/>
                  </a:lnTo>
                  <a:lnTo>
                    <a:pt x="58" y="1386"/>
                  </a:lnTo>
                  <a:lnTo>
                    <a:pt x="58" y="1386"/>
                  </a:lnTo>
                  <a:lnTo>
                    <a:pt x="56" y="1380"/>
                  </a:lnTo>
                  <a:lnTo>
                    <a:pt x="56" y="1380"/>
                  </a:lnTo>
                  <a:lnTo>
                    <a:pt x="56" y="1374"/>
                  </a:lnTo>
                  <a:lnTo>
                    <a:pt x="58" y="1368"/>
                  </a:lnTo>
                  <a:lnTo>
                    <a:pt x="66" y="1356"/>
                  </a:lnTo>
                  <a:lnTo>
                    <a:pt x="84" y="1340"/>
                  </a:lnTo>
                  <a:lnTo>
                    <a:pt x="84" y="1340"/>
                  </a:lnTo>
                  <a:lnTo>
                    <a:pt x="84" y="1336"/>
                  </a:lnTo>
                  <a:lnTo>
                    <a:pt x="84" y="1336"/>
                  </a:lnTo>
                  <a:lnTo>
                    <a:pt x="88" y="1334"/>
                  </a:lnTo>
                  <a:lnTo>
                    <a:pt x="88" y="1334"/>
                  </a:lnTo>
                  <a:lnTo>
                    <a:pt x="92" y="1324"/>
                  </a:lnTo>
                  <a:lnTo>
                    <a:pt x="92" y="1324"/>
                  </a:lnTo>
                  <a:lnTo>
                    <a:pt x="88" y="1318"/>
                  </a:lnTo>
                  <a:lnTo>
                    <a:pt x="86" y="1312"/>
                  </a:lnTo>
                  <a:lnTo>
                    <a:pt x="86" y="1312"/>
                  </a:lnTo>
                  <a:lnTo>
                    <a:pt x="86" y="1308"/>
                  </a:lnTo>
                  <a:lnTo>
                    <a:pt x="84" y="1304"/>
                  </a:lnTo>
                  <a:lnTo>
                    <a:pt x="84" y="1304"/>
                  </a:lnTo>
                  <a:lnTo>
                    <a:pt x="88" y="1298"/>
                  </a:lnTo>
                  <a:lnTo>
                    <a:pt x="90" y="1292"/>
                  </a:lnTo>
                  <a:lnTo>
                    <a:pt x="90" y="1292"/>
                  </a:lnTo>
                  <a:lnTo>
                    <a:pt x="90" y="1284"/>
                  </a:lnTo>
                  <a:lnTo>
                    <a:pt x="90" y="1284"/>
                  </a:lnTo>
                  <a:lnTo>
                    <a:pt x="92" y="1274"/>
                  </a:lnTo>
                  <a:lnTo>
                    <a:pt x="94" y="1268"/>
                  </a:lnTo>
                  <a:lnTo>
                    <a:pt x="94" y="1262"/>
                  </a:lnTo>
                  <a:lnTo>
                    <a:pt x="94" y="1262"/>
                  </a:lnTo>
                  <a:lnTo>
                    <a:pt x="92" y="1248"/>
                  </a:lnTo>
                  <a:lnTo>
                    <a:pt x="90" y="1232"/>
                  </a:lnTo>
                  <a:lnTo>
                    <a:pt x="88" y="1218"/>
                  </a:lnTo>
                  <a:lnTo>
                    <a:pt x="86" y="1202"/>
                  </a:lnTo>
                  <a:lnTo>
                    <a:pt x="86" y="1202"/>
                  </a:lnTo>
                  <a:lnTo>
                    <a:pt x="86" y="1170"/>
                  </a:lnTo>
                  <a:lnTo>
                    <a:pt x="86" y="1138"/>
                  </a:lnTo>
                  <a:lnTo>
                    <a:pt x="86" y="1138"/>
                  </a:lnTo>
                  <a:lnTo>
                    <a:pt x="84" y="1124"/>
                  </a:lnTo>
                  <a:lnTo>
                    <a:pt x="82" y="1116"/>
                  </a:lnTo>
                  <a:lnTo>
                    <a:pt x="82" y="1108"/>
                  </a:lnTo>
                  <a:lnTo>
                    <a:pt x="82" y="1108"/>
                  </a:lnTo>
                  <a:lnTo>
                    <a:pt x="84" y="1102"/>
                  </a:lnTo>
                  <a:lnTo>
                    <a:pt x="84" y="1102"/>
                  </a:lnTo>
                  <a:lnTo>
                    <a:pt x="82" y="1090"/>
                  </a:lnTo>
                  <a:lnTo>
                    <a:pt x="80" y="1078"/>
                  </a:lnTo>
                  <a:lnTo>
                    <a:pt x="80" y="1078"/>
                  </a:lnTo>
                  <a:lnTo>
                    <a:pt x="82" y="1068"/>
                  </a:lnTo>
                  <a:lnTo>
                    <a:pt x="84" y="1056"/>
                  </a:lnTo>
                  <a:lnTo>
                    <a:pt x="84" y="1056"/>
                  </a:lnTo>
                  <a:lnTo>
                    <a:pt x="82" y="1052"/>
                  </a:lnTo>
                  <a:lnTo>
                    <a:pt x="84" y="1050"/>
                  </a:lnTo>
                  <a:lnTo>
                    <a:pt x="84" y="1050"/>
                  </a:lnTo>
                  <a:lnTo>
                    <a:pt x="80" y="1040"/>
                  </a:lnTo>
                  <a:lnTo>
                    <a:pt x="80" y="1030"/>
                  </a:lnTo>
                  <a:lnTo>
                    <a:pt x="80" y="1030"/>
                  </a:lnTo>
                  <a:lnTo>
                    <a:pt x="82" y="1024"/>
                  </a:lnTo>
                  <a:lnTo>
                    <a:pt x="84" y="1018"/>
                  </a:lnTo>
                  <a:lnTo>
                    <a:pt x="84" y="1018"/>
                  </a:lnTo>
                  <a:lnTo>
                    <a:pt x="84" y="1008"/>
                  </a:lnTo>
                  <a:lnTo>
                    <a:pt x="84" y="1000"/>
                  </a:lnTo>
                  <a:lnTo>
                    <a:pt x="86" y="990"/>
                  </a:lnTo>
                  <a:lnTo>
                    <a:pt x="88" y="984"/>
                  </a:lnTo>
                  <a:lnTo>
                    <a:pt x="88" y="984"/>
                  </a:lnTo>
                  <a:lnTo>
                    <a:pt x="88" y="978"/>
                  </a:lnTo>
                  <a:lnTo>
                    <a:pt x="88" y="972"/>
                  </a:lnTo>
                  <a:lnTo>
                    <a:pt x="92" y="962"/>
                  </a:lnTo>
                  <a:lnTo>
                    <a:pt x="92" y="962"/>
                  </a:lnTo>
                  <a:lnTo>
                    <a:pt x="92" y="958"/>
                  </a:lnTo>
                  <a:lnTo>
                    <a:pt x="92" y="954"/>
                  </a:lnTo>
                  <a:lnTo>
                    <a:pt x="92" y="954"/>
                  </a:lnTo>
                  <a:lnTo>
                    <a:pt x="92" y="946"/>
                  </a:lnTo>
                  <a:lnTo>
                    <a:pt x="90" y="938"/>
                  </a:lnTo>
                  <a:lnTo>
                    <a:pt x="86" y="920"/>
                  </a:lnTo>
                  <a:lnTo>
                    <a:pt x="86" y="920"/>
                  </a:lnTo>
                  <a:lnTo>
                    <a:pt x="74" y="872"/>
                  </a:lnTo>
                  <a:lnTo>
                    <a:pt x="70" y="846"/>
                  </a:lnTo>
                  <a:lnTo>
                    <a:pt x="68" y="820"/>
                  </a:lnTo>
                  <a:lnTo>
                    <a:pt x="68" y="820"/>
                  </a:lnTo>
                  <a:lnTo>
                    <a:pt x="68" y="798"/>
                  </a:lnTo>
                  <a:lnTo>
                    <a:pt x="70" y="774"/>
                  </a:lnTo>
                  <a:lnTo>
                    <a:pt x="70" y="774"/>
                  </a:lnTo>
                  <a:lnTo>
                    <a:pt x="68" y="750"/>
                  </a:lnTo>
                  <a:lnTo>
                    <a:pt x="68" y="724"/>
                  </a:lnTo>
                  <a:lnTo>
                    <a:pt x="68" y="724"/>
                  </a:lnTo>
                  <a:lnTo>
                    <a:pt x="68" y="708"/>
                  </a:lnTo>
                  <a:lnTo>
                    <a:pt x="68" y="708"/>
                  </a:lnTo>
                  <a:lnTo>
                    <a:pt x="70" y="698"/>
                  </a:lnTo>
                  <a:lnTo>
                    <a:pt x="70" y="688"/>
                  </a:lnTo>
                  <a:lnTo>
                    <a:pt x="70" y="688"/>
                  </a:lnTo>
                  <a:lnTo>
                    <a:pt x="70" y="688"/>
                  </a:lnTo>
                  <a:lnTo>
                    <a:pt x="68" y="690"/>
                  </a:lnTo>
                  <a:lnTo>
                    <a:pt x="68" y="690"/>
                  </a:lnTo>
                  <a:lnTo>
                    <a:pt x="70" y="670"/>
                  </a:lnTo>
                  <a:lnTo>
                    <a:pt x="72" y="662"/>
                  </a:lnTo>
                  <a:lnTo>
                    <a:pt x="76" y="654"/>
                  </a:lnTo>
                  <a:lnTo>
                    <a:pt x="76" y="654"/>
                  </a:lnTo>
                  <a:lnTo>
                    <a:pt x="76" y="652"/>
                  </a:lnTo>
                  <a:lnTo>
                    <a:pt x="74" y="650"/>
                  </a:lnTo>
                  <a:lnTo>
                    <a:pt x="74" y="650"/>
                  </a:lnTo>
                  <a:lnTo>
                    <a:pt x="76" y="648"/>
                  </a:lnTo>
                  <a:lnTo>
                    <a:pt x="78" y="648"/>
                  </a:lnTo>
                  <a:lnTo>
                    <a:pt x="78" y="648"/>
                  </a:lnTo>
                  <a:lnTo>
                    <a:pt x="74" y="636"/>
                  </a:lnTo>
                  <a:lnTo>
                    <a:pt x="72" y="622"/>
                  </a:lnTo>
                  <a:lnTo>
                    <a:pt x="72" y="608"/>
                  </a:lnTo>
                  <a:lnTo>
                    <a:pt x="72" y="602"/>
                  </a:lnTo>
                  <a:lnTo>
                    <a:pt x="76" y="596"/>
                  </a:lnTo>
                  <a:lnTo>
                    <a:pt x="76" y="596"/>
                  </a:lnTo>
                  <a:lnTo>
                    <a:pt x="66" y="578"/>
                  </a:lnTo>
                  <a:lnTo>
                    <a:pt x="54" y="562"/>
                  </a:lnTo>
                  <a:lnTo>
                    <a:pt x="32" y="530"/>
                  </a:lnTo>
                  <a:lnTo>
                    <a:pt x="32" y="530"/>
                  </a:lnTo>
                  <a:lnTo>
                    <a:pt x="28" y="530"/>
                  </a:lnTo>
                  <a:lnTo>
                    <a:pt x="24" y="530"/>
                  </a:lnTo>
                  <a:lnTo>
                    <a:pt x="18" y="524"/>
                  </a:lnTo>
                  <a:lnTo>
                    <a:pt x="16" y="518"/>
                  </a:lnTo>
                  <a:lnTo>
                    <a:pt x="10" y="512"/>
                  </a:lnTo>
                  <a:lnTo>
                    <a:pt x="10" y="512"/>
                  </a:lnTo>
                  <a:lnTo>
                    <a:pt x="10" y="506"/>
                  </a:lnTo>
                  <a:lnTo>
                    <a:pt x="10" y="502"/>
                  </a:lnTo>
                  <a:lnTo>
                    <a:pt x="8" y="500"/>
                  </a:lnTo>
                  <a:lnTo>
                    <a:pt x="8" y="500"/>
                  </a:lnTo>
                  <a:lnTo>
                    <a:pt x="8" y="494"/>
                  </a:lnTo>
                  <a:lnTo>
                    <a:pt x="8" y="490"/>
                  </a:lnTo>
                  <a:lnTo>
                    <a:pt x="4" y="480"/>
                  </a:lnTo>
                  <a:lnTo>
                    <a:pt x="4" y="480"/>
                  </a:lnTo>
                  <a:lnTo>
                    <a:pt x="6" y="470"/>
                  </a:lnTo>
                  <a:lnTo>
                    <a:pt x="6" y="470"/>
                  </a:lnTo>
                  <a:lnTo>
                    <a:pt x="4" y="462"/>
                  </a:lnTo>
                  <a:lnTo>
                    <a:pt x="2" y="456"/>
                  </a:lnTo>
                  <a:lnTo>
                    <a:pt x="2" y="448"/>
                  </a:lnTo>
                  <a:lnTo>
                    <a:pt x="0" y="440"/>
                  </a:lnTo>
                  <a:lnTo>
                    <a:pt x="0" y="440"/>
                  </a:lnTo>
                  <a:lnTo>
                    <a:pt x="2" y="428"/>
                  </a:lnTo>
                  <a:lnTo>
                    <a:pt x="4" y="416"/>
                  </a:lnTo>
                  <a:lnTo>
                    <a:pt x="10" y="392"/>
                  </a:lnTo>
                  <a:lnTo>
                    <a:pt x="10" y="392"/>
                  </a:lnTo>
                  <a:lnTo>
                    <a:pt x="22" y="348"/>
                  </a:lnTo>
                  <a:lnTo>
                    <a:pt x="22" y="348"/>
                  </a:lnTo>
                  <a:lnTo>
                    <a:pt x="28" y="324"/>
                  </a:lnTo>
                  <a:lnTo>
                    <a:pt x="36" y="302"/>
                  </a:lnTo>
                  <a:lnTo>
                    <a:pt x="36" y="302"/>
                  </a:lnTo>
                  <a:lnTo>
                    <a:pt x="44" y="284"/>
                  </a:lnTo>
                  <a:lnTo>
                    <a:pt x="56" y="266"/>
                  </a:lnTo>
                  <a:lnTo>
                    <a:pt x="68" y="248"/>
                  </a:lnTo>
                  <a:lnTo>
                    <a:pt x="80" y="232"/>
                  </a:lnTo>
                  <a:lnTo>
                    <a:pt x="80" y="232"/>
                  </a:lnTo>
                  <a:lnTo>
                    <a:pt x="94" y="216"/>
                  </a:lnTo>
                  <a:lnTo>
                    <a:pt x="110" y="204"/>
                  </a:lnTo>
                  <a:lnTo>
                    <a:pt x="110" y="204"/>
                  </a:lnTo>
                  <a:lnTo>
                    <a:pt x="130" y="194"/>
                  </a:lnTo>
                  <a:lnTo>
                    <a:pt x="140" y="190"/>
                  </a:lnTo>
                  <a:lnTo>
                    <a:pt x="152" y="188"/>
                  </a:lnTo>
                  <a:lnTo>
                    <a:pt x="152" y="188"/>
                  </a:lnTo>
                  <a:lnTo>
                    <a:pt x="178" y="186"/>
                  </a:lnTo>
                  <a:lnTo>
                    <a:pt x="178" y="186"/>
                  </a:lnTo>
                  <a:lnTo>
                    <a:pt x="190" y="186"/>
                  </a:lnTo>
                  <a:lnTo>
                    <a:pt x="196" y="184"/>
                  </a:lnTo>
                  <a:lnTo>
                    <a:pt x="202" y="182"/>
                  </a:lnTo>
                  <a:lnTo>
                    <a:pt x="202" y="182"/>
                  </a:lnTo>
                  <a:lnTo>
                    <a:pt x="210" y="176"/>
                  </a:lnTo>
                  <a:lnTo>
                    <a:pt x="216" y="168"/>
                  </a:lnTo>
                  <a:lnTo>
                    <a:pt x="222" y="162"/>
                  </a:lnTo>
                  <a:lnTo>
                    <a:pt x="230" y="154"/>
                  </a:lnTo>
                  <a:lnTo>
                    <a:pt x="230" y="154"/>
                  </a:lnTo>
                  <a:lnTo>
                    <a:pt x="236" y="152"/>
                  </a:lnTo>
                  <a:lnTo>
                    <a:pt x="242" y="152"/>
                  </a:lnTo>
                  <a:lnTo>
                    <a:pt x="254" y="154"/>
                  </a:lnTo>
                  <a:lnTo>
                    <a:pt x="254" y="154"/>
                  </a:lnTo>
                  <a:lnTo>
                    <a:pt x="258" y="142"/>
                  </a:lnTo>
                  <a:lnTo>
                    <a:pt x="262" y="126"/>
                  </a:lnTo>
                  <a:lnTo>
                    <a:pt x="262" y="126"/>
                  </a:lnTo>
                  <a:lnTo>
                    <a:pt x="262" y="122"/>
                  </a:lnTo>
                  <a:lnTo>
                    <a:pt x="264" y="116"/>
                  </a:lnTo>
                  <a:lnTo>
                    <a:pt x="264" y="116"/>
                  </a:lnTo>
                  <a:lnTo>
                    <a:pt x="260" y="112"/>
                  </a:lnTo>
                  <a:lnTo>
                    <a:pt x="258" y="108"/>
                  </a:lnTo>
                  <a:lnTo>
                    <a:pt x="258" y="108"/>
                  </a:lnTo>
                  <a:lnTo>
                    <a:pt x="258" y="102"/>
                  </a:lnTo>
                  <a:lnTo>
                    <a:pt x="258" y="102"/>
                  </a:lnTo>
                  <a:lnTo>
                    <a:pt x="258" y="90"/>
                  </a:lnTo>
                  <a:lnTo>
                    <a:pt x="260" y="78"/>
                  </a:lnTo>
                  <a:lnTo>
                    <a:pt x="262" y="72"/>
                  </a:lnTo>
                  <a:lnTo>
                    <a:pt x="264" y="68"/>
                  </a:lnTo>
                  <a:lnTo>
                    <a:pt x="268" y="68"/>
                  </a:lnTo>
                  <a:lnTo>
                    <a:pt x="274" y="68"/>
                  </a:lnTo>
                  <a:lnTo>
                    <a:pt x="274" y="68"/>
                  </a:lnTo>
                  <a:lnTo>
                    <a:pt x="274" y="64"/>
                  </a:lnTo>
                  <a:lnTo>
                    <a:pt x="274" y="60"/>
                  </a:lnTo>
                  <a:lnTo>
                    <a:pt x="274" y="56"/>
                  </a:lnTo>
                  <a:lnTo>
                    <a:pt x="276" y="54"/>
                  </a:lnTo>
                  <a:lnTo>
                    <a:pt x="276" y="54"/>
                  </a:lnTo>
                  <a:lnTo>
                    <a:pt x="276" y="54"/>
                  </a:lnTo>
                  <a:lnTo>
                    <a:pt x="276" y="54"/>
                  </a:lnTo>
                  <a:lnTo>
                    <a:pt x="274" y="54"/>
                  </a:lnTo>
                  <a:lnTo>
                    <a:pt x="276" y="54"/>
                  </a:lnTo>
                  <a:lnTo>
                    <a:pt x="276" y="52"/>
                  </a:lnTo>
                  <a:lnTo>
                    <a:pt x="276" y="52"/>
                  </a:lnTo>
                  <a:lnTo>
                    <a:pt x="284" y="38"/>
                  </a:lnTo>
                  <a:lnTo>
                    <a:pt x="288" y="30"/>
                  </a:lnTo>
                  <a:lnTo>
                    <a:pt x="292" y="26"/>
                  </a:lnTo>
                  <a:lnTo>
                    <a:pt x="292" y="26"/>
                  </a:lnTo>
                  <a:lnTo>
                    <a:pt x="294" y="22"/>
                  </a:lnTo>
                  <a:lnTo>
                    <a:pt x="294" y="22"/>
                  </a:lnTo>
                  <a:lnTo>
                    <a:pt x="308" y="10"/>
                  </a:lnTo>
                  <a:lnTo>
                    <a:pt x="318" y="6"/>
                  </a:lnTo>
                  <a:lnTo>
                    <a:pt x="326" y="4"/>
                  </a:lnTo>
                  <a:lnTo>
                    <a:pt x="326" y="4"/>
                  </a:lnTo>
                  <a:lnTo>
                    <a:pt x="326" y="4"/>
                  </a:lnTo>
                  <a:lnTo>
                    <a:pt x="326" y="4"/>
                  </a:lnTo>
                  <a:lnTo>
                    <a:pt x="332" y="2"/>
                  </a:lnTo>
                  <a:lnTo>
                    <a:pt x="338" y="2"/>
                  </a:lnTo>
                  <a:lnTo>
                    <a:pt x="338" y="2"/>
                  </a:lnTo>
                  <a:lnTo>
                    <a:pt x="336" y="2"/>
                  </a:lnTo>
                  <a:lnTo>
                    <a:pt x="336" y="2"/>
                  </a:lnTo>
                  <a:lnTo>
                    <a:pt x="338" y="2"/>
                  </a:lnTo>
                  <a:lnTo>
                    <a:pt x="340" y="2"/>
                  </a:lnTo>
                  <a:lnTo>
                    <a:pt x="340" y="2"/>
                  </a:lnTo>
                  <a:lnTo>
                    <a:pt x="338" y="2"/>
                  </a:lnTo>
                  <a:lnTo>
                    <a:pt x="338" y="2"/>
                  </a:lnTo>
                  <a:lnTo>
                    <a:pt x="346" y="2"/>
                  </a:lnTo>
                  <a:lnTo>
                    <a:pt x="346" y="2"/>
                  </a:lnTo>
                  <a:lnTo>
                    <a:pt x="344" y="2"/>
                  </a:lnTo>
                  <a:lnTo>
                    <a:pt x="344" y="2"/>
                  </a:lnTo>
                  <a:lnTo>
                    <a:pt x="344" y="0"/>
                  </a:lnTo>
                  <a:lnTo>
                    <a:pt x="344" y="0"/>
                  </a:lnTo>
                  <a:lnTo>
                    <a:pt x="352" y="2"/>
                  </a:lnTo>
                  <a:lnTo>
                    <a:pt x="360" y="4"/>
                  </a:lnTo>
                  <a:lnTo>
                    <a:pt x="368" y="4"/>
                  </a:lnTo>
                  <a:lnTo>
                    <a:pt x="376" y="8"/>
                  </a:lnTo>
                  <a:lnTo>
                    <a:pt x="376" y="8"/>
                  </a:lnTo>
                  <a:close/>
                  <a:moveTo>
                    <a:pt x="494" y="724"/>
                  </a:moveTo>
                  <a:lnTo>
                    <a:pt x="494" y="724"/>
                  </a:lnTo>
                  <a:lnTo>
                    <a:pt x="494" y="724"/>
                  </a:lnTo>
                  <a:lnTo>
                    <a:pt x="496" y="726"/>
                  </a:lnTo>
                  <a:lnTo>
                    <a:pt x="496" y="726"/>
                  </a:lnTo>
                  <a:lnTo>
                    <a:pt x="494" y="724"/>
                  </a:lnTo>
                  <a:lnTo>
                    <a:pt x="496" y="724"/>
                  </a:lnTo>
                  <a:lnTo>
                    <a:pt x="496" y="724"/>
                  </a:lnTo>
                  <a:lnTo>
                    <a:pt x="496" y="724"/>
                  </a:lnTo>
                  <a:lnTo>
                    <a:pt x="496" y="724"/>
                  </a:lnTo>
                  <a:lnTo>
                    <a:pt x="496" y="724"/>
                  </a:lnTo>
                  <a:lnTo>
                    <a:pt x="496" y="722"/>
                  </a:lnTo>
                  <a:lnTo>
                    <a:pt x="496" y="722"/>
                  </a:lnTo>
                  <a:lnTo>
                    <a:pt x="496" y="724"/>
                  </a:lnTo>
                  <a:lnTo>
                    <a:pt x="496" y="726"/>
                  </a:lnTo>
                  <a:lnTo>
                    <a:pt x="496" y="726"/>
                  </a:lnTo>
                  <a:lnTo>
                    <a:pt x="496" y="724"/>
                  </a:lnTo>
                  <a:lnTo>
                    <a:pt x="496" y="720"/>
                  </a:lnTo>
                  <a:lnTo>
                    <a:pt x="496" y="720"/>
                  </a:lnTo>
                  <a:lnTo>
                    <a:pt x="496" y="720"/>
                  </a:lnTo>
                  <a:lnTo>
                    <a:pt x="496" y="722"/>
                  </a:lnTo>
                  <a:lnTo>
                    <a:pt x="494" y="724"/>
                  </a:lnTo>
                  <a:lnTo>
                    <a:pt x="494" y="724"/>
                  </a:lnTo>
                  <a:close/>
                  <a:moveTo>
                    <a:pt x="516" y="720"/>
                  </a:moveTo>
                  <a:lnTo>
                    <a:pt x="516" y="720"/>
                  </a:lnTo>
                  <a:lnTo>
                    <a:pt x="518" y="720"/>
                  </a:lnTo>
                  <a:lnTo>
                    <a:pt x="518" y="720"/>
                  </a:lnTo>
                  <a:lnTo>
                    <a:pt x="518" y="720"/>
                  </a:lnTo>
                  <a:lnTo>
                    <a:pt x="516" y="720"/>
                  </a:lnTo>
                  <a:lnTo>
                    <a:pt x="516" y="720"/>
                  </a:lnTo>
                  <a:lnTo>
                    <a:pt x="516" y="720"/>
                  </a:lnTo>
                  <a:close/>
                  <a:moveTo>
                    <a:pt x="584" y="758"/>
                  </a:moveTo>
                  <a:lnTo>
                    <a:pt x="584" y="758"/>
                  </a:lnTo>
                  <a:lnTo>
                    <a:pt x="586" y="758"/>
                  </a:lnTo>
                  <a:lnTo>
                    <a:pt x="584" y="754"/>
                  </a:lnTo>
                  <a:lnTo>
                    <a:pt x="584" y="754"/>
                  </a:lnTo>
                  <a:lnTo>
                    <a:pt x="582" y="754"/>
                  </a:lnTo>
                  <a:lnTo>
                    <a:pt x="582" y="754"/>
                  </a:lnTo>
                  <a:lnTo>
                    <a:pt x="582" y="754"/>
                  </a:lnTo>
                  <a:lnTo>
                    <a:pt x="582" y="756"/>
                  </a:lnTo>
                  <a:lnTo>
                    <a:pt x="582" y="756"/>
                  </a:lnTo>
                  <a:lnTo>
                    <a:pt x="582" y="754"/>
                  </a:lnTo>
                  <a:lnTo>
                    <a:pt x="584" y="754"/>
                  </a:lnTo>
                  <a:lnTo>
                    <a:pt x="584" y="754"/>
                  </a:lnTo>
                  <a:lnTo>
                    <a:pt x="584" y="756"/>
                  </a:lnTo>
                  <a:lnTo>
                    <a:pt x="584" y="758"/>
                  </a:lnTo>
                  <a:lnTo>
                    <a:pt x="584" y="758"/>
                  </a:lnTo>
                  <a:close/>
                  <a:moveTo>
                    <a:pt x="586" y="766"/>
                  </a:moveTo>
                  <a:lnTo>
                    <a:pt x="586" y="766"/>
                  </a:lnTo>
                  <a:lnTo>
                    <a:pt x="586" y="770"/>
                  </a:lnTo>
                  <a:lnTo>
                    <a:pt x="586" y="770"/>
                  </a:lnTo>
                  <a:lnTo>
                    <a:pt x="586" y="768"/>
                  </a:lnTo>
                  <a:lnTo>
                    <a:pt x="586" y="766"/>
                  </a:lnTo>
                  <a:lnTo>
                    <a:pt x="586" y="766"/>
                  </a:lnTo>
                  <a:close/>
                  <a:moveTo>
                    <a:pt x="752" y="108"/>
                  </a:moveTo>
                  <a:lnTo>
                    <a:pt x="752" y="108"/>
                  </a:lnTo>
                  <a:lnTo>
                    <a:pt x="750" y="108"/>
                  </a:lnTo>
                  <a:lnTo>
                    <a:pt x="748" y="108"/>
                  </a:lnTo>
                  <a:lnTo>
                    <a:pt x="748" y="108"/>
                  </a:lnTo>
                  <a:lnTo>
                    <a:pt x="750" y="108"/>
                  </a:lnTo>
                  <a:lnTo>
                    <a:pt x="752" y="108"/>
                  </a:lnTo>
                  <a:lnTo>
                    <a:pt x="752" y="108"/>
                  </a:lnTo>
                  <a:close/>
                  <a:moveTo>
                    <a:pt x="690" y="208"/>
                  </a:moveTo>
                  <a:lnTo>
                    <a:pt x="690" y="208"/>
                  </a:lnTo>
                  <a:lnTo>
                    <a:pt x="692" y="204"/>
                  </a:lnTo>
                  <a:lnTo>
                    <a:pt x="692" y="202"/>
                  </a:lnTo>
                  <a:lnTo>
                    <a:pt x="692" y="202"/>
                  </a:lnTo>
                  <a:lnTo>
                    <a:pt x="690" y="204"/>
                  </a:lnTo>
                  <a:lnTo>
                    <a:pt x="690" y="208"/>
                  </a:lnTo>
                  <a:lnTo>
                    <a:pt x="690" y="208"/>
                  </a:lnTo>
                  <a:close/>
                  <a:moveTo>
                    <a:pt x="838" y="216"/>
                  </a:moveTo>
                  <a:lnTo>
                    <a:pt x="838" y="216"/>
                  </a:lnTo>
                  <a:lnTo>
                    <a:pt x="838" y="214"/>
                  </a:lnTo>
                  <a:lnTo>
                    <a:pt x="838" y="212"/>
                  </a:lnTo>
                  <a:lnTo>
                    <a:pt x="838" y="212"/>
                  </a:lnTo>
                  <a:lnTo>
                    <a:pt x="838" y="214"/>
                  </a:lnTo>
                  <a:lnTo>
                    <a:pt x="838" y="216"/>
                  </a:lnTo>
                  <a:lnTo>
                    <a:pt x="838" y="216"/>
                  </a:lnTo>
                  <a:close/>
                  <a:moveTo>
                    <a:pt x="688" y="226"/>
                  </a:moveTo>
                  <a:lnTo>
                    <a:pt x="688" y="226"/>
                  </a:lnTo>
                  <a:lnTo>
                    <a:pt x="688" y="228"/>
                  </a:lnTo>
                  <a:lnTo>
                    <a:pt x="688" y="226"/>
                  </a:lnTo>
                  <a:lnTo>
                    <a:pt x="690" y="224"/>
                  </a:lnTo>
                  <a:lnTo>
                    <a:pt x="690" y="224"/>
                  </a:lnTo>
                  <a:lnTo>
                    <a:pt x="688" y="222"/>
                  </a:lnTo>
                  <a:lnTo>
                    <a:pt x="688" y="222"/>
                  </a:lnTo>
                  <a:lnTo>
                    <a:pt x="688" y="226"/>
                  </a:lnTo>
                  <a:lnTo>
                    <a:pt x="688" y="226"/>
                  </a:lnTo>
                  <a:close/>
                  <a:moveTo>
                    <a:pt x="688" y="246"/>
                  </a:moveTo>
                  <a:lnTo>
                    <a:pt x="688" y="246"/>
                  </a:lnTo>
                  <a:lnTo>
                    <a:pt x="688" y="236"/>
                  </a:lnTo>
                  <a:lnTo>
                    <a:pt x="688" y="228"/>
                  </a:lnTo>
                  <a:lnTo>
                    <a:pt x="688" y="228"/>
                  </a:lnTo>
                  <a:lnTo>
                    <a:pt x="688" y="246"/>
                  </a:lnTo>
                  <a:lnTo>
                    <a:pt x="688" y="246"/>
                  </a:lnTo>
                  <a:close/>
                  <a:moveTo>
                    <a:pt x="834" y="284"/>
                  </a:moveTo>
                  <a:lnTo>
                    <a:pt x="834" y="284"/>
                  </a:lnTo>
                  <a:lnTo>
                    <a:pt x="836" y="272"/>
                  </a:lnTo>
                  <a:lnTo>
                    <a:pt x="836" y="260"/>
                  </a:lnTo>
                  <a:lnTo>
                    <a:pt x="836" y="260"/>
                  </a:lnTo>
                  <a:lnTo>
                    <a:pt x="834" y="272"/>
                  </a:lnTo>
                  <a:lnTo>
                    <a:pt x="834" y="284"/>
                  </a:lnTo>
                  <a:lnTo>
                    <a:pt x="834" y="284"/>
                  </a:lnTo>
                  <a:close/>
                  <a:moveTo>
                    <a:pt x="688" y="286"/>
                  </a:moveTo>
                  <a:lnTo>
                    <a:pt x="688" y="286"/>
                  </a:lnTo>
                  <a:lnTo>
                    <a:pt x="688" y="282"/>
                  </a:lnTo>
                  <a:lnTo>
                    <a:pt x="688" y="278"/>
                  </a:lnTo>
                  <a:lnTo>
                    <a:pt x="688" y="278"/>
                  </a:lnTo>
                  <a:lnTo>
                    <a:pt x="686" y="282"/>
                  </a:lnTo>
                  <a:lnTo>
                    <a:pt x="688" y="286"/>
                  </a:lnTo>
                  <a:lnTo>
                    <a:pt x="688" y="286"/>
                  </a:lnTo>
                  <a:close/>
                  <a:moveTo>
                    <a:pt x="686" y="312"/>
                  </a:moveTo>
                  <a:lnTo>
                    <a:pt x="686" y="312"/>
                  </a:lnTo>
                  <a:lnTo>
                    <a:pt x="686" y="306"/>
                  </a:lnTo>
                  <a:lnTo>
                    <a:pt x="686" y="306"/>
                  </a:lnTo>
                  <a:lnTo>
                    <a:pt x="686" y="310"/>
                  </a:lnTo>
                  <a:lnTo>
                    <a:pt x="686" y="312"/>
                  </a:lnTo>
                  <a:lnTo>
                    <a:pt x="686" y="312"/>
                  </a:lnTo>
                  <a:close/>
                  <a:moveTo>
                    <a:pt x="688" y="318"/>
                  </a:moveTo>
                  <a:lnTo>
                    <a:pt x="688" y="318"/>
                  </a:lnTo>
                  <a:lnTo>
                    <a:pt x="690" y="316"/>
                  </a:lnTo>
                  <a:lnTo>
                    <a:pt x="690" y="314"/>
                  </a:lnTo>
                  <a:lnTo>
                    <a:pt x="688" y="310"/>
                  </a:lnTo>
                  <a:lnTo>
                    <a:pt x="688" y="310"/>
                  </a:lnTo>
                  <a:lnTo>
                    <a:pt x="688" y="314"/>
                  </a:lnTo>
                  <a:lnTo>
                    <a:pt x="688" y="318"/>
                  </a:lnTo>
                  <a:lnTo>
                    <a:pt x="688" y="318"/>
                  </a:lnTo>
                  <a:close/>
                  <a:moveTo>
                    <a:pt x="822" y="318"/>
                  </a:moveTo>
                  <a:lnTo>
                    <a:pt x="822" y="318"/>
                  </a:lnTo>
                  <a:lnTo>
                    <a:pt x="822" y="318"/>
                  </a:lnTo>
                  <a:lnTo>
                    <a:pt x="824" y="316"/>
                  </a:lnTo>
                  <a:lnTo>
                    <a:pt x="824" y="312"/>
                  </a:lnTo>
                  <a:lnTo>
                    <a:pt x="824" y="312"/>
                  </a:lnTo>
                  <a:lnTo>
                    <a:pt x="822" y="318"/>
                  </a:lnTo>
                  <a:lnTo>
                    <a:pt x="822" y="318"/>
                  </a:lnTo>
                  <a:close/>
                  <a:moveTo>
                    <a:pt x="666" y="494"/>
                  </a:moveTo>
                  <a:lnTo>
                    <a:pt x="666" y="494"/>
                  </a:lnTo>
                  <a:lnTo>
                    <a:pt x="668" y="488"/>
                  </a:lnTo>
                  <a:lnTo>
                    <a:pt x="666" y="480"/>
                  </a:lnTo>
                  <a:lnTo>
                    <a:pt x="666" y="480"/>
                  </a:lnTo>
                  <a:lnTo>
                    <a:pt x="666" y="488"/>
                  </a:lnTo>
                  <a:lnTo>
                    <a:pt x="666" y="494"/>
                  </a:lnTo>
                  <a:lnTo>
                    <a:pt x="666" y="494"/>
                  </a:lnTo>
                  <a:close/>
                  <a:moveTo>
                    <a:pt x="848" y="512"/>
                  </a:moveTo>
                  <a:lnTo>
                    <a:pt x="848" y="512"/>
                  </a:lnTo>
                  <a:lnTo>
                    <a:pt x="848" y="518"/>
                  </a:lnTo>
                  <a:lnTo>
                    <a:pt x="848" y="522"/>
                  </a:lnTo>
                  <a:lnTo>
                    <a:pt x="852" y="532"/>
                  </a:lnTo>
                  <a:lnTo>
                    <a:pt x="852" y="532"/>
                  </a:lnTo>
                  <a:lnTo>
                    <a:pt x="856" y="550"/>
                  </a:lnTo>
                  <a:lnTo>
                    <a:pt x="856" y="550"/>
                  </a:lnTo>
                  <a:lnTo>
                    <a:pt x="858" y="546"/>
                  </a:lnTo>
                  <a:lnTo>
                    <a:pt x="858" y="542"/>
                  </a:lnTo>
                  <a:lnTo>
                    <a:pt x="858" y="542"/>
                  </a:lnTo>
                  <a:lnTo>
                    <a:pt x="858" y="536"/>
                  </a:lnTo>
                  <a:lnTo>
                    <a:pt x="856" y="530"/>
                  </a:lnTo>
                  <a:lnTo>
                    <a:pt x="852" y="518"/>
                  </a:lnTo>
                  <a:lnTo>
                    <a:pt x="852" y="518"/>
                  </a:lnTo>
                  <a:lnTo>
                    <a:pt x="852" y="514"/>
                  </a:lnTo>
                  <a:lnTo>
                    <a:pt x="854" y="508"/>
                  </a:lnTo>
                  <a:lnTo>
                    <a:pt x="854" y="504"/>
                  </a:lnTo>
                  <a:lnTo>
                    <a:pt x="854" y="500"/>
                  </a:lnTo>
                  <a:lnTo>
                    <a:pt x="854" y="500"/>
                  </a:lnTo>
                  <a:lnTo>
                    <a:pt x="854" y="504"/>
                  </a:lnTo>
                  <a:lnTo>
                    <a:pt x="852" y="508"/>
                  </a:lnTo>
                  <a:lnTo>
                    <a:pt x="848" y="510"/>
                  </a:lnTo>
                  <a:lnTo>
                    <a:pt x="848" y="512"/>
                  </a:lnTo>
                  <a:lnTo>
                    <a:pt x="848" y="512"/>
                  </a:lnTo>
                  <a:close/>
                  <a:moveTo>
                    <a:pt x="664" y="514"/>
                  </a:moveTo>
                  <a:lnTo>
                    <a:pt x="664" y="514"/>
                  </a:lnTo>
                  <a:lnTo>
                    <a:pt x="664" y="512"/>
                  </a:lnTo>
                  <a:lnTo>
                    <a:pt x="664" y="506"/>
                  </a:lnTo>
                  <a:lnTo>
                    <a:pt x="664" y="506"/>
                  </a:lnTo>
                  <a:lnTo>
                    <a:pt x="664" y="514"/>
                  </a:lnTo>
                  <a:lnTo>
                    <a:pt x="664" y="514"/>
                  </a:lnTo>
                  <a:close/>
                  <a:moveTo>
                    <a:pt x="856" y="576"/>
                  </a:moveTo>
                  <a:lnTo>
                    <a:pt x="856" y="576"/>
                  </a:lnTo>
                  <a:lnTo>
                    <a:pt x="860" y="582"/>
                  </a:lnTo>
                  <a:lnTo>
                    <a:pt x="866" y="586"/>
                  </a:lnTo>
                  <a:lnTo>
                    <a:pt x="866" y="586"/>
                  </a:lnTo>
                  <a:lnTo>
                    <a:pt x="866" y="574"/>
                  </a:lnTo>
                  <a:lnTo>
                    <a:pt x="864" y="566"/>
                  </a:lnTo>
                  <a:lnTo>
                    <a:pt x="860" y="560"/>
                  </a:lnTo>
                  <a:lnTo>
                    <a:pt x="856" y="554"/>
                  </a:lnTo>
                  <a:lnTo>
                    <a:pt x="856" y="554"/>
                  </a:lnTo>
                  <a:lnTo>
                    <a:pt x="854" y="566"/>
                  </a:lnTo>
                  <a:lnTo>
                    <a:pt x="854" y="572"/>
                  </a:lnTo>
                  <a:lnTo>
                    <a:pt x="856" y="576"/>
                  </a:lnTo>
                  <a:lnTo>
                    <a:pt x="856" y="576"/>
                  </a:lnTo>
                  <a:close/>
                  <a:moveTo>
                    <a:pt x="376" y="588"/>
                  </a:moveTo>
                  <a:lnTo>
                    <a:pt x="376" y="588"/>
                  </a:lnTo>
                  <a:lnTo>
                    <a:pt x="380" y="590"/>
                  </a:lnTo>
                  <a:lnTo>
                    <a:pt x="380" y="590"/>
                  </a:lnTo>
                  <a:lnTo>
                    <a:pt x="380" y="584"/>
                  </a:lnTo>
                  <a:lnTo>
                    <a:pt x="380" y="578"/>
                  </a:lnTo>
                  <a:lnTo>
                    <a:pt x="380" y="578"/>
                  </a:lnTo>
                  <a:lnTo>
                    <a:pt x="376" y="588"/>
                  </a:lnTo>
                  <a:lnTo>
                    <a:pt x="376" y="588"/>
                  </a:lnTo>
                  <a:close/>
                  <a:moveTo>
                    <a:pt x="864" y="598"/>
                  </a:moveTo>
                  <a:lnTo>
                    <a:pt x="864" y="598"/>
                  </a:lnTo>
                  <a:lnTo>
                    <a:pt x="870" y="604"/>
                  </a:lnTo>
                  <a:lnTo>
                    <a:pt x="870" y="604"/>
                  </a:lnTo>
                  <a:lnTo>
                    <a:pt x="870" y="596"/>
                  </a:lnTo>
                  <a:lnTo>
                    <a:pt x="866" y="590"/>
                  </a:lnTo>
                  <a:lnTo>
                    <a:pt x="866" y="590"/>
                  </a:lnTo>
                  <a:lnTo>
                    <a:pt x="866" y="594"/>
                  </a:lnTo>
                  <a:lnTo>
                    <a:pt x="864" y="598"/>
                  </a:lnTo>
                  <a:lnTo>
                    <a:pt x="864" y="598"/>
                  </a:lnTo>
                  <a:close/>
                  <a:moveTo>
                    <a:pt x="866" y="618"/>
                  </a:moveTo>
                  <a:lnTo>
                    <a:pt x="866" y="618"/>
                  </a:lnTo>
                  <a:lnTo>
                    <a:pt x="874" y="632"/>
                  </a:lnTo>
                  <a:lnTo>
                    <a:pt x="880" y="648"/>
                  </a:lnTo>
                  <a:lnTo>
                    <a:pt x="880" y="648"/>
                  </a:lnTo>
                  <a:lnTo>
                    <a:pt x="876" y="628"/>
                  </a:lnTo>
                  <a:lnTo>
                    <a:pt x="872" y="610"/>
                  </a:lnTo>
                  <a:lnTo>
                    <a:pt x="872" y="610"/>
                  </a:lnTo>
                  <a:lnTo>
                    <a:pt x="870" y="614"/>
                  </a:lnTo>
                  <a:lnTo>
                    <a:pt x="866" y="618"/>
                  </a:lnTo>
                  <a:lnTo>
                    <a:pt x="866" y="618"/>
                  </a:lnTo>
                  <a:close/>
                  <a:moveTo>
                    <a:pt x="398" y="620"/>
                  </a:moveTo>
                  <a:lnTo>
                    <a:pt x="398" y="620"/>
                  </a:lnTo>
                  <a:lnTo>
                    <a:pt x="394" y="616"/>
                  </a:lnTo>
                  <a:lnTo>
                    <a:pt x="394" y="616"/>
                  </a:lnTo>
                  <a:lnTo>
                    <a:pt x="394" y="614"/>
                  </a:lnTo>
                  <a:lnTo>
                    <a:pt x="392" y="614"/>
                  </a:lnTo>
                  <a:lnTo>
                    <a:pt x="392" y="614"/>
                  </a:lnTo>
                  <a:lnTo>
                    <a:pt x="392" y="622"/>
                  </a:lnTo>
                  <a:lnTo>
                    <a:pt x="392" y="628"/>
                  </a:lnTo>
                  <a:lnTo>
                    <a:pt x="388" y="634"/>
                  </a:lnTo>
                  <a:lnTo>
                    <a:pt x="384" y="638"/>
                  </a:lnTo>
                  <a:lnTo>
                    <a:pt x="384" y="638"/>
                  </a:lnTo>
                  <a:lnTo>
                    <a:pt x="384" y="646"/>
                  </a:lnTo>
                  <a:lnTo>
                    <a:pt x="386" y="650"/>
                  </a:lnTo>
                  <a:lnTo>
                    <a:pt x="386" y="650"/>
                  </a:lnTo>
                  <a:lnTo>
                    <a:pt x="384" y="654"/>
                  </a:lnTo>
                  <a:lnTo>
                    <a:pt x="384" y="656"/>
                  </a:lnTo>
                  <a:lnTo>
                    <a:pt x="386" y="662"/>
                  </a:lnTo>
                  <a:lnTo>
                    <a:pt x="386" y="662"/>
                  </a:lnTo>
                  <a:lnTo>
                    <a:pt x="390" y="688"/>
                  </a:lnTo>
                  <a:lnTo>
                    <a:pt x="390" y="688"/>
                  </a:lnTo>
                  <a:lnTo>
                    <a:pt x="392" y="694"/>
                  </a:lnTo>
                  <a:lnTo>
                    <a:pt x="392" y="694"/>
                  </a:lnTo>
                  <a:lnTo>
                    <a:pt x="390" y="700"/>
                  </a:lnTo>
                  <a:lnTo>
                    <a:pt x="390" y="700"/>
                  </a:lnTo>
                  <a:lnTo>
                    <a:pt x="392" y="706"/>
                  </a:lnTo>
                  <a:lnTo>
                    <a:pt x="392" y="712"/>
                  </a:lnTo>
                  <a:lnTo>
                    <a:pt x="392" y="712"/>
                  </a:lnTo>
                  <a:lnTo>
                    <a:pt x="392" y="726"/>
                  </a:lnTo>
                  <a:lnTo>
                    <a:pt x="394" y="740"/>
                  </a:lnTo>
                  <a:lnTo>
                    <a:pt x="394" y="740"/>
                  </a:lnTo>
                  <a:lnTo>
                    <a:pt x="396" y="724"/>
                  </a:lnTo>
                  <a:lnTo>
                    <a:pt x="398" y="710"/>
                  </a:lnTo>
                  <a:lnTo>
                    <a:pt x="398" y="710"/>
                  </a:lnTo>
                  <a:lnTo>
                    <a:pt x="404" y="702"/>
                  </a:lnTo>
                  <a:lnTo>
                    <a:pt x="408" y="694"/>
                  </a:lnTo>
                  <a:lnTo>
                    <a:pt x="414" y="684"/>
                  </a:lnTo>
                  <a:lnTo>
                    <a:pt x="414" y="678"/>
                  </a:lnTo>
                  <a:lnTo>
                    <a:pt x="414" y="672"/>
                  </a:lnTo>
                  <a:lnTo>
                    <a:pt x="414" y="672"/>
                  </a:lnTo>
                  <a:lnTo>
                    <a:pt x="412" y="660"/>
                  </a:lnTo>
                  <a:lnTo>
                    <a:pt x="410" y="646"/>
                  </a:lnTo>
                  <a:lnTo>
                    <a:pt x="406" y="634"/>
                  </a:lnTo>
                  <a:lnTo>
                    <a:pt x="404" y="622"/>
                  </a:lnTo>
                  <a:lnTo>
                    <a:pt x="404" y="622"/>
                  </a:lnTo>
                  <a:lnTo>
                    <a:pt x="398" y="620"/>
                  </a:lnTo>
                  <a:lnTo>
                    <a:pt x="398" y="620"/>
                  </a:lnTo>
                  <a:close/>
                  <a:moveTo>
                    <a:pt x="648" y="674"/>
                  </a:moveTo>
                  <a:lnTo>
                    <a:pt x="648" y="674"/>
                  </a:lnTo>
                  <a:lnTo>
                    <a:pt x="650" y="662"/>
                  </a:lnTo>
                  <a:lnTo>
                    <a:pt x="650" y="650"/>
                  </a:lnTo>
                  <a:lnTo>
                    <a:pt x="650" y="650"/>
                  </a:lnTo>
                  <a:lnTo>
                    <a:pt x="648" y="662"/>
                  </a:lnTo>
                  <a:lnTo>
                    <a:pt x="648" y="674"/>
                  </a:lnTo>
                  <a:lnTo>
                    <a:pt x="648" y="674"/>
                  </a:lnTo>
                  <a:close/>
                  <a:moveTo>
                    <a:pt x="884" y="658"/>
                  </a:moveTo>
                  <a:lnTo>
                    <a:pt x="884" y="658"/>
                  </a:lnTo>
                  <a:lnTo>
                    <a:pt x="886" y="660"/>
                  </a:lnTo>
                  <a:lnTo>
                    <a:pt x="886" y="660"/>
                  </a:lnTo>
                  <a:lnTo>
                    <a:pt x="884" y="656"/>
                  </a:lnTo>
                  <a:lnTo>
                    <a:pt x="884" y="654"/>
                  </a:lnTo>
                  <a:lnTo>
                    <a:pt x="884" y="658"/>
                  </a:lnTo>
                  <a:lnTo>
                    <a:pt x="884" y="658"/>
                  </a:lnTo>
                  <a:close/>
                  <a:moveTo>
                    <a:pt x="500" y="718"/>
                  </a:moveTo>
                  <a:lnTo>
                    <a:pt x="500" y="718"/>
                  </a:lnTo>
                  <a:lnTo>
                    <a:pt x="500" y="716"/>
                  </a:lnTo>
                  <a:lnTo>
                    <a:pt x="498" y="714"/>
                  </a:lnTo>
                  <a:lnTo>
                    <a:pt x="498" y="714"/>
                  </a:lnTo>
                  <a:lnTo>
                    <a:pt x="498" y="716"/>
                  </a:lnTo>
                  <a:lnTo>
                    <a:pt x="500" y="718"/>
                  </a:lnTo>
                  <a:lnTo>
                    <a:pt x="500" y="718"/>
                  </a:lnTo>
                  <a:close/>
                  <a:moveTo>
                    <a:pt x="530" y="718"/>
                  </a:moveTo>
                  <a:lnTo>
                    <a:pt x="530" y="718"/>
                  </a:lnTo>
                  <a:lnTo>
                    <a:pt x="532" y="716"/>
                  </a:lnTo>
                  <a:lnTo>
                    <a:pt x="532" y="716"/>
                  </a:lnTo>
                  <a:lnTo>
                    <a:pt x="532" y="718"/>
                  </a:lnTo>
                  <a:lnTo>
                    <a:pt x="530" y="718"/>
                  </a:lnTo>
                  <a:lnTo>
                    <a:pt x="530" y="718"/>
                  </a:lnTo>
                  <a:close/>
                  <a:moveTo>
                    <a:pt x="534" y="722"/>
                  </a:moveTo>
                  <a:lnTo>
                    <a:pt x="534" y="722"/>
                  </a:lnTo>
                  <a:lnTo>
                    <a:pt x="534" y="718"/>
                  </a:lnTo>
                  <a:lnTo>
                    <a:pt x="534" y="718"/>
                  </a:lnTo>
                  <a:lnTo>
                    <a:pt x="532" y="720"/>
                  </a:lnTo>
                  <a:lnTo>
                    <a:pt x="534" y="722"/>
                  </a:lnTo>
                  <a:lnTo>
                    <a:pt x="534" y="722"/>
                  </a:lnTo>
                  <a:close/>
                  <a:moveTo>
                    <a:pt x="484" y="728"/>
                  </a:moveTo>
                  <a:lnTo>
                    <a:pt x="484" y="728"/>
                  </a:lnTo>
                  <a:lnTo>
                    <a:pt x="484" y="730"/>
                  </a:lnTo>
                  <a:lnTo>
                    <a:pt x="486" y="730"/>
                  </a:lnTo>
                  <a:lnTo>
                    <a:pt x="486" y="730"/>
                  </a:lnTo>
                  <a:lnTo>
                    <a:pt x="484" y="728"/>
                  </a:lnTo>
                  <a:lnTo>
                    <a:pt x="484" y="728"/>
                  </a:lnTo>
                  <a:lnTo>
                    <a:pt x="484" y="728"/>
                  </a:lnTo>
                  <a:lnTo>
                    <a:pt x="484" y="728"/>
                  </a:lnTo>
                  <a:lnTo>
                    <a:pt x="484" y="728"/>
                  </a:lnTo>
                  <a:lnTo>
                    <a:pt x="484" y="728"/>
                  </a:lnTo>
                  <a:close/>
                  <a:moveTo>
                    <a:pt x="486" y="732"/>
                  </a:moveTo>
                  <a:lnTo>
                    <a:pt x="486" y="732"/>
                  </a:lnTo>
                  <a:lnTo>
                    <a:pt x="486" y="728"/>
                  </a:lnTo>
                  <a:lnTo>
                    <a:pt x="486" y="728"/>
                  </a:lnTo>
                  <a:lnTo>
                    <a:pt x="486" y="730"/>
                  </a:lnTo>
                  <a:lnTo>
                    <a:pt x="486" y="732"/>
                  </a:lnTo>
                  <a:lnTo>
                    <a:pt x="486" y="732"/>
                  </a:lnTo>
                  <a:close/>
                  <a:moveTo>
                    <a:pt x="406" y="760"/>
                  </a:moveTo>
                  <a:lnTo>
                    <a:pt x="406" y="760"/>
                  </a:lnTo>
                  <a:lnTo>
                    <a:pt x="406" y="758"/>
                  </a:lnTo>
                  <a:lnTo>
                    <a:pt x="410" y="758"/>
                  </a:lnTo>
                  <a:lnTo>
                    <a:pt x="412" y="762"/>
                  </a:lnTo>
                  <a:lnTo>
                    <a:pt x="412" y="762"/>
                  </a:lnTo>
                  <a:lnTo>
                    <a:pt x="414" y="758"/>
                  </a:lnTo>
                  <a:lnTo>
                    <a:pt x="416" y="756"/>
                  </a:lnTo>
                  <a:lnTo>
                    <a:pt x="418" y="756"/>
                  </a:lnTo>
                  <a:lnTo>
                    <a:pt x="418" y="756"/>
                  </a:lnTo>
                  <a:lnTo>
                    <a:pt x="418" y="744"/>
                  </a:lnTo>
                  <a:lnTo>
                    <a:pt x="418" y="744"/>
                  </a:lnTo>
                  <a:lnTo>
                    <a:pt x="410" y="740"/>
                  </a:lnTo>
                  <a:lnTo>
                    <a:pt x="410" y="740"/>
                  </a:lnTo>
                  <a:lnTo>
                    <a:pt x="408" y="750"/>
                  </a:lnTo>
                  <a:lnTo>
                    <a:pt x="406" y="760"/>
                  </a:lnTo>
                  <a:lnTo>
                    <a:pt x="406" y="760"/>
                  </a:lnTo>
                  <a:close/>
                  <a:moveTo>
                    <a:pt x="394" y="776"/>
                  </a:moveTo>
                  <a:lnTo>
                    <a:pt x="394" y="776"/>
                  </a:lnTo>
                  <a:lnTo>
                    <a:pt x="396" y="774"/>
                  </a:lnTo>
                  <a:lnTo>
                    <a:pt x="396" y="772"/>
                  </a:lnTo>
                  <a:lnTo>
                    <a:pt x="396" y="772"/>
                  </a:lnTo>
                  <a:lnTo>
                    <a:pt x="394" y="772"/>
                  </a:lnTo>
                  <a:lnTo>
                    <a:pt x="394" y="772"/>
                  </a:lnTo>
                  <a:lnTo>
                    <a:pt x="394" y="776"/>
                  </a:lnTo>
                  <a:lnTo>
                    <a:pt x="394" y="776"/>
                  </a:lnTo>
                  <a:close/>
                  <a:moveTo>
                    <a:pt x="394" y="818"/>
                  </a:moveTo>
                  <a:lnTo>
                    <a:pt x="394" y="818"/>
                  </a:lnTo>
                  <a:lnTo>
                    <a:pt x="396" y="808"/>
                  </a:lnTo>
                  <a:lnTo>
                    <a:pt x="396" y="808"/>
                  </a:lnTo>
                  <a:lnTo>
                    <a:pt x="400" y="804"/>
                  </a:lnTo>
                  <a:lnTo>
                    <a:pt x="400" y="800"/>
                  </a:lnTo>
                  <a:lnTo>
                    <a:pt x="400" y="800"/>
                  </a:lnTo>
                  <a:lnTo>
                    <a:pt x="400" y="796"/>
                  </a:lnTo>
                  <a:lnTo>
                    <a:pt x="398" y="792"/>
                  </a:lnTo>
                  <a:lnTo>
                    <a:pt x="398" y="792"/>
                  </a:lnTo>
                  <a:lnTo>
                    <a:pt x="396" y="790"/>
                  </a:lnTo>
                  <a:lnTo>
                    <a:pt x="394" y="788"/>
                  </a:lnTo>
                  <a:lnTo>
                    <a:pt x="394" y="788"/>
                  </a:lnTo>
                  <a:lnTo>
                    <a:pt x="394" y="818"/>
                  </a:lnTo>
                  <a:lnTo>
                    <a:pt x="394" y="818"/>
                  </a:lnTo>
                  <a:close/>
                  <a:moveTo>
                    <a:pt x="792" y="1044"/>
                  </a:moveTo>
                  <a:lnTo>
                    <a:pt x="792" y="1044"/>
                  </a:lnTo>
                  <a:lnTo>
                    <a:pt x="794" y="1064"/>
                  </a:lnTo>
                  <a:lnTo>
                    <a:pt x="794" y="1082"/>
                  </a:lnTo>
                  <a:lnTo>
                    <a:pt x="796" y="1102"/>
                  </a:lnTo>
                  <a:lnTo>
                    <a:pt x="796" y="1120"/>
                  </a:lnTo>
                  <a:lnTo>
                    <a:pt x="796" y="1120"/>
                  </a:lnTo>
                  <a:lnTo>
                    <a:pt x="794" y="1138"/>
                  </a:lnTo>
                  <a:lnTo>
                    <a:pt x="794" y="1138"/>
                  </a:lnTo>
                  <a:lnTo>
                    <a:pt x="794" y="1148"/>
                  </a:lnTo>
                  <a:lnTo>
                    <a:pt x="796" y="1158"/>
                  </a:lnTo>
                  <a:lnTo>
                    <a:pt x="796" y="1158"/>
                  </a:lnTo>
                  <a:lnTo>
                    <a:pt x="794" y="1164"/>
                  </a:lnTo>
                  <a:lnTo>
                    <a:pt x="792" y="1170"/>
                  </a:lnTo>
                  <a:lnTo>
                    <a:pt x="792" y="1170"/>
                  </a:lnTo>
                  <a:lnTo>
                    <a:pt x="792" y="1182"/>
                  </a:lnTo>
                  <a:lnTo>
                    <a:pt x="792" y="1182"/>
                  </a:lnTo>
                  <a:lnTo>
                    <a:pt x="790" y="1186"/>
                  </a:lnTo>
                  <a:lnTo>
                    <a:pt x="790" y="1192"/>
                  </a:lnTo>
                  <a:lnTo>
                    <a:pt x="790" y="1192"/>
                  </a:lnTo>
                  <a:lnTo>
                    <a:pt x="792" y="1194"/>
                  </a:lnTo>
                  <a:lnTo>
                    <a:pt x="796" y="1198"/>
                  </a:lnTo>
                  <a:lnTo>
                    <a:pt x="796" y="1198"/>
                  </a:lnTo>
                  <a:lnTo>
                    <a:pt x="798" y="1206"/>
                  </a:lnTo>
                  <a:lnTo>
                    <a:pt x="798" y="1210"/>
                  </a:lnTo>
                  <a:lnTo>
                    <a:pt x="800" y="1212"/>
                  </a:lnTo>
                  <a:lnTo>
                    <a:pt x="800" y="1212"/>
                  </a:lnTo>
                  <a:lnTo>
                    <a:pt x="806" y="1182"/>
                  </a:lnTo>
                  <a:lnTo>
                    <a:pt x="810" y="1152"/>
                  </a:lnTo>
                  <a:lnTo>
                    <a:pt x="810" y="1152"/>
                  </a:lnTo>
                  <a:lnTo>
                    <a:pt x="812" y="1142"/>
                  </a:lnTo>
                  <a:lnTo>
                    <a:pt x="814" y="1134"/>
                  </a:lnTo>
                  <a:lnTo>
                    <a:pt x="814" y="1134"/>
                  </a:lnTo>
                  <a:lnTo>
                    <a:pt x="814" y="1108"/>
                  </a:lnTo>
                  <a:lnTo>
                    <a:pt x="814" y="1108"/>
                  </a:lnTo>
                  <a:lnTo>
                    <a:pt x="818" y="1076"/>
                  </a:lnTo>
                  <a:lnTo>
                    <a:pt x="822" y="1046"/>
                  </a:lnTo>
                  <a:lnTo>
                    <a:pt x="822" y="1046"/>
                  </a:lnTo>
                  <a:lnTo>
                    <a:pt x="822" y="1042"/>
                  </a:lnTo>
                  <a:lnTo>
                    <a:pt x="822" y="1042"/>
                  </a:lnTo>
                  <a:lnTo>
                    <a:pt x="820" y="1040"/>
                  </a:lnTo>
                  <a:lnTo>
                    <a:pt x="820" y="1040"/>
                  </a:lnTo>
                  <a:lnTo>
                    <a:pt x="792" y="1044"/>
                  </a:lnTo>
                  <a:lnTo>
                    <a:pt x="792" y="1044"/>
                  </a:lnTo>
                  <a:close/>
                  <a:moveTo>
                    <a:pt x="784" y="1272"/>
                  </a:moveTo>
                  <a:lnTo>
                    <a:pt x="784" y="1272"/>
                  </a:lnTo>
                  <a:lnTo>
                    <a:pt x="792" y="1254"/>
                  </a:lnTo>
                  <a:lnTo>
                    <a:pt x="792" y="1254"/>
                  </a:lnTo>
                  <a:lnTo>
                    <a:pt x="786" y="1262"/>
                  </a:lnTo>
                  <a:lnTo>
                    <a:pt x="784" y="1268"/>
                  </a:lnTo>
                  <a:lnTo>
                    <a:pt x="784" y="1272"/>
                  </a:lnTo>
                  <a:lnTo>
                    <a:pt x="784" y="1272"/>
                  </a:lnTo>
                  <a:close/>
                  <a:moveTo>
                    <a:pt x="592" y="1264"/>
                  </a:moveTo>
                  <a:lnTo>
                    <a:pt x="592" y="1264"/>
                  </a:lnTo>
                  <a:lnTo>
                    <a:pt x="594" y="1264"/>
                  </a:lnTo>
                  <a:lnTo>
                    <a:pt x="594" y="1264"/>
                  </a:lnTo>
                  <a:lnTo>
                    <a:pt x="592" y="1264"/>
                  </a:lnTo>
                  <a:lnTo>
                    <a:pt x="592" y="1264"/>
                  </a:lnTo>
                  <a:lnTo>
                    <a:pt x="592" y="1264"/>
                  </a:lnTo>
                  <a:lnTo>
                    <a:pt x="592" y="1264"/>
                  </a:lnTo>
                  <a:close/>
                </a:path>
              </a:pathLst>
            </a:custGeom>
            <a:solidFill>
              <a:schemeClr val="tx2"/>
            </a:solidFill>
            <a:ln w="9525">
              <a:noFill/>
              <a:round/>
              <a:headEnd/>
              <a:tailEnd/>
            </a:ln>
          </p:spPr>
          <p:txBody>
            <a:bodyPr vert="horz" wrap="square" lIns="68580" tIns="34290" rIns="68580" bIns="34290" numCol="1" anchor="t" anchorCtr="0" compatLnSpc="1">
              <a:prstTxWarp prst="textNoShape">
                <a:avLst/>
              </a:prstTxWarp>
            </a:bodyPr>
            <a:lstStyle/>
            <a:p>
              <a:endParaRPr lang="en-AU" sz="1050"/>
            </a:p>
          </p:txBody>
        </p:sp>
        <p:grpSp>
          <p:nvGrpSpPr>
            <p:cNvPr id="108" name="Group 107"/>
            <p:cNvGrpSpPr/>
            <p:nvPr/>
          </p:nvGrpSpPr>
          <p:grpSpPr>
            <a:xfrm>
              <a:off x="2548741" y="1523299"/>
              <a:ext cx="227384" cy="743298"/>
              <a:chOff x="4819594" y="2818832"/>
              <a:chExt cx="308556" cy="1008640"/>
            </a:xfrm>
            <a:solidFill>
              <a:schemeClr val="bg1">
                <a:lumMod val="65000"/>
              </a:schemeClr>
            </a:solidFill>
          </p:grpSpPr>
          <p:sp>
            <p:nvSpPr>
              <p:cNvPr id="214" name="Freeform 66"/>
              <p:cNvSpPr>
                <a:spLocks/>
              </p:cNvSpPr>
              <p:nvPr/>
            </p:nvSpPr>
            <p:spPr bwMode="auto">
              <a:xfrm>
                <a:off x="4848116" y="2818832"/>
                <a:ext cx="280034" cy="1008640"/>
              </a:xfrm>
              <a:custGeom>
                <a:avLst/>
                <a:gdLst/>
                <a:ahLst/>
                <a:cxnLst>
                  <a:cxn ang="0">
                    <a:pos x="304" y="2311"/>
                  </a:cxn>
                  <a:cxn ang="0">
                    <a:pos x="157" y="2329"/>
                  </a:cxn>
                  <a:cxn ang="0">
                    <a:pos x="91" y="2298"/>
                  </a:cxn>
                  <a:cxn ang="0">
                    <a:pos x="101" y="2275"/>
                  </a:cxn>
                  <a:cxn ang="0">
                    <a:pos x="149" y="2231"/>
                  </a:cxn>
                  <a:cxn ang="0">
                    <a:pos x="208" y="2188"/>
                  </a:cxn>
                  <a:cxn ang="0">
                    <a:pos x="230" y="2138"/>
                  </a:cxn>
                  <a:cxn ang="0">
                    <a:pos x="152" y="2104"/>
                  </a:cxn>
                  <a:cxn ang="0">
                    <a:pos x="159" y="2068"/>
                  </a:cxn>
                  <a:cxn ang="0">
                    <a:pos x="190" y="2031"/>
                  </a:cxn>
                  <a:cxn ang="0">
                    <a:pos x="128" y="1499"/>
                  </a:cxn>
                  <a:cxn ang="0">
                    <a:pos x="60" y="917"/>
                  </a:cxn>
                  <a:cxn ang="0">
                    <a:pos x="27" y="893"/>
                  </a:cxn>
                  <a:cxn ang="0">
                    <a:pos x="7" y="848"/>
                  </a:cxn>
                  <a:cxn ang="0">
                    <a:pos x="6" y="820"/>
                  </a:cxn>
                  <a:cxn ang="0">
                    <a:pos x="24" y="767"/>
                  </a:cxn>
                  <a:cxn ang="0">
                    <a:pos x="24" y="655"/>
                  </a:cxn>
                  <a:cxn ang="0">
                    <a:pos x="26" y="554"/>
                  </a:cxn>
                  <a:cxn ang="0">
                    <a:pos x="40" y="497"/>
                  </a:cxn>
                  <a:cxn ang="0">
                    <a:pos x="56" y="419"/>
                  </a:cxn>
                  <a:cxn ang="0">
                    <a:pos x="294" y="389"/>
                  </a:cxn>
                  <a:cxn ang="0">
                    <a:pos x="402" y="339"/>
                  </a:cxn>
                  <a:cxn ang="0">
                    <a:pos x="361" y="288"/>
                  </a:cxn>
                  <a:cxn ang="0">
                    <a:pos x="355" y="238"/>
                  </a:cxn>
                  <a:cxn ang="0">
                    <a:pos x="363" y="221"/>
                  </a:cxn>
                  <a:cxn ang="0">
                    <a:pos x="357" y="201"/>
                  </a:cxn>
                  <a:cxn ang="0">
                    <a:pos x="340" y="180"/>
                  </a:cxn>
                  <a:cxn ang="0">
                    <a:pos x="379" y="125"/>
                  </a:cxn>
                  <a:cxn ang="0">
                    <a:pos x="396" y="76"/>
                  </a:cxn>
                  <a:cxn ang="0">
                    <a:pos x="405" y="39"/>
                  </a:cxn>
                  <a:cxn ang="0">
                    <a:pos x="435" y="16"/>
                  </a:cxn>
                  <a:cxn ang="0">
                    <a:pos x="445" y="5"/>
                  </a:cxn>
                  <a:cxn ang="0">
                    <a:pos x="463" y="0"/>
                  </a:cxn>
                  <a:cxn ang="0">
                    <a:pos x="504" y="8"/>
                  </a:cxn>
                  <a:cxn ang="0">
                    <a:pos x="576" y="24"/>
                  </a:cxn>
                  <a:cxn ang="0">
                    <a:pos x="630" y="78"/>
                  </a:cxn>
                  <a:cxn ang="0">
                    <a:pos x="639" y="137"/>
                  </a:cxn>
                  <a:cxn ang="0">
                    <a:pos x="618" y="225"/>
                  </a:cxn>
                  <a:cxn ang="0">
                    <a:pos x="590" y="277"/>
                  </a:cxn>
                  <a:cxn ang="0">
                    <a:pos x="609" y="359"/>
                  </a:cxn>
                  <a:cxn ang="0">
                    <a:pos x="648" y="531"/>
                  </a:cxn>
                  <a:cxn ang="0">
                    <a:pos x="618" y="689"/>
                  </a:cxn>
                  <a:cxn ang="0">
                    <a:pos x="576" y="827"/>
                  </a:cxn>
                  <a:cxn ang="0">
                    <a:pos x="553" y="870"/>
                  </a:cxn>
                  <a:cxn ang="0">
                    <a:pos x="560" y="910"/>
                  </a:cxn>
                  <a:cxn ang="0">
                    <a:pos x="539" y="984"/>
                  </a:cxn>
                  <a:cxn ang="0">
                    <a:pos x="547" y="1099"/>
                  </a:cxn>
                  <a:cxn ang="0">
                    <a:pos x="525" y="1206"/>
                  </a:cxn>
                  <a:cxn ang="0">
                    <a:pos x="507" y="1237"/>
                  </a:cxn>
                  <a:cxn ang="0">
                    <a:pos x="479" y="1370"/>
                  </a:cxn>
                  <a:cxn ang="0">
                    <a:pos x="428" y="1619"/>
                  </a:cxn>
                  <a:cxn ang="0">
                    <a:pos x="495" y="1896"/>
                  </a:cxn>
                  <a:cxn ang="0">
                    <a:pos x="500" y="1952"/>
                  </a:cxn>
                  <a:cxn ang="0">
                    <a:pos x="486" y="1995"/>
                  </a:cxn>
                  <a:cxn ang="0">
                    <a:pos x="511" y="2036"/>
                  </a:cxn>
                  <a:cxn ang="0">
                    <a:pos x="519" y="2101"/>
                  </a:cxn>
                  <a:cxn ang="0">
                    <a:pos x="522" y="2151"/>
                  </a:cxn>
                  <a:cxn ang="0">
                    <a:pos x="452" y="2165"/>
                  </a:cxn>
                  <a:cxn ang="0">
                    <a:pos x="463" y="2201"/>
                  </a:cxn>
                  <a:cxn ang="0">
                    <a:pos x="432" y="2252"/>
                  </a:cxn>
                </a:cxnLst>
                <a:rect l="0" t="0" r="r" b="b"/>
                <a:pathLst>
                  <a:path w="648" h="2334">
                    <a:moveTo>
                      <a:pt x="389" y="2272"/>
                    </a:moveTo>
                    <a:lnTo>
                      <a:pt x="374" y="2262"/>
                    </a:lnTo>
                    <a:lnTo>
                      <a:pt x="374" y="2262"/>
                    </a:lnTo>
                    <a:lnTo>
                      <a:pt x="370" y="2266"/>
                    </a:lnTo>
                    <a:lnTo>
                      <a:pt x="355" y="2278"/>
                    </a:lnTo>
                    <a:lnTo>
                      <a:pt x="345" y="2286"/>
                    </a:lnTo>
                    <a:lnTo>
                      <a:pt x="334" y="2294"/>
                    </a:lnTo>
                    <a:lnTo>
                      <a:pt x="320" y="2301"/>
                    </a:lnTo>
                    <a:lnTo>
                      <a:pt x="304" y="2311"/>
                    </a:lnTo>
                    <a:lnTo>
                      <a:pt x="287" y="2317"/>
                    </a:lnTo>
                    <a:lnTo>
                      <a:pt x="268" y="2324"/>
                    </a:lnTo>
                    <a:lnTo>
                      <a:pt x="249" y="2330"/>
                    </a:lnTo>
                    <a:lnTo>
                      <a:pt x="227" y="2333"/>
                    </a:lnTo>
                    <a:lnTo>
                      <a:pt x="204" y="2334"/>
                    </a:lnTo>
                    <a:lnTo>
                      <a:pt x="193" y="2334"/>
                    </a:lnTo>
                    <a:lnTo>
                      <a:pt x="180" y="2333"/>
                    </a:lnTo>
                    <a:lnTo>
                      <a:pt x="169" y="2331"/>
                    </a:lnTo>
                    <a:lnTo>
                      <a:pt x="157" y="2329"/>
                    </a:lnTo>
                    <a:lnTo>
                      <a:pt x="144" y="2325"/>
                    </a:lnTo>
                    <a:lnTo>
                      <a:pt x="132" y="2321"/>
                    </a:lnTo>
                    <a:lnTo>
                      <a:pt x="132" y="2321"/>
                    </a:lnTo>
                    <a:lnTo>
                      <a:pt x="125" y="2320"/>
                    </a:lnTo>
                    <a:lnTo>
                      <a:pt x="111" y="2314"/>
                    </a:lnTo>
                    <a:lnTo>
                      <a:pt x="104" y="2311"/>
                    </a:lnTo>
                    <a:lnTo>
                      <a:pt x="98" y="2306"/>
                    </a:lnTo>
                    <a:lnTo>
                      <a:pt x="92" y="2301"/>
                    </a:lnTo>
                    <a:lnTo>
                      <a:pt x="91" y="2298"/>
                    </a:lnTo>
                    <a:lnTo>
                      <a:pt x="90" y="2296"/>
                    </a:lnTo>
                    <a:lnTo>
                      <a:pt x="90" y="2296"/>
                    </a:lnTo>
                    <a:lnTo>
                      <a:pt x="90" y="2292"/>
                    </a:lnTo>
                    <a:lnTo>
                      <a:pt x="91" y="2286"/>
                    </a:lnTo>
                    <a:lnTo>
                      <a:pt x="92" y="2282"/>
                    </a:lnTo>
                    <a:lnTo>
                      <a:pt x="94" y="2279"/>
                    </a:lnTo>
                    <a:lnTo>
                      <a:pt x="97" y="2277"/>
                    </a:lnTo>
                    <a:lnTo>
                      <a:pt x="101" y="2275"/>
                    </a:lnTo>
                    <a:lnTo>
                      <a:pt x="101" y="2275"/>
                    </a:lnTo>
                    <a:lnTo>
                      <a:pt x="102" y="2270"/>
                    </a:lnTo>
                    <a:lnTo>
                      <a:pt x="104" y="2264"/>
                    </a:lnTo>
                    <a:lnTo>
                      <a:pt x="108" y="2257"/>
                    </a:lnTo>
                    <a:lnTo>
                      <a:pt x="114" y="2249"/>
                    </a:lnTo>
                    <a:lnTo>
                      <a:pt x="123" y="2242"/>
                    </a:lnTo>
                    <a:lnTo>
                      <a:pt x="127" y="2239"/>
                    </a:lnTo>
                    <a:lnTo>
                      <a:pt x="134" y="2236"/>
                    </a:lnTo>
                    <a:lnTo>
                      <a:pt x="141" y="2233"/>
                    </a:lnTo>
                    <a:lnTo>
                      <a:pt x="149" y="2231"/>
                    </a:lnTo>
                    <a:lnTo>
                      <a:pt x="149" y="2231"/>
                    </a:lnTo>
                    <a:lnTo>
                      <a:pt x="173" y="2219"/>
                    </a:lnTo>
                    <a:lnTo>
                      <a:pt x="191" y="2207"/>
                    </a:lnTo>
                    <a:lnTo>
                      <a:pt x="197" y="2203"/>
                    </a:lnTo>
                    <a:lnTo>
                      <a:pt x="202" y="2199"/>
                    </a:lnTo>
                    <a:lnTo>
                      <a:pt x="202" y="2199"/>
                    </a:lnTo>
                    <a:lnTo>
                      <a:pt x="203" y="2198"/>
                    </a:lnTo>
                    <a:lnTo>
                      <a:pt x="204" y="2194"/>
                    </a:lnTo>
                    <a:lnTo>
                      <a:pt x="208" y="2188"/>
                    </a:lnTo>
                    <a:lnTo>
                      <a:pt x="210" y="2186"/>
                    </a:lnTo>
                    <a:lnTo>
                      <a:pt x="214" y="2182"/>
                    </a:lnTo>
                    <a:lnTo>
                      <a:pt x="214" y="2182"/>
                    </a:lnTo>
                    <a:lnTo>
                      <a:pt x="218" y="2172"/>
                    </a:lnTo>
                    <a:lnTo>
                      <a:pt x="225" y="2154"/>
                    </a:lnTo>
                    <a:lnTo>
                      <a:pt x="225" y="2154"/>
                    </a:lnTo>
                    <a:lnTo>
                      <a:pt x="227" y="2147"/>
                    </a:lnTo>
                    <a:lnTo>
                      <a:pt x="228" y="2142"/>
                    </a:lnTo>
                    <a:lnTo>
                      <a:pt x="230" y="2138"/>
                    </a:lnTo>
                    <a:lnTo>
                      <a:pt x="230" y="2138"/>
                    </a:lnTo>
                    <a:lnTo>
                      <a:pt x="218" y="2137"/>
                    </a:lnTo>
                    <a:lnTo>
                      <a:pt x="205" y="2135"/>
                    </a:lnTo>
                    <a:lnTo>
                      <a:pt x="192" y="2130"/>
                    </a:lnTo>
                    <a:lnTo>
                      <a:pt x="176" y="2124"/>
                    </a:lnTo>
                    <a:lnTo>
                      <a:pt x="169" y="2120"/>
                    </a:lnTo>
                    <a:lnTo>
                      <a:pt x="162" y="2115"/>
                    </a:lnTo>
                    <a:lnTo>
                      <a:pt x="157" y="2111"/>
                    </a:lnTo>
                    <a:lnTo>
                      <a:pt x="152" y="2104"/>
                    </a:lnTo>
                    <a:lnTo>
                      <a:pt x="149" y="2097"/>
                    </a:lnTo>
                    <a:lnTo>
                      <a:pt x="146" y="2089"/>
                    </a:lnTo>
                    <a:lnTo>
                      <a:pt x="146" y="2089"/>
                    </a:lnTo>
                    <a:lnTo>
                      <a:pt x="146" y="2087"/>
                    </a:lnTo>
                    <a:lnTo>
                      <a:pt x="146" y="2081"/>
                    </a:lnTo>
                    <a:lnTo>
                      <a:pt x="149" y="2078"/>
                    </a:lnTo>
                    <a:lnTo>
                      <a:pt x="151" y="2075"/>
                    </a:lnTo>
                    <a:lnTo>
                      <a:pt x="154" y="2071"/>
                    </a:lnTo>
                    <a:lnTo>
                      <a:pt x="159" y="2068"/>
                    </a:lnTo>
                    <a:lnTo>
                      <a:pt x="159" y="2068"/>
                    </a:lnTo>
                    <a:lnTo>
                      <a:pt x="162" y="2064"/>
                    </a:lnTo>
                    <a:lnTo>
                      <a:pt x="170" y="2056"/>
                    </a:lnTo>
                    <a:lnTo>
                      <a:pt x="176" y="2053"/>
                    </a:lnTo>
                    <a:lnTo>
                      <a:pt x="182" y="2050"/>
                    </a:lnTo>
                    <a:lnTo>
                      <a:pt x="187" y="2047"/>
                    </a:lnTo>
                    <a:lnTo>
                      <a:pt x="193" y="2047"/>
                    </a:lnTo>
                    <a:lnTo>
                      <a:pt x="193" y="2047"/>
                    </a:lnTo>
                    <a:lnTo>
                      <a:pt x="190" y="2031"/>
                    </a:lnTo>
                    <a:lnTo>
                      <a:pt x="179" y="1988"/>
                    </a:lnTo>
                    <a:lnTo>
                      <a:pt x="175" y="1959"/>
                    </a:lnTo>
                    <a:lnTo>
                      <a:pt x="169" y="1925"/>
                    </a:lnTo>
                    <a:lnTo>
                      <a:pt x="165" y="1887"/>
                    </a:lnTo>
                    <a:lnTo>
                      <a:pt x="160" y="1848"/>
                    </a:lnTo>
                    <a:lnTo>
                      <a:pt x="136" y="1663"/>
                    </a:lnTo>
                    <a:lnTo>
                      <a:pt x="136" y="1663"/>
                    </a:lnTo>
                    <a:lnTo>
                      <a:pt x="133" y="1573"/>
                    </a:lnTo>
                    <a:lnTo>
                      <a:pt x="128" y="1499"/>
                    </a:lnTo>
                    <a:lnTo>
                      <a:pt x="126" y="1468"/>
                    </a:lnTo>
                    <a:lnTo>
                      <a:pt x="124" y="1444"/>
                    </a:lnTo>
                    <a:lnTo>
                      <a:pt x="124" y="1444"/>
                    </a:lnTo>
                    <a:lnTo>
                      <a:pt x="133" y="1369"/>
                    </a:lnTo>
                    <a:lnTo>
                      <a:pt x="140" y="1313"/>
                    </a:lnTo>
                    <a:lnTo>
                      <a:pt x="144" y="1277"/>
                    </a:lnTo>
                    <a:lnTo>
                      <a:pt x="66" y="920"/>
                    </a:lnTo>
                    <a:lnTo>
                      <a:pt x="66" y="920"/>
                    </a:lnTo>
                    <a:lnTo>
                      <a:pt x="60" y="917"/>
                    </a:lnTo>
                    <a:lnTo>
                      <a:pt x="55" y="915"/>
                    </a:lnTo>
                    <a:lnTo>
                      <a:pt x="51" y="912"/>
                    </a:lnTo>
                    <a:lnTo>
                      <a:pt x="51" y="912"/>
                    </a:lnTo>
                    <a:lnTo>
                      <a:pt x="48" y="910"/>
                    </a:lnTo>
                    <a:lnTo>
                      <a:pt x="44" y="908"/>
                    </a:lnTo>
                    <a:lnTo>
                      <a:pt x="41" y="905"/>
                    </a:lnTo>
                    <a:lnTo>
                      <a:pt x="41" y="905"/>
                    </a:lnTo>
                    <a:lnTo>
                      <a:pt x="33" y="899"/>
                    </a:lnTo>
                    <a:lnTo>
                      <a:pt x="27" y="893"/>
                    </a:lnTo>
                    <a:lnTo>
                      <a:pt x="24" y="888"/>
                    </a:lnTo>
                    <a:lnTo>
                      <a:pt x="24" y="888"/>
                    </a:lnTo>
                    <a:lnTo>
                      <a:pt x="17" y="878"/>
                    </a:lnTo>
                    <a:lnTo>
                      <a:pt x="11" y="868"/>
                    </a:lnTo>
                    <a:lnTo>
                      <a:pt x="10" y="863"/>
                    </a:lnTo>
                    <a:lnTo>
                      <a:pt x="9" y="860"/>
                    </a:lnTo>
                    <a:lnTo>
                      <a:pt x="9" y="860"/>
                    </a:lnTo>
                    <a:lnTo>
                      <a:pt x="8" y="855"/>
                    </a:lnTo>
                    <a:lnTo>
                      <a:pt x="7" y="848"/>
                    </a:lnTo>
                    <a:lnTo>
                      <a:pt x="7" y="848"/>
                    </a:lnTo>
                    <a:lnTo>
                      <a:pt x="6" y="847"/>
                    </a:lnTo>
                    <a:lnTo>
                      <a:pt x="2" y="845"/>
                    </a:lnTo>
                    <a:lnTo>
                      <a:pt x="1" y="841"/>
                    </a:lnTo>
                    <a:lnTo>
                      <a:pt x="0" y="839"/>
                    </a:lnTo>
                    <a:lnTo>
                      <a:pt x="1" y="835"/>
                    </a:lnTo>
                    <a:lnTo>
                      <a:pt x="1" y="831"/>
                    </a:lnTo>
                    <a:lnTo>
                      <a:pt x="1" y="831"/>
                    </a:lnTo>
                    <a:lnTo>
                      <a:pt x="6" y="820"/>
                    </a:lnTo>
                    <a:lnTo>
                      <a:pt x="10" y="811"/>
                    </a:lnTo>
                    <a:lnTo>
                      <a:pt x="15" y="804"/>
                    </a:lnTo>
                    <a:lnTo>
                      <a:pt x="15" y="804"/>
                    </a:lnTo>
                    <a:lnTo>
                      <a:pt x="15" y="796"/>
                    </a:lnTo>
                    <a:lnTo>
                      <a:pt x="16" y="788"/>
                    </a:lnTo>
                    <a:lnTo>
                      <a:pt x="18" y="785"/>
                    </a:lnTo>
                    <a:lnTo>
                      <a:pt x="21" y="780"/>
                    </a:lnTo>
                    <a:lnTo>
                      <a:pt x="21" y="780"/>
                    </a:lnTo>
                    <a:lnTo>
                      <a:pt x="24" y="767"/>
                    </a:lnTo>
                    <a:lnTo>
                      <a:pt x="31" y="734"/>
                    </a:lnTo>
                    <a:lnTo>
                      <a:pt x="39" y="695"/>
                    </a:lnTo>
                    <a:lnTo>
                      <a:pt x="41" y="677"/>
                    </a:lnTo>
                    <a:lnTo>
                      <a:pt x="42" y="663"/>
                    </a:lnTo>
                    <a:lnTo>
                      <a:pt x="42" y="663"/>
                    </a:lnTo>
                    <a:lnTo>
                      <a:pt x="39" y="662"/>
                    </a:lnTo>
                    <a:lnTo>
                      <a:pt x="32" y="661"/>
                    </a:lnTo>
                    <a:lnTo>
                      <a:pt x="28" y="659"/>
                    </a:lnTo>
                    <a:lnTo>
                      <a:pt x="24" y="655"/>
                    </a:lnTo>
                    <a:lnTo>
                      <a:pt x="21" y="652"/>
                    </a:lnTo>
                    <a:lnTo>
                      <a:pt x="17" y="646"/>
                    </a:lnTo>
                    <a:lnTo>
                      <a:pt x="17" y="646"/>
                    </a:lnTo>
                    <a:lnTo>
                      <a:pt x="10" y="635"/>
                    </a:lnTo>
                    <a:lnTo>
                      <a:pt x="2" y="623"/>
                    </a:lnTo>
                    <a:lnTo>
                      <a:pt x="2" y="623"/>
                    </a:lnTo>
                    <a:lnTo>
                      <a:pt x="14" y="593"/>
                    </a:lnTo>
                    <a:lnTo>
                      <a:pt x="22" y="569"/>
                    </a:lnTo>
                    <a:lnTo>
                      <a:pt x="26" y="554"/>
                    </a:lnTo>
                    <a:lnTo>
                      <a:pt x="28" y="547"/>
                    </a:lnTo>
                    <a:lnTo>
                      <a:pt x="28" y="547"/>
                    </a:lnTo>
                    <a:lnTo>
                      <a:pt x="28" y="542"/>
                    </a:lnTo>
                    <a:lnTo>
                      <a:pt x="28" y="529"/>
                    </a:lnTo>
                    <a:lnTo>
                      <a:pt x="30" y="522"/>
                    </a:lnTo>
                    <a:lnTo>
                      <a:pt x="32" y="514"/>
                    </a:lnTo>
                    <a:lnTo>
                      <a:pt x="35" y="505"/>
                    </a:lnTo>
                    <a:lnTo>
                      <a:pt x="40" y="497"/>
                    </a:lnTo>
                    <a:lnTo>
                      <a:pt x="40" y="497"/>
                    </a:lnTo>
                    <a:lnTo>
                      <a:pt x="47" y="483"/>
                    </a:lnTo>
                    <a:lnTo>
                      <a:pt x="52" y="472"/>
                    </a:lnTo>
                    <a:lnTo>
                      <a:pt x="53" y="467"/>
                    </a:lnTo>
                    <a:lnTo>
                      <a:pt x="55" y="463"/>
                    </a:lnTo>
                    <a:lnTo>
                      <a:pt x="55" y="463"/>
                    </a:lnTo>
                    <a:lnTo>
                      <a:pt x="53" y="453"/>
                    </a:lnTo>
                    <a:lnTo>
                      <a:pt x="53" y="443"/>
                    </a:lnTo>
                    <a:lnTo>
                      <a:pt x="53" y="432"/>
                    </a:lnTo>
                    <a:lnTo>
                      <a:pt x="56" y="419"/>
                    </a:lnTo>
                    <a:lnTo>
                      <a:pt x="57" y="413"/>
                    </a:lnTo>
                    <a:lnTo>
                      <a:pt x="60" y="407"/>
                    </a:lnTo>
                    <a:lnTo>
                      <a:pt x="64" y="401"/>
                    </a:lnTo>
                    <a:lnTo>
                      <a:pt x="67" y="396"/>
                    </a:lnTo>
                    <a:lnTo>
                      <a:pt x="73" y="391"/>
                    </a:lnTo>
                    <a:lnTo>
                      <a:pt x="78" y="387"/>
                    </a:lnTo>
                    <a:lnTo>
                      <a:pt x="287" y="389"/>
                    </a:lnTo>
                    <a:lnTo>
                      <a:pt x="287" y="389"/>
                    </a:lnTo>
                    <a:lnTo>
                      <a:pt x="294" y="389"/>
                    </a:lnTo>
                    <a:lnTo>
                      <a:pt x="304" y="388"/>
                    </a:lnTo>
                    <a:lnTo>
                      <a:pt x="317" y="385"/>
                    </a:lnTo>
                    <a:lnTo>
                      <a:pt x="334" y="380"/>
                    </a:lnTo>
                    <a:lnTo>
                      <a:pt x="353" y="372"/>
                    </a:lnTo>
                    <a:lnTo>
                      <a:pt x="377" y="358"/>
                    </a:lnTo>
                    <a:lnTo>
                      <a:pt x="389" y="350"/>
                    </a:lnTo>
                    <a:lnTo>
                      <a:pt x="403" y="341"/>
                    </a:lnTo>
                    <a:lnTo>
                      <a:pt x="403" y="341"/>
                    </a:lnTo>
                    <a:lnTo>
                      <a:pt x="402" y="339"/>
                    </a:lnTo>
                    <a:lnTo>
                      <a:pt x="398" y="333"/>
                    </a:lnTo>
                    <a:lnTo>
                      <a:pt x="393" y="325"/>
                    </a:lnTo>
                    <a:lnTo>
                      <a:pt x="382" y="316"/>
                    </a:lnTo>
                    <a:lnTo>
                      <a:pt x="382" y="316"/>
                    </a:lnTo>
                    <a:lnTo>
                      <a:pt x="376" y="308"/>
                    </a:lnTo>
                    <a:lnTo>
                      <a:pt x="370" y="300"/>
                    </a:lnTo>
                    <a:lnTo>
                      <a:pt x="365" y="290"/>
                    </a:lnTo>
                    <a:lnTo>
                      <a:pt x="365" y="290"/>
                    </a:lnTo>
                    <a:lnTo>
                      <a:pt x="361" y="288"/>
                    </a:lnTo>
                    <a:lnTo>
                      <a:pt x="357" y="284"/>
                    </a:lnTo>
                    <a:lnTo>
                      <a:pt x="353" y="280"/>
                    </a:lnTo>
                    <a:lnTo>
                      <a:pt x="351" y="274"/>
                    </a:lnTo>
                    <a:lnTo>
                      <a:pt x="349" y="267"/>
                    </a:lnTo>
                    <a:lnTo>
                      <a:pt x="349" y="263"/>
                    </a:lnTo>
                    <a:lnTo>
                      <a:pt x="351" y="260"/>
                    </a:lnTo>
                    <a:lnTo>
                      <a:pt x="353" y="254"/>
                    </a:lnTo>
                    <a:lnTo>
                      <a:pt x="356" y="249"/>
                    </a:lnTo>
                    <a:lnTo>
                      <a:pt x="355" y="238"/>
                    </a:lnTo>
                    <a:lnTo>
                      <a:pt x="355" y="238"/>
                    </a:lnTo>
                    <a:lnTo>
                      <a:pt x="354" y="237"/>
                    </a:lnTo>
                    <a:lnTo>
                      <a:pt x="354" y="232"/>
                    </a:lnTo>
                    <a:lnTo>
                      <a:pt x="354" y="230"/>
                    </a:lnTo>
                    <a:lnTo>
                      <a:pt x="356" y="228"/>
                    </a:lnTo>
                    <a:lnTo>
                      <a:pt x="359" y="225"/>
                    </a:lnTo>
                    <a:lnTo>
                      <a:pt x="363" y="223"/>
                    </a:lnTo>
                    <a:lnTo>
                      <a:pt x="363" y="221"/>
                    </a:lnTo>
                    <a:lnTo>
                      <a:pt x="363" y="221"/>
                    </a:lnTo>
                    <a:lnTo>
                      <a:pt x="361" y="220"/>
                    </a:lnTo>
                    <a:lnTo>
                      <a:pt x="357" y="218"/>
                    </a:lnTo>
                    <a:lnTo>
                      <a:pt x="356" y="216"/>
                    </a:lnTo>
                    <a:lnTo>
                      <a:pt x="355" y="214"/>
                    </a:lnTo>
                    <a:lnTo>
                      <a:pt x="355" y="211"/>
                    </a:lnTo>
                    <a:lnTo>
                      <a:pt x="357" y="207"/>
                    </a:lnTo>
                    <a:lnTo>
                      <a:pt x="357" y="207"/>
                    </a:lnTo>
                    <a:lnTo>
                      <a:pt x="357" y="205"/>
                    </a:lnTo>
                    <a:lnTo>
                      <a:pt x="357" y="201"/>
                    </a:lnTo>
                    <a:lnTo>
                      <a:pt x="356" y="197"/>
                    </a:lnTo>
                    <a:lnTo>
                      <a:pt x="355" y="195"/>
                    </a:lnTo>
                    <a:lnTo>
                      <a:pt x="354" y="193"/>
                    </a:lnTo>
                    <a:lnTo>
                      <a:pt x="351" y="191"/>
                    </a:lnTo>
                    <a:lnTo>
                      <a:pt x="351" y="191"/>
                    </a:lnTo>
                    <a:lnTo>
                      <a:pt x="348" y="189"/>
                    </a:lnTo>
                    <a:lnTo>
                      <a:pt x="345" y="187"/>
                    </a:lnTo>
                    <a:lnTo>
                      <a:pt x="343" y="183"/>
                    </a:lnTo>
                    <a:lnTo>
                      <a:pt x="340" y="180"/>
                    </a:lnTo>
                    <a:lnTo>
                      <a:pt x="339" y="176"/>
                    </a:lnTo>
                    <a:lnTo>
                      <a:pt x="339" y="169"/>
                    </a:lnTo>
                    <a:lnTo>
                      <a:pt x="343" y="162"/>
                    </a:lnTo>
                    <a:lnTo>
                      <a:pt x="343" y="162"/>
                    </a:lnTo>
                    <a:lnTo>
                      <a:pt x="344" y="160"/>
                    </a:lnTo>
                    <a:lnTo>
                      <a:pt x="349" y="154"/>
                    </a:lnTo>
                    <a:lnTo>
                      <a:pt x="361" y="143"/>
                    </a:lnTo>
                    <a:lnTo>
                      <a:pt x="378" y="130"/>
                    </a:lnTo>
                    <a:lnTo>
                      <a:pt x="379" y="125"/>
                    </a:lnTo>
                    <a:lnTo>
                      <a:pt x="379" y="125"/>
                    </a:lnTo>
                    <a:lnTo>
                      <a:pt x="378" y="121"/>
                    </a:lnTo>
                    <a:lnTo>
                      <a:pt x="378" y="112"/>
                    </a:lnTo>
                    <a:lnTo>
                      <a:pt x="379" y="106"/>
                    </a:lnTo>
                    <a:lnTo>
                      <a:pt x="381" y="100"/>
                    </a:lnTo>
                    <a:lnTo>
                      <a:pt x="386" y="95"/>
                    </a:lnTo>
                    <a:lnTo>
                      <a:pt x="391" y="89"/>
                    </a:lnTo>
                    <a:lnTo>
                      <a:pt x="391" y="89"/>
                    </a:lnTo>
                    <a:lnTo>
                      <a:pt x="396" y="76"/>
                    </a:lnTo>
                    <a:lnTo>
                      <a:pt x="402" y="64"/>
                    </a:lnTo>
                    <a:lnTo>
                      <a:pt x="405" y="60"/>
                    </a:lnTo>
                    <a:lnTo>
                      <a:pt x="407" y="56"/>
                    </a:lnTo>
                    <a:lnTo>
                      <a:pt x="407" y="56"/>
                    </a:lnTo>
                    <a:lnTo>
                      <a:pt x="406" y="54"/>
                    </a:lnTo>
                    <a:lnTo>
                      <a:pt x="404" y="50"/>
                    </a:lnTo>
                    <a:lnTo>
                      <a:pt x="403" y="46"/>
                    </a:lnTo>
                    <a:lnTo>
                      <a:pt x="403" y="43"/>
                    </a:lnTo>
                    <a:lnTo>
                      <a:pt x="405" y="39"/>
                    </a:lnTo>
                    <a:lnTo>
                      <a:pt x="407" y="36"/>
                    </a:lnTo>
                    <a:lnTo>
                      <a:pt x="407" y="36"/>
                    </a:lnTo>
                    <a:lnTo>
                      <a:pt x="410" y="34"/>
                    </a:lnTo>
                    <a:lnTo>
                      <a:pt x="414" y="29"/>
                    </a:lnTo>
                    <a:lnTo>
                      <a:pt x="421" y="24"/>
                    </a:lnTo>
                    <a:lnTo>
                      <a:pt x="424" y="21"/>
                    </a:lnTo>
                    <a:lnTo>
                      <a:pt x="430" y="20"/>
                    </a:lnTo>
                    <a:lnTo>
                      <a:pt x="435" y="16"/>
                    </a:lnTo>
                    <a:lnTo>
                      <a:pt x="435" y="16"/>
                    </a:lnTo>
                    <a:lnTo>
                      <a:pt x="432" y="16"/>
                    </a:lnTo>
                    <a:lnTo>
                      <a:pt x="430" y="16"/>
                    </a:lnTo>
                    <a:lnTo>
                      <a:pt x="427" y="17"/>
                    </a:lnTo>
                    <a:lnTo>
                      <a:pt x="427" y="17"/>
                    </a:lnTo>
                    <a:lnTo>
                      <a:pt x="429" y="14"/>
                    </a:lnTo>
                    <a:lnTo>
                      <a:pt x="433" y="10"/>
                    </a:lnTo>
                    <a:lnTo>
                      <a:pt x="437" y="8"/>
                    </a:lnTo>
                    <a:lnTo>
                      <a:pt x="440" y="7"/>
                    </a:lnTo>
                    <a:lnTo>
                      <a:pt x="445" y="5"/>
                    </a:lnTo>
                    <a:lnTo>
                      <a:pt x="449" y="5"/>
                    </a:lnTo>
                    <a:lnTo>
                      <a:pt x="449" y="5"/>
                    </a:lnTo>
                    <a:lnTo>
                      <a:pt x="449" y="4"/>
                    </a:lnTo>
                    <a:lnTo>
                      <a:pt x="447" y="3"/>
                    </a:lnTo>
                    <a:lnTo>
                      <a:pt x="445" y="3"/>
                    </a:lnTo>
                    <a:lnTo>
                      <a:pt x="445" y="3"/>
                    </a:lnTo>
                    <a:lnTo>
                      <a:pt x="448" y="2"/>
                    </a:lnTo>
                    <a:lnTo>
                      <a:pt x="457" y="0"/>
                    </a:lnTo>
                    <a:lnTo>
                      <a:pt x="463" y="0"/>
                    </a:lnTo>
                    <a:lnTo>
                      <a:pt x="470" y="0"/>
                    </a:lnTo>
                    <a:lnTo>
                      <a:pt x="477" y="1"/>
                    </a:lnTo>
                    <a:lnTo>
                      <a:pt x="483" y="3"/>
                    </a:lnTo>
                    <a:lnTo>
                      <a:pt x="483" y="3"/>
                    </a:lnTo>
                    <a:lnTo>
                      <a:pt x="491" y="4"/>
                    </a:lnTo>
                    <a:lnTo>
                      <a:pt x="497" y="7"/>
                    </a:lnTo>
                    <a:lnTo>
                      <a:pt x="500" y="8"/>
                    </a:lnTo>
                    <a:lnTo>
                      <a:pt x="500" y="8"/>
                    </a:lnTo>
                    <a:lnTo>
                      <a:pt x="504" y="8"/>
                    </a:lnTo>
                    <a:lnTo>
                      <a:pt x="513" y="7"/>
                    </a:lnTo>
                    <a:lnTo>
                      <a:pt x="524" y="8"/>
                    </a:lnTo>
                    <a:lnTo>
                      <a:pt x="530" y="9"/>
                    </a:lnTo>
                    <a:lnTo>
                      <a:pt x="534" y="11"/>
                    </a:lnTo>
                    <a:lnTo>
                      <a:pt x="534" y="11"/>
                    </a:lnTo>
                    <a:lnTo>
                      <a:pt x="542" y="13"/>
                    </a:lnTo>
                    <a:lnTo>
                      <a:pt x="553" y="16"/>
                    </a:lnTo>
                    <a:lnTo>
                      <a:pt x="564" y="19"/>
                    </a:lnTo>
                    <a:lnTo>
                      <a:pt x="576" y="24"/>
                    </a:lnTo>
                    <a:lnTo>
                      <a:pt x="590" y="30"/>
                    </a:lnTo>
                    <a:lnTo>
                      <a:pt x="602" y="39"/>
                    </a:lnTo>
                    <a:lnTo>
                      <a:pt x="608" y="45"/>
                    </a:lnTo>
                    <a:lnTo>
                      <a:pt x="614" y="51"/>
                    </a:lnTo>
                    <a:lnTo>
                      <a:pt x="614" y="51"/>
                    </a:lnTo>
                    <a:lnTo>
                      <a:pt x="617" y="55"/>
                    </a:lnTo>
                    <a:lnTo>
                      <a:pt x="622" y="60"/>
                    </a:lnTo>
                    <a:lnTo>
                      <a:pt x="625" y="68"/>
                    </a:lnTo>
                    <a:lnTo>
                      <a:pt x="630" y="78"/>
                    </a:lnTo>
                    <a:lnTo>
                      <a:pt x="633" y="89"/>
                    </a:lnTo>
                    <a:lnTo>
                      <a:pt x="636" y="104"/>
                    </a:lnTo>
                    <a:lnTo>
                      <a:pt x="636" y="120"/>
                    </a:lnTo>
                    <a:lnTo>
                      <a:pt x="636" y="120"/>
                    </a:lnTo>
                    <a:lnTo>
                      <a:pt x="638" y="121"/>
                    </a:lnTo>
                    <a:lnTo>
                      <a:pt x="639" y="123"/>
                    </a:lnTo>
                    <a:lnTo>
                      <a:pt x="640" y="129"/>
                    </a:lnTo>
                    <a:lnTo>
                      <a:pt x="639" y="137"/>
                    </a:lnTo>
                    <a:lnTo>
                      <a:pt x="639" y="137"/>
                    </a:lnTo>
                    <a:lnTo>
                      <a:pt x="640" y="144"/>
                    </a:lnTo>
                    <a:lnTo>
                      <a:pt x="640" y="151"/>
                    </a:lnTo>
                    <a:lnTo>
                      <a:pt x="639" y="160"/>
                    </a:lnTo>
                    <a:lnTo>
                      <a:pt x="638" y="171"/>
                    </a:lnTo>
                    <a:lnTo>
                      <a:pt x="634" y="182"/>
                    </a:lnTo>
                    <a:lnTo>
                      <a:pt x="630" y="195"/>
                    </a:lnTo>
                    <a:lnTo>
                      <a:pt x="622" y="208"/>
                    </a:lnTo>
                    <a:lnTo>
                      <a:pt x="622" y="208"/>
                    </a:lnTo>
                    <a:lnTo>
                      <a:pt x="618" y="225"/>
                    </a:lnTo>
                    <a:lnTo>
                      <a:pt x="614" y="240"/>
                    </a:lnTo>
                    <a:lnTo>
                      <a:pt x="610" y="246"/>
                    </a:lnTo>
                    <a:lnTo>
                      <a:pt x="608" y="250"/>
                    </a:lnTo>
                    <a:lnTo>
                      <a:pt x="608" y="250"/>
                    </a:lnTo>
                    <a:lnTo>
                      <a:pt x="601" y="263"/>
                    </a:lnTo>
                    <a:lnTo>
                      <a:pt x="596" y="272"/>
                    </a:lnTo>
                    <a:lnTo>
                      <a:pt x="593" y="275"/>
                    </a:lnTo>
                    <a:lnTo>
                      <a:pt x="590" y="277"/>
                    </a:lnTo>
                    <a:lnTo>
                      <a:pt x="590" y="277"/>
                    </a:lnTo>
                    <a:lnTo>
                      <a:pt x="591" y="287"/>
                    </a:lnTo>
                    <a:lnTo>
                      <a:pt x="593" y="298"/>
                    </a:lnTo>
                    <a:lnTo>
                      <a:pt x="596" y="309"/>
                    </a:lnTo>
                    <a:lnTo>
                      <a:pt x="596" y="309"/>
                    </a:lnTo>
                    <a:lnTo>
                      <a:pt x="599" y="321"/>
                    </a:lnTo>
                    <a:lnTo>
                      <a:pt x="601" y="331"/>
                    </a:lnTo>
                    <a:lnTo>
                      <a:pt x="602" y="342"/>
                    </a:lnTo>
                    <a:lnTo>
                      <a:pt x="602" y="342"/>
                    </a:lnTo>
                    <a:lnTo>
                      <a:pt x="609" y="359"/>
                    </a:lnTo>
                    <a:lnTo>
                      <a:pt x="624" y="401"/>
                    </a:lnTo>
                    <a:lnTo>
                      <a:pt x="633" y="426"/>
                    </a:lnTo>
                    <a:lnTo>
                      <a:pt x="640" y="452"/>
                    </a:lnTo>
                    <a:lnTo>
                      <a:pt x="644" y="476"/>
                    </a:lnTo>
                    <a:lnTo>
                      <a:pt x="647" y="488"/>
                    </a:lnTo>
                    <a:lnTo>
                      <a:pt x="647" y="498"/>
                    </a:lnTo>
                    <a:lnTo>
                      <a:pt x="647" y="498"/>
                    </a:lnTo>
                    <a:lnTo>
                      <a:pt x="648" y="507"/>
                    </a:lnTo>
                    <a:lnTo>
                      <a:pt x="648" y="531"/>
                    </a:lnTo>
                    <a:lnTo>
                      <a:pt x="648" y="547"/>
                    </a:lnTo>
                    <a:lnTo>
                      <a:pt x="646" y="564"/>
                    </a:lnTo>
                    <a:lnTo>
                      <a:pt x="643" y="581"/>
                    </a:lnTo>
                    <a:lnTo>
                      <a:pt x="639" y="598"/>
                    </a:lnTo>
                    <a:lnTo>
                      <a:pt x="639" y="598"/>
                    </a:lnTo>
                    <a:lnTo>
                      <a:pt x="638" y="609"/>
                    </a:lnTo>
                    <a:lnTo>
                      <a:pt x="632" y="637"/>
                    </a:lnTo>
                    <a:lnTo>
                      <a:pt x="624" y="672"/>
                    </a:lnTo>
                    <a:lnTo>
                      <a:pt x="618" y="689"/>
                    </a:lnTo>
                    <a:lnTo>
                      <a:pt x="613" y="704"/>
                    </a:lnTo>
                    <a:lnTo>
                      <a:pt x="613" y="704"/>
                    </a:lnTo>
                    <a:lnTo>
                      <a:pt x="600" y="739"/>
                    </a:lnTo>
                    <a:lnTo>
                      <a:pt x="582" y="787"/>
                    </a:lnTo>
                    <a:lnTo>
                      <a:pt x="582" y="787"/>
                    </a:lnTo>
                    <a:lnTo>
                      <a:pt x="582" y="795"/>
                    </a:lnTo>
                    <a:lnTo>
                      <a:pt x="582" y="804"/>
                    </a:lnTo>
                    <a:lnTo>
                      <a:pt x="580" y="814"/>
                    </a:lnTo>
                    <a:lnTo>
                      <a:pt x="576" y="827"/>
                    </a:lnTo>
                    <a:lnTo>
                      <a:pt x="571" y="839"/>
                    </a:lnTo>
                    <a:lnTo>
                      <a:pt x="567" y="845"/>
                    </a:lnTo>
                    <a:lnTo>
                      <a:pt x="563" y="851"/>
                    </a:lnTo>
                    <a:lnTo>
                      <a:pt x="557" y="856"/>
                    </a:lnTo>
                    <a:lnTo>
                      <a:pt x="551" y="862"/>
                    </a:lnTo>
                    <a:lnTo>
                      <a:pt x="551" y="862"/>
                    </a:lnTo>
                    <a:lnTo>
                      <a:pt x="551" y="865"/>
                    </a:lnTo>
                    <a:lnTo>
                      <a:pt x="551" y="869"/>
                    </a:lnTo>
                    <a:lnTo>
                      <a:pt x="553" y="870"/>
                    </a:lnTo>
                    <a:lnTo>
                      <a:pt x="553" y="870"/>
                    </a:lnTo>
                    <a:lnTo>
                      <a:pt x="556" y="874"/>
                    </a:lnTo>
                    <a:lnTo>
                      <a:pt x="560" y="879"/>
                    </a:lnTo>
                    <a:lnTo>
                      <a:pt x="563" y="885"/>
                    </a:lnTo>
                    <a:lnTo>
                      <a:pt x="565" y="891"/>
                    </a:lnTo>
                    <a:lnTo>
                      <a:pt x="565" y="896"/>
                    </a:lnTo>
                    <a:lnTo>
                      <a:pt x="564" y="900"/>
                    </a:lnTo>
                    <a:lnTo>
                      <a:pt x="563" y="905"/>
                    </a:lnTo>
                    <a:lnTo>
                      <a:pt x="560" y="910"/>
                    </a:lnTo>
                    <a:lnTo>
                      <a:pt x="557" y="914"/>
                    </a:lnTo>
                    <a:lnTo>
                      <a:pt x="551" y="919"/>
                    </a:lnTo>
                    <a:lnTo>
                      <a:pt x="551" y="919"/>
                    </a:lnTo>
                    <a:lnTo>
                      <a:pt x="551" y="925"/>
                    </a:lnTo>
                    <a:lnTo>
                      <a:pt x="550" y="942"/>
                    </a:lnTo>
                    <a:lnTo>
                      <a:pt x="549" y="953"/>
                    </a:lnTo>
                    <a:lnTo>
                      <a:pt x="547" y="963"/>
                    </a:lnTo>
                    <a:lnTo>
                      <a:pt x="543" y="974"/>
                    </a:lnTo>
                    <a:lnTo>
                      <a:pt x="539" y="984"/>
                    </a:lnTo>
                    <a:lnTo>
                      <a:pt x="539" y="984"/>
                    </a:lnTo>
                    <a:lnTo>
                      <a:pt x="541" y="993"/>
                    </a:lnTo>
                    <a:lnTo>
                      <a:pt x="545" y="1017"/>
                    </a:lnTo>
                    <a:lnTo>
                      <a:pt x="547" y="1050"/>
                    </a:lnTo>
                    <a:lnTo>
                      <a:pt x="548" y="1067"/>
                    </a:lnTo>
                    <a:lnTo>
                      <a:pt x="547" y="1084"/>
                    </a:lnTo>
                    <a:lnTo>
                      <a:pt x="547" y="1084"/>
                    </a:lnTo>
                    <a:lnTo>
                      <a:pt x="547" y="1090"/>
                    </a:lnTo>
                    <a:lnTo>
                      <a:pt x="547" y="1099"/>
                    </a:lnTo>
                    <a:lnTo>
                      <a:pt x="546" y="1110"/>
                    </a:lnTo>
                    <a:lnTo>
                      <a:pt x="543" y="1124"/>
                    </a:lnTo>
                    <a:lnTo>
                      <a:pt x="540" y="1142"/>
                    </a:lnTo>
                    <a:lnTo>
                      <a:pt x="534" y="1163"/>
                    </a:lnTo>
                    <a:lnTo>
                      <a:pt x="525" y="1186"/>
                    </a:lnTo>
                    <a:lnTo>
                      <a:pt x="525" y="1186"/>
                    </a:lnTo>
                    <a:lnTo>
                      <a:pt x="525" y="1193"/>
                    </a:lnTo>
                    <a:lnTo>
                      <a:pt x="524" y="1199"/>
                    </a:lnTo>
                    <a:lnTo>
                      <a:pt x="525" y="1206"/>
                    </a:lnTo>
                    <a:lnTo>
                      <a:pt x="525" y="1206"/>
                    </a:lnTo>
                    <a:lnTo>
                      <a:pt x="525" y="1209"/>
                    </a:lnTo>
                    <a:lnTo>
                      <a:pt x="525" y="1214"/>
                    </a:lnTo>
                    <a:lnTo>
                      <a:pt x="524" y="1218"/>
                    </a:lnTo>
                    <a:lnTo>
                      <a:pt x="523" y="1224"/>
                    </a:lnTo>
                    <a:lnTo>
                      <a:pt x="520" y="1229"/>
                    </a:lnTo>
                    <a:lnTo>
                      <a:pt x="514" y="1234"/>
                    </a:lnTo>
                    <a:lnTo>
                      <a:pt x="507" y="1237"/>
                    </a:lnTo>
                    <a:lnTo>
                      <a:pt x="507" y="1237"/>
                    </a:lnTo>
                    <a:lnTo>
                      <a:pt x="506" y="1252"/>
                    </a:lnTo>
                    <a:lnTo>
                      <a:pt x="501" y="1286"/>
                    </a:lnTo>
                    <a:lnTo>
                      <a:pt x="498" y="1307"/>
                    </a:lnTo>
                    <a:lnTo>
                      <a:pt x="492" y="1327"/>
                    </a:lnTo>
                    <a:lnTo>
                      <a:pt x="487" y="1346"/>
                    </a:lnTo>
                    <a:lnTo>
                      <a:pt x="483" y="1354"/>
                    </a:lnTo>
                    <a:lnTo>
                      <a:pt x="480" y="1362"/>
                    </a:lnTo>
                    <a:lnTo>
                      <a:pt x="480" y="1362"/>
                    </a:lnTo>
                    <a:lnTo>
                      <a:pt x="479" y="1370"/>
                    </a:lnTo>
                    <a:lnTo>
                      <a:pt x="475" y="1393"/>
                    </a:lnTo>
                    <a:lnTo>
                      <a:pt x="470" y="1428"/>
                    </a:lnTo>
                    <a:lnTo>
                      <a:pt x="465" y="1447"/>
                    </a:lnTo>
                    <a:lnTo>
                      <a:pt x="460" y="1470"/>
                    </a:lnTo>
                    <a:lnTo>
                      <a:pt x="460" y="1470"/>
                    </a:lnTo>
                    <a:lnTo>
                      <a:pt x="444" y="1537"/>
                    </a:lnTo>
                    <a:lnTo>
                      <a:pt x="433" y="1588"/>
                    </a:lnTo>
                    <a:lnTo>
                      <a:pt x="429" y="1607"/>
                    </a:lnTo>
                    <a:lnTo>
                      <a:pt x="428" y="1619"/>
                    </a:lnTo>
                    <a:lnTo>
                      <a:pt x="428" y="1619"/>
                    </a:lnTo>
                    <a:lnTo>
                      <a:pt x="437" y="1655"/>
                    </a:lnTo>
                    <a:lnTo>
                      <a:pt x="445" y="1685"/>
                    </a:lnTo>
                    <a:lnTo>
                      <a:pt x="449" y="1713"/>
                    </a:lnTo>
                    <a:lnTo>
                      <a:pt x="449" y="1713"/>
                    </a:lnTo>
                    <a:lnTo>
                      <a:pt x="469" y="1796"/>
                    </a:lnTo>
                    <a:lnTo>
                      <a:pt x="483" y="1858"/>
                    </a:lnTo>
                    <a:lnTo>
                      <a:pt x="490" y="1882"/>
                    </a:lnTo>
                    <a:lnTo>
                      <a:pt x="495" y="1896"/>
                    </a:lnTo>
                    <a:lnTo>
                      <a:pt x="495" y="1896"/>
                    </a:lnTo>
                    <a:lnTo>
                      <a:pt x="496" y="1899"/>
                    </a:lnTo>
                    <a:lnTo>
                      <a:pt x="498" y="1908"/>
                    </a:lnTo>
                    <a:lnTo>
                      <a:pt x="499" y="1915"/>
                    </a:lnTo>
                    <a:lnTo>
                      <a:pt x="500" y="1924"/>
                    </a:lnTo>
                    <a:lnTo>
                      <a:pt x="500" y="1935"/>
                    </a:lnTo>
                    <a:lnTo>
                      <a:pt x="499" y="1948"/>
                    </a:lnTo>
                    <a:lnTo>
                      <a:pt x="499" y="1948"/>
                    </a:lnTo>
                    <a:lnTo>
                      <a:pt x="500" y="1952"/>
                    </a:lnTo>
                    <a:lnTo>
                      <a:pt x="500" y="1958"/>
                    </a:lnTo>
                    <a:lnTo>
                      <a:pt x="500" y="1963"/>
                    </a:lnTo>
                    <a:lnTo>
                      <a:pt x="499" y="1970"/>
                    </a:lnTo>
                    <a:lnTo>
                      <a:pt x="497" y="1977"/>
                    </a:lnTo>
                    <a:lnTo>
                      <a:pt x="494" y="1984"/>
                    </a:lnTo>
                    <a:lnTo>
                      <a:pt x="487" y="1991"/>
                    </a:lnTo>
                    <a:lnTo>
                      <a:pt x="487" y="1991"/>
                    </a:lnTo>
                    <a:lnTo>
                      <a:pt x="486" y="1992"/>
                    </a:lnTo>
                    <a:lnTo>
                      <a:pt x="486" y="1995"/>
                    </a:lnTo>
                    <a:lnTo>
                      <a:pt x="486" y="2001"/>
                    </a:lnTo>
                    <a:lnTo>
                      <a:pt x="488" y="2003"/>
                    </a:lnTo>
                    <a:lnTo>
                      <a:pt x="490" y="2007"/>
                    </a:lnTo>
                    <a:lnTo>
                      <a:pt x="490" y="2007"/>
                    </a:lnTo>
                    <a:lnTo>
                      <a:pt x="494" y="2010"/>
                    </a:lnTo>
                    <a:lnTo>
                      <a:pt x="498" y="2013"/>
                    </a:lnTo>
                    <a:lnTo>
                      <a:pt x="503" y="2019"/>
                    </a:lnTo>
                    <a:lnTo>
                      <a:pt x="507" y="2026"/>
                    </a:lnTo>
                    <a:lnTo>
                      <a:pt x="511" y="2036"/>
                    </a:lnTo>
                    <a:lnTo>
                      <a:pt x="514" y="2048"/>
                    </a:lnTo>
                    <a:lnTo>
                      <a:pt x="514" y="2064"/>
                    </a:lnTo>
                    <a:lnTo>
                      <a:pt x="514" y="2064"/>
                    </a:lnTo>
                    <a:lnTo>
                      <a:pt x="517" y="2078"/>
                    </a:lnTo>
                    <a:lnTo>
                      <a:pt x="519" y="2090"/>
                    </a:lnTo>
                    <a:lnTo>
                      <a:pt x="519" y="2095"/>
                    </a:lnTo>
                    <a:lnTo>
                      <a:pt x="517" y="2100"/>
                    </a:lnTo>
                    <a:lnTo>
                      <a:pt x="517" y="2100"/>
                    </a:lnTo>
                    <a:lnTo>
                      <a:pt x="519" y="2101"/>
                    </a:lnTo>
                    <a:lnTo>
                      <a:pt x="521" y="2104"/>
                    </a:lnTo>
                    <a:lnTo>
                      <a:pt x="523" y="2110"/>
                    </a:lnTo>
                    <a:lnTo>
                      <a:pt x="523" y="2114"/>
                    </a:lnTo>
                    <a:lnTo>
                      <a:pt x="523" y="2120"/>
                    </a:lnTo>
                    <a:lnTo>
                      <a:pt x="523" y="2120"/>
                    </a:lnTo>
                    <a:lnTo>
                      <a:pt x="524" y="2135"/>
                    </a:lnTo>
                    <a:lnTo>
                      <a:pt x="524" y="2145"/>
                    </a:lnTo>
                    <a:lnTo>
                      <a:pt x="523" y="2148"/>
                    </a:lnTo>
                    <a:lnTo>
                      <a:pt x="522" y="2151"/>
                    </a:lnTo>
                    <a:lnTo>
                      <a:pt x="522" y="2151"/>
                    </a:lnTo>
                    <a:lnTo>
                      <a:pt x="516" y="2154"/>
                    </a:lnTo>
                    <a:lnTo>
                      <a:pt x="509" y="2157"/>
                    </a:lnTo>
                    <a:lnTo>
                      <a:pt x="501" y="2162"/>
                    </a:lnTo>
                    <a:lnTo>
                      <a:pt x="490" y="2165"/>
                    </a:lnTo>
                    <a:lnTo>
                      <a:pt x="479" y="2166"/>
                    </a:lnTo>
                    <a:lnTo>
                      <a:pt x="465" y="2168"/>
                    </a:lnTo>
                    <a:lnTo>
                      <a:pt x="458" y="2166"/>
                    </a:lnTo>
                    <a:lnTo>
                      <a:pt x="452" y="2165"/>
                    </a:lnTo>
                    <a:lnTo>
                      <a:pt x="452" y="2165"/>
                    </a:lnTo>
                    <a:lnTo>
                      <a:pt x="452" y="2174"/>
                    </a:lnTo>
                    <a:lnTo>
                      <a:pt x="452" y="2174"/>
                    </a:lnTo>
                    <a:lnTo>
                      <a:pt x="454" y="2176"/>
                    </a:lnTo>
                    <a:lnTo>
                      <a:pt x="457" y="2179"/>
                    </a:lnTo>
                    <a:lnTo>
                      <a:pt x="460" y="2182"/>
                    </a:lnTo>
                    <a:lnTo>
                      <a:pt x="462" y="2187"/>
                    </a:lnTo>
                    <a:lnTo>
                      <a:pt x="463" y="2193"/>
                    </a:lnTo>
                    <a:lnTo>
                      <a:pt x="463" y="2201"/>
                    </a:lnTo>
                    <a:lnTo>
                      <a:pt x="463" y="2201"/>
                    </a:lnTo>
                    <a:lnTo>
                      <a:pt x="466" y="2213"/>
                    </a:lnTo>
                    <a:lnTo>
                      <a:pt x="466" y="2223"/>
                    </a:lnTo>
                    <a:lnTo>
                      <a:pt x="466" y="2227"/>
                    </a:lnTo>
                    <a:lnTo>
                      <a:pt x="464" y="2230"/>
                    </a:lnTo>
                    <a:lnTo>
                      <a:pt x="464" y="2230"/>
                    </a:lnTo>
                    <a:lnTo>
                      <a:pt x="458" y="2235"/>
                    </a:lnTo>
                    <a:lnTo>
                      <a:pt x="444" y="2245"/>
                    </a:lnTo>
                    <a:lnTo>
                      <a:pt x="432" y="2252"/>
                    </a:lnTo>
                    <a:lnTo>
                      <a:pt x="420" y="2258"/>
                    </a:lnTo>
                    <a:lnTo>
                      <a:pt x="405" y="2265"/>
                    </a:lnTo>
                    <a:lnTo>
                      <a:pt x="389" y="2272"/>
                    </a:lnTo>
                    <a:lnTo>
                      <a:pt x="389" y="227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15" name="Freeform 67"/>
              <p:cNvSpPr>
                <a:spLocks noEditPoints="1"/>
              </p:cNvSpPr>
              <p:nvPr/>
            </p:nvSpPr>
            <p:spPr bwMode="auto">
              <a:xfrm>
                <a:off x="4819594" y="2855133"/>
                <a:ext cx="202246" cy="606739"/>
              </a:xfrm>
              <a:custGeom>
                <a:avLst/>
                <a:gdLst/>
                <a:ahLst/>
                <a:cxnLst>
                  <a:cxn ang="0">
                    <a:pos x="362" y="299"/>
                  </a:cxn>
                  <a:cxn ang="0">
                    <a:pos x="326" y="289"/>
                  </a:cxn>
                  <a:cxn ang="0">
                    <a:pos x="282" y="223"/>
                  </a:cxn>
                  <a:cxn ang="0">
                    <a:pos x="286" y="181"/>
                  </a:cxn>
                  <a:cxn ang="0">
                    <a:pos x="283" y="144"/>
                  </a:cxn>
                  <a:cxn ang="0">
                    <a:pos x="273" y="123"/>
                  </a:cxn>
                  <a:cxn ang="0">
                    <a:pos x="254" y="45"/>
                  </a:cxn>
                  <a:cxn ang="0">
                    <a:pos x="144" y="1"/>
                  </a:cxn>
                  <a:cxn ang="0">
                    <a:pos x="54" y="21"/>
                  </a:cxn>
                  <a:cxn ang="0">
                    <a:pos x="10" y="45"/>
                  </a:cxn>
                  <a:cxn ang="0">
                    <a:pos x="7" y="93"/>
                  </a:cxn>
                  <a:cxn ang="0">
                    <a:pos x="54" y="155"/>
                  </a:cxn>
                  <a:cxn ang="0">
                    <a:pos x="140" y="213"/>
                  </a:cxn>
                  <a:cxn ang="0">
                    <a:pos x="91" y="277"/>
                  </a:cxn>
                  <a:cxn ang="0">
                    <a:pos x="116" y="334"/>
                  </a:cxn>
                  <a:cxn ang="0">
                    <a:pos x="111" y="371"/>
                  </a:cxn>
                  <a:cxn ang="0">
                    <a:pos x="136" y="341"/>
                  </a:cxn>
                  <a:cxn ang="0">
                    <a:pos x="176" y="370"/>
                  </a:cxn>
                  <a:cxn ang="0">
                    <a:pos x="234" y="418"/>
                  </a:cxn>
                  <a:cxn ang="0">
                    <a:pos x="244" y="425"/>
                  </a:cxn>
                  <a:cxn ang="0">
                    <a:pos x="250" y="446"/>
                  </a:cxn>
                  <a:cxn ang="0">
                    <a:pos x="161" y="462"/>
                  </a:cxn>
                  <a:cxn ang="0">
                    <a:pos x="143" y="508"/>
                  </a:cxn>
                  <a:cxn ang="0">
                    <a:pos x="104" y="569"/>
                  </a:cxn>
                  <a:cxn ang="0">
                    <a:pos x="91" y="612"/>
                  </a:cxn>
                  <a:cxn ang="0">
                    <a:pos x="89" y="641"/>
                  </a:cxn>
                  <a:cxn ang="0">
                    <a:pos x="79" y="665"/>
                  </a:cxn>
                  <a:cxn ang="0">
                    <a:pos x="126" y="822"/>
                  </a:cxn>
                  <a:cxn ang="0">
                    <a:pos x="87" y="1036"/>
                  </a:cxn>
                  <a:cxn ang="0">
                    <a:pos x="77" y="1217"/>
                  </a:cxn>
                  <a:cxn ang="0">
                    <a:pos x="54" y="1308"/>
                  </a:cxn>
                  <a:cxn ang="0">
                    <a:pos x="38" y="1338"/>
                  </a:cxn>
                  <a:cxn ang="0">
                    <a:pos x="118" y="1382"/>
                  </a:cxn>
                  <a:cxn ang="0">
                    <a:pos x="248" y="1394"/>
                  </a:cxn>
                  <a:cxn ang="0">
                    <a:pos x="246" y="1361"/>
                  </a:cxn>
                  <a:cxn ang="0">
                    <a:pos x="186" y="1292"/>
                  </a:cxn>
                  <a:cxn ang="0">
                    <a:pos x="227" y="1257"/>
                  </a:cxn>
                  <a:cxn ang="0">
                    <a:pos x="337" y="1268"/>
                  </a:cxn>
                  <a:cxn ang="0">
                    <a:pos x="304" y="1215"/>
                  </a:cxn>
                  <a:cxn ang="0">
                    <a:pos x="260" y="1152"/>
                  </a:cxn>
                  <a:cxn ang="0">
                    <a:pos x="308" y="1050"/>
                  </a:cxn>
                  <a:cxn ang="0">
                    <a:pos x="419" y="919"/>
                  </a:cxn>
                  <a:cxn ang="0">
                    <a:pos x="434" y="809"/>
                  </a:cxn>
                  <a:cxn ang="0">
                    <a:pos x="426" y="716"/>
                  </a:cxn>
                  <a:cxn ang="0">
                    <a:pos x="435" y="654"/>
                  </a:cxn>
                  <a:cxn ang="0">
                    <a:pos x="374" y="422"/>
                  </a:cxn>
                  <a:cxn ang="0">
                    <a:pos x="368" y="375"/>
                  </a:cxn>
                  <a:cxn ang="0">
                    <a:pos x="368" y="361"/>
                  </a:cxn>
                  <a:cxn ang="0">
                    <a:pos x="383" y="409"/>
                  </a:cxn>
                  <a:cxn ang="0">
                    <a:pos x="428" y="354"/>
                  </a:cxn>
                  <a:cxn ang="0">
                    <a:pos x="413" y="314"/>
                  </a:cxn>
                  <a:cxn ang="0">
                    <a:pos x="450" y="280"/>
                  </a:cxn>
                  <a:cxn ang="0">
                    <a:pos x="467" y="255"/>
                  </a:cxn>
                  <a:cxn ang="0">
                    <a:pos x="260" y="403"/>
                  </a:cxn>
                  <a:cxn ang="0">
                    <a:pos x="296" y="381"/>
                  </a:cxn>
                  <a:cxn ang="0">
                    <a:pos x="280" y="407"/>
                  </a:cxn>
                  <a:cxn ang="0">
                    <a:pos x="220" y="953"/>
                  </a:cxn>
                  <a:cxn ang="0">
                    <a:pos x="317" y="879"/>
                  </a:cxn>
                </a:cxnLst>
                <a:rect l="0" t="0" r="r" b="b"/>
                <a:pathLst>
                  <a:path w="470" h="1399">
                    <a:moveTo>
                      <a:pt x="467" y="255"/>
                    </a:moveTo>
                    <a:lnTo>
                      <a:pt x="467" y="255"/>
                    </a:lnTo>
                    <a:lnTo>
                      <a:pt x="457" y="261"/>
                    </a:lnTo>
                    <a:lnTo>
                      <a:pt x="450" y="265"/>
                    </a:lnTo>
                    <a:lnTo>
                      <a:pt x="439" y="270"/>
                    </a:lnTo>
                    <a:lnTo>
                      <a:pt x="439" y="270"/>
                    </a:lnTo>
                    <a:lnTo>
                      <a:pt x="393" y="292"/>
                    </a:lnTo>
                    <a:lnTo>
                      <a:pt x="381" y="298"/>
                    </a:lnTo>
                    <a:lnTo>
                      <a:pt x="381" y="298"/>
                    </a:lnTo>
                    <a:lnTo>
                      <a:pt x="370" y="298"/>
                    </a:lnTo>
                    <a:lnTo>
                      <a:pt x="362" y="299"/>
                    </a:lnTo>
                    <a:lnTo>
                      <a:pt x="362" y="299"/>
                    </a:lnTo>
                    <a:lnTo>
                      <a:pt x="361" y="298"/>
                    </a:lnTo>
                    <a:lnTo>
                      <a:pt x="359" y="297"/>
                    </a:lnTo>
                    <a:lnTo>
                      <a:pt x="353" y="297"/>
                    </a:lnTo>
                    <a:lnTo>
                      <a:pt x="344" y="297"/>
                    </a:lnTo>
                    <a:lnTo>
                      <a:pt x="344" y="297"/>
                    </a:lnTo>
                    <a:lnTo>
                      <a:pt x="344" y="296"/>
                    </a:lnTo>
                    <a:lnTo>
                      <a:pt x="342" y="294"/>
                    </a:lnTo>
                    <a:lnTo>
                      <a:pt x="335" y="291"/>
                    </a:lnTo>
                    <a:lnTo>
                      <a:pt x="326" y="289"/>
                    </a:lnTo>
                    <a:lnTo>
                      <a:pt x="326" y="289"/>
                    </a:lnTo>
                    <a:lnTo>
                      <a:pt x="327" y="279"/>
                    </a:lnTo>
                    <a:lnTo>
                      <a:pt x="326" y="270"/>
                    </a:lnTo>
                    <a:lnTo>
                      <a:pt x="324" y="263"/>
                    </a:lnTo>
                    <a:lnTo>
                      <a:pt x="320" y="257"/>
                    </a:lnTo>
                    <a:lnTo>
                      <a:pt x="318" y="254"/>
                    </a:lnTo>
                    <a:lnTo>
                      <a:pt x="315" y="252"/>
                    </a:lnTo>
                    <a:lnTo>
                      <a:pt x="312" y="249"/>
                    </a:lnTo>
                    <a:lnTo>
                      <a:pt x="312" y="249"/>
                    </a:lnTo>
                    <a:lnTo>
                      <a:pt x="304" y="241"/>
                    </a:lnTo>
                    <a:lnTo>
                      <a:pt x="294" y="233"/>
                    </a:lnTo>
                    <a:lnTo>
                      <a:pt x="282" y="223"/>
                    </a:lnTo>
                    <a:lnTo>
                      <a:pt x="282" y="223"/>
                    </a:lnTo>
                    <a:lnTo>
                      <a:pt x="283" y="220"/>
                    </a:lnTo>
                    <a:lnTo>
                      <a:pt x="282" y="213"/>
                    </a:lnTo>
                    <a:lnTo>
                      <a:pt x="282" y="204"/>
                    </a:lnTo>
                    <a:lnTo>
                      <a:pt x="282" y="204"/>
                    </a:lnTo>
                    <a:lnTo>
                      <a:pt x="284" y="199"/>
                    </a:lnTo>
                    <a:lnTo>
                      <a:pt x="284" y="196"/>
                    </a:lnTo>
                    <a:lnTo>
                      <a:pt x="283" y="193"/>
                    </a:lnTo>
                    <a:lnTo>
                      <a:pt x="283" y="193"/>
                    </a:lnTo>
                    <a:lnTo>
                      <a:pt x="285" y="187"/>
                    </a:lnTo>
                    <a:lnTo>
                      <a:pt x="286" y="181"/>
                    </a:lnTo>
                    <a:lnTo>
                      <a:pt x="286" y="171"/>
                    </a:lnTo>
                    <a:lnTo>
                      <a:pt x="286" y="163"/>
                    </a:lnTo>
                    <a:lnTo>
                      <a:pt x="285" y="160"/>
                    </a:lnTo>
                    <a:lnTo>
                      <a:pt x="285" y="160"/>
                    </a:lnTo>
                    <a:lnTo>
                      <a:pt x="287" y="156"/>
                    </a:lnTo>
                    <a:lnTo>
                      <a:pt x="287" y="154"/>
                    </a:lnTo>
                    <a:lnTo>
                      <a:pt x="287" y="152"/>
                    </a:lnTo>
                    <a:lnTo>
                      <a:pt x="286" y="150"/>
                    </a:lnTo>
                    <a:lnTo>
                      <a:pt x="284" y="145"/>
                    </a:lnTo>
                    <a:lnTo>
                      <a:pt x="283" y="144"/>
                    </a:lnTo>
                    <a:lnTo>
                      <a:pt x="283" y="144"/>
                    </a:lnTo>
                    <a:lnTo>
                      <a:pt x="278" y="139"/>
                    </a:lnTo>
                    <a:lnTo>
                      <a:pt x="274" y="134"/>
                    </a:lnTo>
                    <a:lnTo>
                      <a:pt x="269" y="126"/>
                    </a:lnTo>
                    <a:lnTo>
                      <a:pt x="268" y="123"/>
                    </a:lnTo>
                    <a:lnTo>
                      <a:pt x="268" y="123"/>
                    </a:lnTo>
                    <a:lnTo>
                      <a:pt x="271" y="125"/>
                    </a:lnTo>
                    <a:lnTo>
                      <a:pt x="275" y="125"/>
                    </a:lnTo>
                    <a:lnTo>
                      <a:pt x="278" y="125"/>
                    </a:lnTo>
                    <a:lnTo>
                      <a:pt x="278" y="125"/>
                    </a:lnTo>
                    <a:lnTo>
                      <a:pt x="275" y="125"/>
                    </a:lnTo>
                    <a:lnTo>
                      <a:pt x="273" y="123"/>
                    </a:lnTo>
                    <a:lnTo>
                      <a:pt x="269" y="121"/>
                    </a:lnTo>
                    <a:lnTo>
                      <a:pt x="267" y="106"/>
                    </a:lnTo>
                    <a:lnTo>
                      <a:pt x="267" y="106"/>
                    </a:lnTo>
                    <a:lnTo>
                      <a:pt x="268" y="89"/>
                    </a:lnTo>
                    <a:lnTo>
                      <a:pt x="273" y="91"/>
                    </a:lnTo>
                    <a:lnTo>
                      <a:pt x="273" y="91"/>
                    </a:lnTo>
                    <a:lnTo>
                      <a:pt x="271" y="79"/>
                    </a:lnTo>
                    <a:lnTo>
                      <a:pt x="269" y="70"/>
                    </a:lnTo>
                    <a:lnTo>
                      <a:pt x="265" y="61"/>
                    </a:lnTo>
                    <a:lnTo>
                      <a:pt x="260" y="53"/>
                    </a:lnTo>
                    <a:lnTo>
                      <a:pt x="254" y="45"/>
                    </a:lnTo>
                    <a:lnTo>
                      <a:pt x="249" y="38"/>
                    </a:lnTo>
                    <a:lnTo>
                      <a:pt x="242" y="32"/>
                    </a:lnTo>
                    <a:lnTo>
                      <a:pt x="235" y="27"/>
                    </a:lnTo>
                    <a:lnTo>
                      <a:pt x="221" y="18"/>
                    </a:lnTo>
                    <a:lnTo>
                      <a:pt x="209" y="11"/>
                    </a:lnTo>
                    <a:lnTo>
                      <a:pt x="198" y="7"/>
                    </a:lnTo>
                    <a:lnTo>
                      <a:pt x="198" y="7"/>
                    </a:lnTo>
                    <a:lnTo>
                      <a:pt x="183" y="3"/>
                    </a:lnTo>
                    <a:lnTo>
                      <a:pt x="169" y="1"/>
                    </a:lnTo>
                    <a:lnTo>
                      <a:pt x="157" y="0"/>
                    </a:lnTo>
                    <a:lnTo>
                      <a:pt x="144" y="1"/>
                    </a:lnTo>
                    <a:lnTo>
                      <a:pt x="134" y="2"/>
                    </a:lnTo>
                    <a:lnTo>
                      <a:pt x="124" y="3"/>
                    </a:lnTo>
                    <a:lnTo>
                      <a:pt x="115" y="7"/>
                    </a:lnTo>
                    <a:lnTo>
                      <a:pt x="106" y="9"/>
                    </a:lnTo>
                    <a:lnTo>
                      <a:pt x="93" y="16"/>
                    </a:lnTo>
                    <a:lnTo>
                      <a:pt x="83" y="22"/>
                    </a:lnTo>
                    <a:lnTo>
                      <a:pt x="76" y="29"/>
                    </a:lnTo>
                    <a:lnTo>
                      <a:pt x="76" y="29"/>
                    </a:lnTo>
                    <a:lnTo>
                      <a:pt x="67" y="25"/>
                    </a:lnTo>
                    <a:lnTo>
                      <a:pt x="60" y="22"/>
                    </a:lnTo>
                    <a:lnTo>
                      <a:pt x="54" y="21"/>
                    </a:lnTo>
                    <a:lnTo>
                      <a:pt x="48" y="20"/>
                    </a:lnTo>
                    <a:lnTo>
                      <a:pt x="42" y="21"/>
                    </a:lnTo>
                    <a:lnTo>
                      <a:pt x="38" y="22"/>
                    </a:lnTo>
                    <a:lnTo>
                      <a:pt x="34" y="24"/>
                    </a:lnTo>
                    <a:lnTo>
                      <a:pt x="31" y="26"/>
                    </a:lnTo>
                    <a:lnTo>
                      <a:pt x="25" y="32"/>
                    </a:lnTo>
                    <a:lnTo>
                      <a:pt x="22" y="37"/>
                    </a:lnTo>
                    <a:lnTo>
                      <a:pt x="20" y="43"/>
                    </a:lnTo>
                    <a:lnTo>
                      <a:pt x="20" y="43"/>
                    </a:lnTo>
                    <a:lnTo>
                      <a:pt x="15" y="44"/>
                    </a:lnTo>
                    <a:lnTo>
                      <a:pt x="10" y="45"/>
                    </a:lnTo>
                    <a:lnTo>
                      <a:pt x="7" y="47"/>
                    </a:lnTo>
                    <a:lnTo>
                      <a:pt x="5" y="50"/>
                    </a:lnTo>
                    <a:lnTo>
                      <a:pt x="1" y="55"/>
                    </a:lnTo>
                    <a:lnTo>
                      <a:pt x="0" y="61"/>
                    </a:lnTo>
                    <a:lnTo>
                      <a:pt x="1" y="67"/>
                    </a:lnTo>
                    <a:lnTo>
                      <a:pt x="1" y="71"/>
                    </a:lnTo>
                    <a:lnTo>
                      <a:pt x="4" y="76"/>
                    </a:lnTo>
                    <a:lnTo>
                      <a:pt x="4" y="76"/>
                    </a:lnTo>
                    <a:lnTo>
                      <a:pt x="4" y="83"/>
                    </a:lnTo>
                    <a:lnTo>
                      <a:pt x="6" y="87"/>
                    </a:lnTo>
                    <a:lnTo>
                      <a:pt x="7" y="93"/>
                    </a:lnTo>
                    <a:lnTo>
                      <a:pt x="9" y="96"/>
                    </a:lnTo>
                    <a:lnTo>
                      <a:pt x="15" y="103"/>
                    </a:lnTo>
                    <a:lnTo>
                      <a:pt x="21" y="106"/>
                    </a:lnTo>
                    <a:lnTo>
                      <a:pt x="28" y="109"/>
                    </a:lnTo>
                    <a:lnTo>
                      <a:pt x="32" y="110"/>
                    </a:lnTo>
                    <a:lnTo>
                      <a:pt x="38" y="111"/>
                    </a:lnTo>
                    <a:lnTo>
                      <a:pt x="38" y="111"/>
                    </a:lnTo>
                    <a:lnTo>
                      <a:pt x="42" y="129"/>
                    </a:lnTo>
                    <a:lnTo>
                      <a:pt x="48" y="144"/>
                    </a:lnTo>
                    <a:lnTo>
                      <a:pt x="52" y="152"/>
                    </a:lnTo>
                    <a:lnTo>
                      <a:pt x="54" y="155"/>
                    </a:lnTo>
                    <a:lnTo>
                      <a:pt x="54" y="155"/>
                    </a:lnTo>
                    <a:lnTo>
                      <a:pt x="58" y="164"/>
                    </a:lnTo>
                    <a:lnTo>
                      <a:pt x="64" y="171"/>
                    </a:lnTo>
                    <a:lnTo>
                      <a:pt x="69" y="178"/>
                    </a:lnTo>
                    <a:lnTo>
                      <a:pt x="75" y="185"/>
                    </a:lnTo>
                    <a:lnTo>
                      <a:pt x="88" y="194"/>
                    </a:lnTo>
                    <a:lnTo>
                      <a:pt x="100" y="201"/>
                    </a:lnTo>
                    <a:lnTo>
                      <a:pt x="111" y="205"/>
                    </a:lnTo>
                    <a:lnTo>
                      <a:pt x="121" y="207"/>
                    </a:lnTo>
                    <a:lnTo>
                      <a:pt x="128" y="210"/>
                    </a:lnTo>
                    <a:lnTo>
                      <a:pt x="140" y="213"/>
                    </a:lnTo>
                    <a:lnTo>
                      <a:pt x="139" y="214"/>
                    </a:lnTo>
                    <a:lnTo>
                      <a:pt x="139" y="214"/>
                    </a:lnTo>
                    <a:lnTo>
                      <a:pt x="134" y="216"/>
                    </a:lnTo>
                    <a:lnTo>
                      <a:pt x="130" y="220"/>
                    </a:lnTo>
                    <a:lnTo>
                      <a:pt x="119" y="228"/>
                    </a:lnTo>
                    <a:lnTo>
                      <a:pt x="107" y="239"/>
                    </a:lnTo>
                    <a:lnTo>
                      <a:pt x="110" y="241"/>
                    </a:lnTo>
                    <a:lnTo>
                      <a:pt x="110" y="241"/>
                    </a:lnTo>
                    <a:lnTo>
                      <a:pt x="84" y="270"/>
                    </a:lnTo>
                    <a:lnTo>
                      <a:pt x="84" y="270"/>
                    </a:lnTo>
                    <a:lnTo>
                      <a:pt x="91" y="277"/>
                    </a:lnTo>
                    <a:lnTo>
                      <a:pt x="99" y="287"/>
                    </a:lnTo>
                    <a:lnTo>
                      <a:pt x="107" y="300"/>
                    </a:lnTo>
                    <a:lnTo>
                      <a:pt x="102" y="310"/>
                    </a:lnTo>
                    <a:lnTo>
                      <a:pt x="102" y="310"/>
                    </a:lnTo>
                    <a:lnTo>
                      <a:pt x="101" y="314"/>
                    </a:lnTo>
                    <a:lnTo>
                      <a:pt x="101" y="317"/>
                    </a:lnTo>
                    <a:lnTo>
                      <a:pt x="104" y="321"/>
                    </a:lnTo>
                    <a:lnTo>
                      <a:pt x="107" y="324"/>
                    </a:lnTo>
                    <a:lnTo>
                      <a:pt x="114" y="328"/>
                    </a:lnTo>
                    <a:lnTo>
                      <a:pt x="117" y="330"/>
                    </a:lnTo>
                    <a:lnTo>
                      <a:pt x="116" y="334"/>
                    </a:lnTo>
                    <a:lnTo>
                      <a:pt x="116" y="334"/>
                    </a:lnTo>
                    <a:lnTo>
                      <a:pt x="113" y="341"/>
                    </a:lnTo>
                    <a:lnTo>
                      <a:pt x="110" y="347"/>
                    </a:lnTo>
                    <a:lnTo>
                      <a:pt x="110" y="353"/>
                    </a:lnTo>
                    <a:lnTo>
                      <a:pt x="111" y="357"/>
                    </a:lnTo>
                    <a:lnTo>
                      <a:pt x="113" y="361"/>
                    </a:lnTo>
                    <a:lnTo>
                      <a:pt x="115" y="363"/>
                    </a:lnTo>
                    <a:lnTo>
                      <a:pt x="116" y="365"/>
                    </a:lnTo>
                    <a:lnTo>
                      <a:pt x="114" y="368"/>
                    </a:lnTo>
                    <a:lnTo>
                      <a:pt x="114" y="368"/>
                    </a:lnTo>
                    <a:lnTo>
                      <a:pt x="111" y="371"/>
                    </a:lnTo>
                    <a:lnTo>
                      <a:pt x="111" y="372"/>
                    </a:lnTo>
                    <a:lnTo>
                      <a:pt x="111" y="374"/>
                    </a:lnTo>
                    <a:lnTo>
                      <a:pt x="114" y="375"/>
                    </a:lnTo>
                    <a:lnTo>
                      <a:pt x="118" y="378"/>
                    </a:lnTo>
                    <a:lnTo>
                      <a:pt x="121" y="378"/>
                    </a:lnTo>
                    <a:lnTo>
                      <a:pt x="121" y="378"/>
                    </a:lnTo>
                    <a:lnTo>
                      <a:pt x="123" y="366"/>
                    </a:lnTo>
                    <a:lnTo>
                      <a:pt x="125" y="356"/>
                    </a:lnTo>
                    <a:lnTo>
                      <a:pt x="125" y="356"/>
                    </a:lnTo>
                    <a:lnTo>
                      <a:pt x="132" y="347"/>
                    </a:lnTo>
                    <a:lnTo>
                      <a:pt x="136" y="341"/>
                    </a:lnTo>
                    <a:lnTo>
                      <a:pt x="136" y="341"/>
                    </a:lnTo>
                    <a:lnTo>
                      <a:pt x="140" y="329"/>
                    </a:lnTo>
                    <a:lnTo>
                      <a:pt x="140" y="329"/>
                    </a:lnTo>
                    <a:lnTo>
                      <a:pt x="149" y="336"/>
                    </a:lnTo>
                    <a:lnTo>
                      <a:pt x="153" y="340"/>
                    </a:lnTo>
                    <a:lnTo>
                      <a:pt x="153" y="340"/>
                    </a:lnTo>
                    <a:lnTo>
                      <a:pt x="158" y="348"/>
                    </a:lnTo>
                    <a:lnTo>
                      <a:pt x="164" y="356"/>
                    </a:lnTo>
                    <a:lnTo>
                      <a:pt x="170" y="364"/>
                    </a:lnTo>
                    <a:lnTo>
                      <a:pt x="170" y="364"/>
                    </a:lnTo>
                    <a:lnTo>
                      <a:pt x="176" y="370"/>
                    </a:lnTo>
                    <a:lnTo>
                      <a:pt x="183" y="380"/>
                    </a:lnTo>
                    <a:lnTo>
                      <a:pt x="192" y="395"/>
                    </a:lnTo>
                    <a:lnTo>
                      <a:pt x="192" y="395"/>
                    </a:lnTo>
                    <a:lnTo>
                      <a:pt x="194" y="401"/>
                    </a:lnTo>
                    <a:lnTo>
                      <a:pt x="198" y="406"/>
                    </a:lnTo>
                    <a:lnTo>
                      <a:pt x="201" y="409"/>
                    </a:lnTo>
                    <a:lnTo>
                      <a:pt x="204" y="413"/>
                    </a:lnTo>
                    <a:lnTo>
                      <a:pt x="211" y="416"/>
                    </a:lnTo>
                    <a:lnTo>
                      <a:pt x="214" y="416"/>
                    </a:lnTo>
                    <a:lnTo>
                      <a:pt x="214" y="416"/>
                    </a:lnTo>
                    <a:lnTo>
                      <a:pt x="234" y="418"/>
                    </a:lnTo>
                    <a:lnTo>
                      <a:pt x="234" y="418"/>
                    </a:lnTo>
                    <a:lnTo>
                      <a:pt x="239" y="421"/>
                    </a:lnTo>
                    <a:lnTo>
                      <a:pt x="239" y="421"/>
                    </a:lnTo>
                    <a:lnTo>
                      <a:pt x="237" y="421"/>
                    </a:lnTo>
                    <a:lnTo>
                      <a:pt x="217" y="427"/>
                    </a:lnTo>
                    <a:lnTo>
                      <a:pt x="217" y="427"/>
                    </a:lnTo>
                    <a:lnTo>
                      <a:pt x="221" y="429"/>
                    </a:lnTo>
                    <a:lnTo>
                      <a:pt x="227" y="429"/>
                    </a:lnTo>
                    <a:lnTo>
                      <a:pt x="234" y="429"/>
                    </a:lnTo>
                    <a:lnTo>
                      <a:pt x="234" y="429"/>
                    </a:lnTo>
                    <a:lnTo>
                      <a:pt x="244" y="425"/>
                    </a:lnTo>
                    <a:lnTo>
                      <a:pt x="251" y="424"/>
                    </a:lnTo>
                    <a:lnTo>
                      <a:pt x="257" y="425"/>
                    </a:lnTo>
                    <a:lnTo>
                      <a:pt x="260" y="426"/>
                    </a:lnTo>
                    <a:lnTo>
                      <a:pt x="262" y="427"/>
                    </a:lnTo>
                    <a:lnTo>
                      <a:pt x="263" y="429"/>
                    </a:lnTo>
                    <a:lnTo>
                      <a:pt x="265" y="431"/>
                    </a:lnTo>
                    <a:lnTo>
                      <a:pt x="265" y="431"/>
                    </a:lnTo>
                    <a:lnTo>
                      <a:pt x="263" y="435"/>
                    </a:lnTo>
                    <a:lnTo>
                      <a:pt x="260" y="439"/>
                    </a:lnTo>
                    <a:lnTo>
                      <a:pt x="256" y="442"/>
                    </a:lnTo>
                    <a:lnTo>
                      <a:pt x="250" y="446"/>
                    </a:lnTo>
                    <a:lnTo>
                      <a:pt x="241" y="449"/>
                    </a:lnTo>
                    <a:lnTo>
                      <a:pt x="236" y="450"/>
                    </a:lnTo>
                    <a:lnTo>
                      <a:pt x="217" y="458"/>
                    </a:lnTo>
                    <a:lnTo>
                      <a:pt x="200" y="446"/>
                    </a:lnTo>
                    <a:lnTo>
                      <a:pt x="200" y="446"/>
                    </a:lnTo>
                    <a:lnTo>
                      <a:pt x="198" y="444"/>
                    </a:lnTo>
                    <a:lnTo>
                      <a:pt x="194" y="444"/>
                    </a:lnTo>
                    <a:lnTo>
                      <a:pt x="187" y="446"/>
                    </a:lnTo>
                    <a:lnTo>
                      <a:pt x="181" y="449"/>
                    </a:lnTo>
                    <a:lnTo>
                      <a:pt x="174" y="454"/>
                    </a:lnTo>
                    <a:lnTo>
                      <a:pt x="161" y="462"/>
                    </a:lnTo>
                    <a:lnTo>
                      <a:pt x="156" y="466"/>
                    </a:lnTo>
                    <a:lnTo>
                      <a:pt x="156" y="466"/>
                    </a:lnTo>
                    <a:lnTo>
                      <a:pt x="153" y="469"/>
                    </a:lnTo>
                    <a:lnTo>
                      <a:pt x="151" y="474"/>
                    </a:lnTo>
                    <a:lnTo>
                      <a:pt x="149" y="481"/>
                    </a:lnTo>
                    <a:lnTo>
                      <a:pt x="149" y="486"/>
                    </a:lnTo>
                    <a:lnTo>
                      <a:pt x="148" y="498"/>
                    </a:lnTo>
                    <a:lnTo>
                      <a:pt x="149" y="503"/>
                    </a:lnTo>
                    <a:lnTo>
                      <a:pt x="144" y="506"/>
                    </a:lnTo>
                    <a:lnTo>
                      <a:pt x="144" y="506"/>
                    </a:lnTo>
                    <a:lnTo>
                      <a:pt x="143" y="508"/>
                    </a:lnTo>
                    <a:lnTo>
                      <a:pt x="142" y="511"/>
                    </a:lnTo>
                    <a:lnTo>
                      <a:pt x="141" y="521"/>
                    </a:lnTo>
                    <a:lnTo>
                      <a:pt x="140" y="532"/>
                    </a:lnTo>
                    <a:lnTo>
                      <a:pt x="140" y="532"/>
                    </a:lnTo>
                    <a:lnTo>
                      <a:pt x="134" y="540"/>
                    </a:lnTo>
                    <a:lnTo>
                      <a:pt x="128" y="547"/>
                    </a:lnTo>
                    <a:lnTo>
                      <a:pt x="124" y="556"/>
                    </a:lnTo>
                    <a:lnTo>
                      <a:pt x="113" y="559"/>
                    </a:lnTo>
                    <a:lnTo>
                      <a:pt x="113" y="559"/>
                    </a:lnTo>
                    <a:lnTo>
                      <a:pt x="107" y="564"/>
                    </a:lnTo>
                    <a:lnTo>
                      <a:pt x="104" y="569"/>
                    </a:lnTo>
                    <a:lnTo>
                      <a:pt x="101" y="575"/>
                    </a:lnTo>
                    <a:lnTo>
                      <a:pt x="100" y="581"/>
                    </a:lnTo>
                    <a:lnTo>
                      <a:pt x="101" y="590"/>
                    </a:lnTo>
                    <a:lnTo>
                      <a:pt x="101" y="593"/>
                    </a:lnTo>
                    <a:lnTo>
                      <a:pt x="101" y="593"/>
                    </a:lnTo>
                    <a:lnTo>
                      <a:pt x="97" y="599"/>
                    </a:lnTo>
                    <a:lnTo>
                      <a:pt x="93" y="602"/>
                    </a:lnTo>
                    <a:lnTo>
                      <a:pt x="93" y="602"/>
                    </a:lnTo>
                    <a:lnTo>
                      <a:pt x="91" y="606"/>
                    </a:lnTo>
                    <a:lnTo>
                      <a:pt x="91" y="609"/>
                    </a:lnTo>
                    <a:lnTo>
                      <a:pt x="91" y="612"/>
                    </a:lnTo>
                    <a:lnTo>
                      <a:pt x="93" y="615"/>
                    </a:lnTo>
                    <a:lnTo>
                      <a:pt x="98" y="619"/>
                    </a:lnTo>
                    <a:lnTo>
                      <a:pt x="101" y="620"/>
                    </a:lnTo>
                    <a:lnTo>
                      <a:pt x="94" y="624"/>
                    </a:lnTo>
                    <a:lnTo>
                      <a:pt x="94" y="624"/>
                    </a:lnTo>
                    <a:lnTo>
                      <a:pt x="90" y="626"/>
                    </a:lnTo>
                    <a:lnTo>
                      <a:pt x="88" y="628"/>
                    </a:lnTo>
                    <a:lnTo>
                      <a:pt x="87" y="632"/>
                    </a:lnTo>
                    <a:lnTo>
                      <a:pt x="87" y="634"/>
                    </a:lnTo>
                    <a:lnTo>
                      <a:pt x="88" y="640"/>
                    </a:lnTo>
                    <a:lnTo>
                      <a:pt x="89" y="641"/>
                    </a:lnTo>
                    <a:lnTo>
                      <a:pt x="89" y="641"/>
                    </a:lnTo>
                    <a:lnTo>
                      <a:pt x="87" y="644"/>
                    </a:lnTo>
                    <a:lnTo>
                      <a:pt x="85" y="648"/>
                    </a:lnTo>
                    <a:lnTo>
                      <a:pt x="85" y="650"/>
                    </a:lnTo>
                    <a:lnTo>
                      <a:pt x="85" y="653"/>
                    </a:lnTo>
                    <a:lnTo>
                      <a:pt x="89" y="658"/>
                    </a:lnTo>
                    <a:lnTo>
                      <a:pt x="90" y="659"/>
                    </a:lnTo>
                    <a:lnTo>
                      <a:pt x="81" y="659"/>
                    </a:lnTo>
                    <a:lnTo>
                      <a:pt x="81" y="659"/>
                    </a:lnTo>
                    <a:lnTo>
                      <a:pt x="80" y="661"/>
                    </a:lnTo>
                    <a:lnTo>
                      <a:pt x="79" y="665"/>
                    </a:lnTo>
                    <a:lnTo>
                      <a:pt x="80" y="669"/>
                    </a:lnTo>
                    <a:lnTo>
                      <a:pt x="82" y="676"/>
                    </a:lnTo>
                    <a:lnTo>
                      <a:pt x="82" y="676"/>
                    </a:lnTo>
                    <a:lnTo>
                      <a:pt x="80" y="682"/>
                    </a:lnTo>
                    <a:lnTo>
                      <a:pt x="80" y="685"/>
                    </a:lnTo>
                    <a:lnTo>
                      <a:pt x="80" y="688"/>
                    </a:lnTo>
                    <a:lnTo>
                      <a:pt x="81" y="691"/>
                    </a:lnTo>
                    <a:lnTo>
                      <a:pt x="84" y="693"/>
                    </a:lnTo>
                    <a:lnTo>
                      <a:pt x="87" y="694"/>
                    </a:lnTo>
                    <a:lnTo>
                      <a:pt x="126" y="822"/>
                    </a:lnTo>
                    <a:lnTo>
                      <a:pt x="126" y="822"/>
                    </a:lnTo>
                    <a:lnTo>
                      <a:pt x="128" y="843"/>
                    </a:lnTo>
                    <a:lnTo>
                      <a:pt x="128" y="862"/>
                    </a:lnTo>
                    <a:lnTo>
                      <a:pt x="128" y="880"/>
                    </a:lnTo>
                    <a:lnTo>
                      <a:pt x="126" y="898"/>
                    </a:lnTo>
                    <a:lnTo>
                      <a:pt x="123" y="924"/>
                    </a:lnTo>
                    <a:lnTo>
                      <a:pt x="121" y="935"/>
                    </a:lnTo>
                    <a:lnTo>
                      <a:pt x="121" y="935"/>
                    </a:lnTo>
                    <a:lnTo>
                      <a:pt x="113" y="954"/>
                    </a:lnTo>
                    <a:lnTo>
                      <a:pt x="105" y="973"/>
                    </a:lnTo>
                    <a:lnTo>
                      <a:pt x="93" y="1007"/>
                    </a:lnTo>
                    <a:lnTo>
                      <a:pt x="87" y="1036"/>
                    </a:lnTo>
                    <a:lnTo>
                      <a:pt x="82" y="1058"/>
                    </a:lnTo>
                    <a:lnTo>
                      <a:pt x="81" y="1076"/>
                    </a:lnTo>
                    <a:lnTo>
                      <a:pt x="80" y="1089"/>
                    </a:lnTo>
                    <a:lnTo>
                      <a:pt x="81" y="1099"/>
                    </a:lnTo>
                    <a:lnTo>
                      <a:pt x="81" y="1099"/>
                    </a:lnTo>
                    <a:lnTo>
                      <a:pt x="80" y="1110"/>
                    </a:lnTo>
                    <a:lnTo>
                      <a:pt x="79" y="1127"/>
                    </a:lnTo>
                    <a:lnTo>
                      <a:pt x="79" y="1166"/>
                    </a:lnTo>
                    <a:lnTo>
                      <a:pt x="79" y="1215"/>
                    </a:lnTo>
                    <a:lnTo>
                      <a:pt x="79" y="1215"/>
                    </a:lnTo>
                    <a:lnTo>
                      <a:pt x="77" y="1217"/>
                    </a:lnTo>
                    <a:lnTo>
                      <a:pt x="75" y="1222"/>
                    </a:lnTo>
                    <a:lnTo>
                      <a:pt x="74" y="1232"/>
                    </a:lnTo>
                    <a:lnTo>
                      <a:pt x="73" y="1243"/>
                    </a:lnTo>
                    <a:lnTo>
                      <a:pt x="68" y="1259"/>
                    </a:lnTo>
                    <a:lnTo>
                      <a:pt x="68" y="1259"/>
                    </a:lnTo>
                    <a:lnTo>
                      <a:pt x="63" y="1268"/>
                    </a:lnTo>
                    <a:lnTo>
                      <a:pt x="59" y="1277"/>
                    </a:lnTo>
                    <a:lnTo>
                      <a:pt x="56" y="1285"/>
                    </a:lnTo>
                    <a:lnTo>
                      <a:pt x="55" y="1292"/>
                    </a:lnTo>
                    <a:lnTo>
                      <a:pt x="54" y="1303"/>
                    </a:lnTo>
                    <a:lnTo>
                      <a:pt x="54" y="1308"/>
                    </a:lnTo>
                    <a:lnTo>
                      <a:pt x="54" y="1308"/>
                    </a:lnTo>
                    <a:lnTo>
                      <a:pt x="50" y="1309"/>
                    </a:lnTo>
                    <a:lnTo>
                      <a:pt x="48" y="1311"/>
                    </a:lnTo>
                    <a:lnTo>
                      <a:pt x="45" y="1315"/>
                    </a:lnTo>
                    <a:lnTo>
                      <a:pt x="45" y="1315"/>
                    </a:lnTo>
                    <a:lnTo>
                      <a:pt x="42" y="1319"/>
                    </a:lnTo>
                    <a:lnTo>
                      <a:pt x="40" y="1325"/>
                    </a:lnTo>
                    <a:lnTo>
                      <a:pt x="39" y="1332"/>
                    </a:lnTo>
                    <a:lnTo>
                      <a:pt x="39" y="1332"/>
                    </a:lnTo>
                    <a:lnTo>
                      <a:pt x="38" y="1335"/>
                    </a:lnTo>
                    <a:lnTo>
                      <a:pt x="38" y="1338"/>
                    </a:lnTo>
                    <a:lnTo>
                      <a:pt x="40" y="1342"/>
                    </a:lnTo>
                    <a:lnTo>
                      <a:pt x="42" y="1344"/>
                    </a:lnTo>
                    <a:lnTo>
                      <a:pt x="49" y="1350"/>
                    </a:lnTo>
                    <a:lnTo>
                      <a:pt x="58" y="1355"/>
                    </a:lnTo>
                    <a:lnTo>
                      <a:pt x="75" y="1363"/>
                    </a:lnTo>
                    <a:lnTo>
                      <a:pt x="83" y="1366"/>
                    </a:lnTo>
                    <a:lnTo>
                      <a:pt x="92" y="1363"/>
                    </a:lnTo>
                    <a:lnTo>
                      <a:pt x="92" y="1363"/>
                    </a:lnTo>
                    <a:lnTo>
                      <a:pt x="100" y="1370"/>
                    </a:lnTo>
                    <a:lnTo>
                      <a:pt x="109" y="1377"/>
                    </a:lnTo>
                    <a:lnTo>
                      <a:pt x="118" y="1382"/>
                    </a:lnTo>
                    <a:lnTo>
                      <a:pt x="127" y="1386"/>
                    </a:lnTo>
                    <a:lnTo>
                      <a:pt x="142" y="1393"/>
                    </a:lnTo>
                    <a:lnTo>
                      <a:pt x="148" y="1394"/>
                    </a:lnTo>
                    <a:lnTo>
                      <a:pt x="148" y="1394"/>
                    </a:lnTo>
                    <a:lnTo>
                      <a:pt x="159" y="1397"/>
                    </a:lnTo>
                    <a:lnTo>
                      <a:pt x="174" y="1399"/>
                    </a:lnTo>
                    <a:lnTo>
                      <a:pt x="190" y="1399"/>
                    </a:lnTo>
                    <a:lnTo>
                      <a:pt x="207" y="1397"/>
                    </a:lnTo>
                    <a:lnTo>
                      <a:pt x="235" y="1395"/>
                    </a:lnTo>
                    <a:lnTo>
                      <a:pt x="248" y="1394"/>
                    </a:lnTo>
                    <a:lnTo>
                      <a:pt x="248" y="1394"/>
                    </a:lnTo>
                    <a:lnTo>
                      <a:pt x="251" y="1392"/>
                    </a:lnTo>
                    <a:lnTo>
                      <a:pt x="253" y="1389"/>
                    </a:lnTo>
                    <a:lnTo>
                      <a:pt x="253" y="1387"/>
                    </a:lnTo>
                    <a:lnTo>
                      <a:pt x="253" y="1385"/>
                    </a:lnTo>
                    <a:lnTo>
                      <a:pt x="252" y="1382"/>
                    </a:lnTo>
                    <a:lnTo>
                      <a:pt x="251" y="1379"/>
                    </a:lnTo>
                    <a:lnTo>
                      <a:pt x="251" y="1379"/>
                    </a:lnTo>
                    <a:lnTo>
                      <a:pt x="251" y="1375"/>
                    </a:lnTo>
                    <a:lnTo>
                      <a:pt x="250" y="1370"/>
                    </a:lnTo>
                    <a:lnTo>
                      <a:pt x="249" y="1366"/>
                    </a:lnTo>
                    <a:lnTo>
                      <a:pt x="246" y="1361"/>
                    </a:lnTo>
                    <a:lnTo>
                      <a:pt x="241" y="1353"/>
                    </a:lnTo>
                    <a:lnTo>
                      <a:pt x="235" y="1347"/>
                    </a:lnTo>
                    <a:lnTo>
                      <a:pt x="228" y="1343"/>
                    </a:lnTo>
                    <a:lnTo>
                      <a:pt x="223" y="1340"/>
                    </a:lnTo>
                    <a:lnTo>
                      <a:pt x="217" y="1336"/>
                    </a:lnTo>
                    <a:lnTo>
                      <a:pt x="217" y="1336"/>
                    </a:lnTo>
                    <a:lnTo>
                      <a:pt x="211" y="1329"/>
                    </a:lnTo>
                    <a:lnTo>
                      <a:pt x="202" y="1318"/>
                    </a:lnTo>
                    <a:lnTo>
                      <a:pt x="190" y="1302"/>
                    </a:lnTo>
                    <a:lnTo>
                      <a:pt x="190" y="1302"/>
                    </a:lnTo>
                    <a:lnTo>
                      <a:pt x="186" y="1292"/>
                    </a:lnTo>
                    <a:lnTo>
                      <a:pt x="183" y="1281"/>
                    </a:lnTo>
                    <a:lnTo>
                      <a:pt x="177" y="1269"/>
                    </a:lnTo>
                    <a:lnTo>
                      <a:pt x="174" y="1253"/>
                    </a:lnTo>
                    <a:lnTo>
                      <a:pt x="174" y="1253"/>
                    </a:lnTo>
                    <a:lnTo>
                      <a:pt x="175" y="1245"/>
                    </a:lnTo>
                    <a:lnTo>
                      <a:pt x="175" y="1237"/>
                    </a:lnTo>
                    <a:lnTo>
                      <a:pt x="174" y="1230"/>
                    </a:lnTo>
                    <a:lnTo>
                      <a:pt x="177" y="1231"/>
                    </a:lnTo>
                    <a:lnTo>
                      <a:pt x="181" y="1224"/>
                    </a:lnTo>
                    <a:lnTo>
                      <a:pt x="227" y="1257"/>
                    </a:lnTo>
                    <a:lnTo>
                      <a:pt x="227" y="1257"/>
                    </a:lnTo>
                    <a:lnTo>
                      <a:pt x="249" y="1267"/>
                    </a:lnTo>
                    <a:lnTo>
                      <a:pt x="269" y="1274"/>
                    </a:lnTo>
                    <a:lnTo>
                      <a:pt x="287" y="1278"/>
                    </a:lnTo>
                    <a:lnTo>
                      <a:pt x="302" y="1281"/>
                    </a:lnTo>
                    <a:lnTo>
                      <a:pt x="315" y="1281"/>
                    </a:lnTo>
                    <a:lnTo>
                      <a:pt x="324" y="1281"/>
                    </a:lnTo>
                    <a:lnTo>
                      <a:pt x="330" y="1279"/>
                    </a:lnTo>
                    <a:lnTo>
                      <a:pt x="330" y="1279"/>
                    </a:lnTo>
                    <a:lnTo>
                      <a:pt x="334" y="1276"/>
                    </a:lnTo>
                    <a:lnTo>
                      <a:pt x="336" y="1273"/>
                    </a:lnTo>
                    <a:lnTo>
                      <a:pt x="337" y="1268"/>
                    </a:lnTo>
                    <a:lnTo>
                      <a:pt x="336" y="1265"/>
                    </a:lnTo>
                    <a:lnTo>
                      <a:pt x="335" y="1259"/>
                    </a:lnTo>
                    <a:lnTo>
                      <a:pt x="334" y="1257"/>
                    </a:lnTo>
                    <a:lnTo>
                      <a:pt x="334" y="1257"/>
                    </a:lnTo>
                    <a:lnTo>
                      <a:pt x="334" y="1251"/>
                    </a:lnTo>
                    <a:lnTo>
                      <a:pt x="333" y="1245"/>
                    </a:lnTo>
                    <a:lnTo>
                      <a:pt x="330" y="1240"/>
                    </a:lnTo>
                    <a:lnTo>
                      <a:pt x="328" y="1235"/>
                    </a:lnTo>
                    <a:lnTo>
                      <a:pt x="321" y="1227"/>
                    </a:lnTo>
                    <a:lnTo>
                      <a:pt x="312" y="1219"/>
                    </a:lnTo>
                    <a:lnTo>
                      <a:pt x="304" y="1215"/>
                    </a:lnTo>
                    <a:lnTo>
                      <a:pt x="298" y="1210"/>
                    </a:lnTo>
                    <a:lnTo>
                      <a:pt x="290" y="1208"/>
                    </a:lnTo>
                    <a:lnTo>
                      <a:pt x="290" y="1208"/>
                    </a:lnTo>
                    <a:lnTo>
                      <a:pt x="288" y="1202"/>
                    </a:lnTo>
                    <a:lnTo>
                      <a:pt x="285" y="1197"/>
                    </a:lnTo>
                    <a:lnTo>
                      <a:pt x="276" y="1185"/>
                    </a:lnTo>
                    <a:lnTo>
                      <a:pt x="266" y="1171"/>
                    </a:lnTo>
                    <a:lnTo>
                      <a:pt x="266" y="1171"/>
                    </a:lnTo>
                    <a:lnTo>
                      <a:pt x="261" y="1158"/>
                    </a:lnTo>
                    <a:lnTo>
                      <a:pt x="260" y="1152"/>
                    </a:lnTo>
                    <a:lnTo>
                      <a:pt x="260" y="1152"/>
                    </a:lnTo>
                    <a:lnTo>
                      <a:pt x="262" y="1148"/>
                    </a:lnTo>
                    <a:lnTo>
                      <a:pt x="263" y="1140"/>
                    </a:lnTo>
                    <a:lnTo>
                      <a:pt x="266" y="1131"/>
                    </a:lnTo>
                    <a:lnTo>
                      <a:pt x="266" y="1131"/>
                    </a:lnTo>
                    <a:lnTo>
                      <a:pt x="275" y="1117"/>
                    </a:lnTo>
                    <a:lnTo>
                      <a:pt x="280" y="1105"/>
                    </a:lnTo>
                    <a:lnTo>
                      <a:pt x="284" y="1097"/>
                    </a:lnTo>
                    <a:lnTo>
                      <a:pt x="284" y="1093"/>
                    </a:lnTo>
                    <a:lnTo>
                      <a:pt x="284" y="1093"/>
                    </a:lnTo>
                    <a:lnTo>
                      <a:pt x="295" y="1074"/>
                    </a:lnTo>
                    <a:lnTo>
                      <a:pt x="308" y="1050"/>
                    </a:lnTo>
                    <a:lnTo>
                      <a:pt x="320" y="1023"/>
                    </a:lnTo>
                    <a:lnTo>
                      <a:pt x="320" y="1023"/>
                    </a:lnTo>
                    <a:lnTo>
                      <a:pt x="328" y="1016"/>
                    </a:lnTo>
                    <a:lnTo>
                      <a:pt x="336" y="1009"/>
                    </a:lnTo>
                    <a:lnTo>
                      <a:pt x="345" y="999"/>
                    </a:lnTo>
                    <a:lnTo>
                      <a:pt x="345" y="999"/>
                    </a:lnTo>
                    <a:lnTo>
                      <a:pt x="392" y="946"/>
                    </a:lnTo>
                    <a:lnTo>
                      <a:pt x="392" y="946"/>
                    </a:lnTo>
                    <a:lnTo>
                      <a:pt x="400" y="939"/>
                    </a:lnTo>
                    <a:lnTo>
                      <a:pt x="406" y="932"/>
                    </a:lnTo>
                    <a:lnTo>
                      <a:pt x="419" y="919"/>
                    </a:lnTo>
                    <a:lnTo>
                      <a:pt x="428" y="907"/>
                    </a:lnTo>
                    <a:lnTo>
                      <a:pt x="430" y="903"/>
                    </a:lnTo>
                    <a:lnTo>
                      <a:pt x="430" y="903"/>
                    </a:lnTo>
                    <a:lnTo>
                      <a:pt x="435" y="898"/>
                    </a:lnTo>
                    <a:lnTo>
                      <a:pt x="437" y="891"/>
                    </a:lnTo>
                    <a:lnTo>
                      <a:pt x="439" y="885"/>
                    </a:lnTo>
                    <a:lnTo>
                      <a:pt x="440" y="876"/>
                    </a:lnTo>
                    <a:lnTo>
                      <a:pt x="440" y="859"/>
                    </a:lnTo>
                    <a:lnTo>
                      <a:pt x="439" y="840"/>
                    </a:lnTo>
                    <a:lnTo>
                      <a:pt x="436" y="823"/>
                    </a:lnTo>
                    <a:lnTo>
                      <a:pt x="434" y="809"/>
                    </a:lnTo>
                    <a:lnTo>
                      <a:pt x="430" y="795"/>
                    </a:lnTo>
                    <a:lnTo>
                      <a:pt x="430" y="795"/>
                    </a:lnTo>
                    <a:lnTo>
                      <a:pt x="429" y="779"/>
                    </a:lnTo>
                    <a:lnTo>
                      <a:pt x="428" y="759"/>
                    </a:lnTo>
                    <a:lnTo>
                      <a:pt x="425" y="733"/>
                    </a:lnTo>
                    <a:lnTo>
                      <a:pt x="425" y="733"/>
                    </a:lnTo>
                    <a:lnTo>
                      <a:pt x="426" y="730"/>
                    </a:lnTo>
                    <a:lnTo>
                      <a:pt x="426" y="729"/>
                    </a:lnTo>
                    <a:lnTo>
                      <a:pt x="427" y="724"/>
                    </a:lnTo>
                    <a:lnTo>
                      <a:pt x="426" y="716"/>
                    </a:lnTo>
                    <a:lnTo>
                      <a:pt x="426" y="716"/>
                    </a:lnTo>
                    <a:lnTo>
                      <a:pt x="428" y="710"/>
                    </a:lnTo>
                    <a:lnTo>
                      <a:pt x="428" y="702"/>
                    </a:lnTo>
                    <a:lnTo>
                      <a:pt x="428" y="685"/>
                    </a:lnTo>
                    <a:lnTo>
                      <a:pt x="426" y="665"/>
                    </a:lnTo>
                    <a:lnTo>
                      <a:pt x="426" y="665"/>
                    </a:lnTo>
                    <a:lnTo>
                      <a:pt x="427" y="665"/>
                    </a:lnTo>
                    <a:lnTo>
                      <a:pt x="428" y="663"/>
                    </a:lnTo>
                    <a:lnTo>
                      <a:pt x="430" y="661"/>
                    </a:lnTo>
                    <a:lnTo>
                      <a:pt x="434" y="657"/>
                    </a:lnTo>
                    <a:lnTo>
                      <a:pt x="434" y="657"/>
                    </a:lnTo>
                    <a:lnTo>
                      <a:pt x="435" y="654"/>
                    </a:lnTo>
                    <a:lnTo>
                      <a:pt x="435" y="652"/>
                    </a:lnTo>
                    <a:lnTo>
                      <a:pt x="431" y="650"/>
                    </a:lnTo>
                    <a:lnTo>
                      <a:pt x="428" y="648"/>
                    </a:lnTo>
                    <a:lnTo>
                      <a:pt x="427" y="648"/>
                    </a:lnTo>
                    <a:lnTo>
                      <a:pt x="423" y="634"/>
                    </a:lnTo>
                    <a:lnTo>
                      <a:pt x="366" y="439"/>
                    </a:lnTo>
                    <a:lnTo>
                      <a:pt x="366" y="439"/>
                    </a:lnTo>
                    <a:lnTo>
                      <a:pt x="369" y="434"/>
                    </a:lnTo>
                    <a:lnTo>
                      <a:pt x="371" y="429"/>
                    </a:lnTo>
                    <a:lnTo>
                      <a:pt x="374" y="422"/>
                    </a:lnTo>
                    <a:lnTo>
                      <a:pt x="374" y="422"/>
                    </a:lnTo>
                    <a:lnTo>
                      <a:pt x="375" y="416"/>
                    </a:lnTo>
                    <a:lnTo>
                      <a:pt x="374" y="407"/>
                    </a:lnTo>
                    <a:lnTo>
                      <a:pt x="371" y="398"/>
                    </a:lnTo>
                    <a:lnTo>
                      <a:pt x="371" y="398"/>
                    </a:lnTo>
                    <a:lnTo>
                      <a:pt x="375" y="395"/>
                    </a:lnTo>
                    <a:lnTo>
                      <a:pt x="376" y="391"/>
                    </a:lnTo>
                    <a:lnTo>
                      <a:pt x="375" y="388"/>
                    </a:lnTo>
                    <a:lnTo>
                      <a:pt x="374" y="384"/>
                    </a:lnTo>
                    <a:lnTo>
                      <a:pt x="370" y="379"/>
                    </a:lnTo>
                    <a:lnTo>
                      <a:pt x="368" y="375"/>
                    </a:lnTo>
                    <a:lnTo>
                      <a:pt x="368" y="375"/>
                    </a:lnTo>
                    <a:lnTo>
                      <a:pt x="367" y="372"/>
                    </a:lnTo>
                    <a:lnTo>
                      <a:pt x="364" y="370"/>
                    </a:lnTo>
                    <a:lnTo>
                      <a:pt x="362" y="367"/>
                    </a:lnTo>
                    <a:lnTo>
                      <a:pt x="360" y="366"/>
                    </a:lnTo>
                    <a:lnTo>
                      <a:pt x="355" y="366"/>
                    </a:lnTo>
                    <a:lnTo>
                      <a:pt x="353" y="365"/>
                    </a:lnTo>
                    <a:lnTo>
                      <a:pt x="352" y="364"/>
                    </a:lnTo>
                    <a:lnTo>
                      <a:pt x="352" y="364"/>
                    </a:lnTo>
                    <a:lnTo>
                      <a:pt x="358" y="363"/>
                    </a:lnTo>
                    <a:lnTo>
                      <a:pt x="362" y="362"/>
                    </a:lnTo>
                    <a:lnTo>
                      <a:pt x="368" y="361"/>
                    </a:lnTo>
                    <a:lnTo>
                      <a:pt x="372" y="361"/>
                    </a:lnTo>
                    <a:lnTo>
                      <a:pt x="372" y="361"/>
                    </a:lnTo>
                    <a:lnTo>
                      <a:pt x="375" y="370"/>
                    </a:lnTo>
                    <a:lnTo>
                      <a:pt x="378" y="380"/>
                    </a:lnTo>
                    <a:lnTo>
                      <a:pt x="384" y="391"/>
                    </a:lnTo>
                    <a:lnTo>
                      <a:pt x="385" y="398"/>
                    </a:lnTo>
                    <a:lnTo>
                      <a:pt x="385" y="398"/>
                    </a:lnTo>
                    <a:lnTo>
                      <a:pt x="383" y="403"/>
                    </a:lnTo>
                    <a:lnTo>
                      <a:pt x="383" y="406"/>
                    </a:lnTo>
                    <a:lnTo>
                      <a:pt x="383" y="409"/>
                    </a:lnTo>
                    <a:lnTo>
                      <a:pt x="383" y="409"/>
                    </a:lnTo>
                    <a:lnTo>
                      <a:pt x="387" y="405"/>
                    </a:lnTo>
                    <a:lnTo>
                      <a:pt x="393" y="400"/>
                    </a:lnTo>
                    <a:lnTo>
                      <a:pt x="402" y="393"/>
                    </a:lnTo>
                    <a:lnTo>
                      <a:pt x="402" y="393"/>
                    </a:lnTo>
                    <a:lnTo>
                      <a:pt x="408" y="384"/>
                    </a:lnTo>
                    <a:lnTo>
                      <a:pt x="412" y="379"/>
                    </a:lnTo>
                    <a:lnTo>
                      <a:pt x="412" y="379"/>
                    </a:lnTo>
                    <a:lnTo>
                      <a:pt x="415" y="375"/>
                    </a:lnTo>
                    <a:lnTo>
                      <a:pt x="418" y="372"/>
                    </a:lnTo>
                    <a:lnTo>
                      <a:pt x="423" y="364"/>
                    </a:lnTo>
                    <a:lnTo>
                      <a:pt x="428" y="354"/>
                    </a:lnTo>
                    <a:lnTo>
                      <a:pt x="428" y="354"/>
                    </a:lnTo>
                    <a:lnTo>
                      <a:pt x="429" y="351"/>
                    </a:lnTo>
                    <a:lnTo>
                      <a:pt x="430" y="348"/>
                    </a:lnTo>
                    <a:lnTo>
                      <a:pt x="429" y="341"/>
                    </a:lnTo>
                    <a:lnTo>
                      <a:pt x="428" y="336"/>
                    </a:lnTo>
                    <a:lnTo>
                      <a:pt x="427" y="333"/>
                    </a:lnTo>
                    <a:lnTo>
                      <a:pt x="427" y="333"/>
                    </a:lnTo>
                    <a:lnTo>
                      <a:pt x="422" y="323"/>
                    </a:lnTo>
                    <a:lnTo>
                      <a:pt x="418" y="317"/>
                    </a:lnTo>
                    <a:lnTo>
                      <a:pt x="414" y="315"/>
                    </a:lnTo>
                    <a:lnTo>
                      <a:pt x="413" y="314"/>
                    </a:lnTo>
                    <a:lnTo>
                      <a:pt x="413" y="314"/>
                    </a:lnTo>
                    <a:lnTo>
                      <a:pt x="422" y="307"/>
                    </a:lnTo>
                    <a:lnTo>
                      <a:pt x="430" y="302"/>
                    </a:lnTo>
                    <a:lnTo>
                      <a:pt x="437" y="297"/>
                    </a:lnTo>
                    <a:lnTo>
                      <a:pt x="442" y="292"/>
                    </a:lnTo>
                    <a:lnTo>
                      <a:pt x="442" y="292"/>
                    </a:lnTo>
                    <a:lnTo>
                      <a:pt x="445" y="289"/>
                    </a:lnTo>
                    <a:lnTo>
                      <a:pt x="446" y="285"/>
                    </a:lnTo>
                    <a:lnTo>
                      <a:pt x="446" y="281"/>
                    </a:lnTo>
                    <a:lnTo>
                      <a:pt x="446" y="281"/>
                    </a:lnTo>
                    <a:lnTo>
                      <a:pt x="450" y="280"/>
                    </a:lnTo>
                    <a:lnTo>
                      <a:pt x="452" y="279"/>
                    </a:lnTo>
                    <a:lnTo>
                      <a:pt x="459" y="273"/>
                    </a:lnTo>
                    <a:lnTo>
                      <a:pt x="465" y="266"/>
                    </a:lnTo>
                    <a:lnTo>
                      <a:pt x="465" y="266"/>
                    </a:lnTo>
                    <a:lnTo>
                      <a:pt x="468" y="264"/>
                    </a:lnTo>
                    <a:lnTo>
                      <a:pt x="470" y="262"/>
                    </a:lnTo>
                    <a:lnTo>
                      <a:pt x="470" y="260"/>
                    </a:lnTo>
                    <a:lnTo>
                      <a:pt x="470" y="258"/>
                    </a:lnTo>
                    <a:lnTo>
                      <a:pt x="468" y="256"/>
                    </a:lnTo>
                    <a:lnTo>
                      <a:pt x="467" y="255"/>
                    </a:lnTo>
                    <a:lnTo>
                      <a:pt x="467" y="255"/>
                    </a:lnTo>
                    <a:close/>
                    <a:moveTo>
                      <a:pt x="251" y="417"/>
                    </a:moveTo>
                    <a:lnTo>
                      <a:pt x="251" y="417"/>
                    </a:lnTo>
                    <a:lnTo>
                      <a:pt x="249" y="420"/>
                    </a:lnTo>
                    <a:lnTo>
                      <a:pt x="248" y="421"/>
                    </a:lnTo>
                    <a:lnTo>
                      <a:pt x="243" y="422"/>
                    </a:lnTo>
                    <a:lnTo>
                      <a:pt x="243" y="422"/>
                    </a:lnTo>
                    <a:lnTo>
                      <a:pt x="248" y="420"/>
                    </a:lnTo>
                    <a:lnTo>
                      <a:pt x="250" y="417"/>
                    </a:lnTo>
                    <a:lnTo>
                      <a:pt x="252" y="414"/>
                    </a:lnTo>
                    <a:lnTo>
                      <a:pt x="252" y="414"/>
                    </a:lnTo>
                    <a:lnTo>
                      <a:pt x="260" y="403"/>
                    </a:lnTo>
                    <a:lnTo>
                      <a:pt x="267" y="391"/>
                    </a:lnTo>
                    <a:lnTo>
                      <a:pt x="274" y="379"/>
                    </a:lnTo>
                    <a:lnTo>
                      <a:pt x="274" y="379"/>
                    </a:lnTo>
                    <a:lnTo>
                      <a:pt x="282" y="378"/>
                    </a:lnTo>
                    <a:lnTo>
                      <a:pt x="288" y="375"/>
                    </a:lnTo>
                    <a:lnTo>
                      <a:pt x="288" y="375"/>
                    </a:lnTo>
                    <a:lnTo>
                      <a:pt x="295" y="375"/>
                    </a:lnTo>
                    <a:lnTo>
                      <a:pt x="300" y="375"/>
                    </a:lnTo>
                    <a:lnTo>
                      <a:pt x="300" y="375"/>
                    </a:lnTo>
                    <a:lnTo>
                      <a:pt x="299" y="379"/>
                    </a:lnTo>
                    <a:lnTo>
                      <a:pt x="296" y="381"/>
                    </a:lnTo>
                    <a:lnTo>
                      <a:pt x="290" y="384"/>
                    </a:lnTo>
                    <a:lnTo>
                      <a:pt x="283" y="387"/>
                    </a:lnTo>
                    <a:lnTo>
                      <a:pt x="279" y="387"/>
                    </a:lnTo>
                    <a:lnTo>
                      <a:pt x="279" y="387"/>
                    </a:lnTo>
                    <a:lnTo>
                      <a:pt x="283" y="390"/>
                    </a:lnTo>
                    <a:lnTo>
                      <a:pt x="285" y="395"/>
                    </a:lnTo>
                    <a:lnTo>
                      <a:pt x="286" y="399"/>
                    </a:lnTo>
                    <a:lnTo>
                      <a:pt x="286" y="399"/>
                    </a:lnTo>
                    <a:lnTo>
                      <a:pt x="286" y="401"/>
                    </a:lnTo>
                    <a:lnTo>
                      <a:pt x="285" y="404"/>
                    </a:lnTo>
                    <a:lnTo>
                      <a:pt x="280" y="407"/>
                    </a:lnTo>
                    <a:lnTo>
                      <a:pt x="275" y="410"/>
                    </a:lnTo>
                    <a:lnTo>
                      <a:pt x="269" y="413"/>
                    </a:lnTo>
                    <a:lnTo>
                      <a:pt x="257" y="416"/>
                    </a:lnTo>
                    <a:lnTo>
                      <a:pt x="251" y="417"/>
                    </a:lnTo>
                    <a:lnTo>
                      <a:pt x="251" y="417"/>
                    </a:lnTo>
                    <a:close/>
                    <a:moveTo>
                      <a:pt x="244" y="949"/>
                    </a:moveTo>
                    <a:lnTo>
                      <a:pt x="244" y="949"/>
                    </a:lnTo>
                    <a:lnTo>
                      <a:pt x="242" y="949"/>
                    </a:lnTo>
                    <a:lnTo>
                      <a:pt x="237" y="949"/>
                    </a:lnTo>
                    <a:lnTo>
                      <a:pt x="229" y="949"/>
                    </a:lnTo>
                    <a:lnTo>
                      <a:pt x="220" y="953"/>
                    </a:lnTo>
                    <a:lnTo>
                      <a:pt x="261" y="772"/>
                    </a:lnTo>
                    <a:lnTo>
                      <a:pt x="261" y="772"/>
                    </a:lnTo>
                    <a:lnTo>
                      <a:pt x="268" y="783"/>
                    </a:lnTo>
                    <a:lnTo>
                      <a:pt x="284" y="805"/>
                    </a:lnTo>
                    <a:lnTo>
                      <a:pt x="300" y="831"/>
                    </a:lnTo>
                    <a:lnTo>
                      <a:pt x="305" y="842"/>
                    </a:lnTo>
                    <a:lnTo>
                      <a:pt x="308" y="849"/>
                    </a:lnTo>
                    <a:lnTo>
                      <a:pt x="308" y="849"/>
                    </a:lnTo>
                    <a:lnTo>
                      <a:pt x="310" y="860"/>
                    </a:lnTo>
                    <a:lnTo>
                      <a:pt x="313" y="870"/>
                    </a:lnTo>
                    <a:lnTo>
                      <a:pt x="317" y="879"/>
                    </a:lnTo>
                    <a:lnTo>
                      <a:pt x="317" y="879"/>
                    </a:lnTo>
                    <a:lnTo>
                      <a:pt x="308" y="885"/>
                    </a:lnTo>
                    <a:lnTo>
                      <a:pt x="287" y="901"/>
                    </a:lnTo>
                    <a:lnTo>
                      <a:pt x="275" y="911"/>
                    </a:lnTo>
                    <a:lnTo>
                      <a:pt x="262" y="923"/>
                    </a:lnTo>
                    <a:lnTo>
                      <a:pt x="252" y="936"/>
                    </a:lnTo>
                    <a:lnTo>
                      <a:pt x="248" y="943"/>
                    </a:lnTo>
                    <a:lnTo>
                      <a:pt x="244" y="949"/>
                    </a:lnTo>
                    <a:lnTo>
                      <a:pt x="244" y="94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16" name="Freeform 68"/>
              <p:cNvSpPr>
                <a:spLocks/>
              </p:cNvSpPr>
              <p:nvPr/>
            </p:nvSpPr>
            <p:spPr bwMode="auto">
              <a:xfrm>
                <a:off x="4855894" y="3044415"/>
                <a:ext cx="150388" cy="178910"/>
              </a:xfrm>
              <a:custGeom>
                <a:avLst/>
                <a:gdLst/>
                <a:ahLst/>
                <a:cxnLst>
                  <a:cxn ang="0">
                    <a:pos x="0" y="267"/>
                  </a:cxn>
                  <a:cxn ang="0">
                    <a:pos x="3" y="254"/>
                  </a:cxn>
                  <a:cxn ang="0">
                    <a:pos x="7" y="244"/>
                  </a:cxn>
                  <a:cxn ang="0">
                    <a:pos x="15" y="235"/>
                  </a:cxn>
                  <a:cxn ang="0">
                    <a:pos x="16" y="230"/>
                  </a:cxn>
                  <a:cxn ang="0">
                    <a:pos x="23" y="214"/>
                  </a:cxn>
                  <a:cxn ang="0">
                    <a:pos x="34" y="200"/>
                  </a:cxn>
                  <a:cxn ang="0">
                    <a:pos x="42" y="194"/>
                  </a:cxn>
                  <a:cxn ang="0">
                    <a:pos x="49" y="181"/>
                  </a:cxn>
                  <a:cxn ang="0">
                    <a:pos x="59" y="168"/>
                  </a:cxn>
                  <a:cxn ang="0">
                    <a:pos x="76" y="152"/>
                  </a:cxn>
                  <a:cxn ang="0">
                    <a:pos x="84" y="144"/>
                  </a:cxn>
                  <a:cxn ang="0">
                    <a:pos x="119" y="114"/>
                  </a:cxn>
                  <a:cxn ang="0">
                    <a:pos x="151" y="94"/>
                  </a:cxn>
                  <a:cxn ang="0">
                    <a:pos x="167" y="87"/>
                  </a:cxn>
                  <a:cxn ang="0">
                    <a:pos x="179" y="77"/>
                  </a:cxn>
                  <a:cxn ang="0">
                    <a:pos x="193" y="71"/>
                  </a:cxn>
                  <a:cxn ang="0">
                    <a:pos x="211" y="68"/>
                  </a:cxn>
                  <a:cxn ang="0">
                    <a:pos x="212" y="65"/>
                  </a:cxn>
                  <a:cxn ang="0">
                    <a:pos x="223" y="58"/>
                  </a:cxn>
                  <a:cxn ang="0">
                    <a:pos x="231" y="56"/>
                  </a:cxn>
                  <a:cxn ang="0">
                    <a:pos x="231" y="54"/>
                  </a:cxn>
                  <a:cxn ang="0">
                    <a:pos x="236" y="45"/>
                  </a:cxn>
                  <a:cxn ang="0">
                    <a:pos x="244" y="42"/>
                  </a:cxn>
                  <a:cxn ang="0">
                    <a:pos x="250" y="42"/>
                  </a:cxn>
                  <a:cxn ang="0">
                    <a:pos x="251" y="31"/>
                  </a:cxn>
                  <a:cxn ang="0">
                    <a:pos x="259" y="18"/>
                  </a:cxn>
                  <a:cxn ang="0">
                    <a:pos x="276" y="5"/>
                  </a:cxn>
                  <a:cxn ang="0">
                    <a:pos x="288" y="0"/>
                  </a:cxn>
                  <a:cxn ang="0">
                    <a:pos x="346" y="199"/>
                  </a:cxn>
                  <a:cxn ang="0">
                    <a:pos x="342" y="203"/>
                  </a:cxn>
                  <a:cxn ang="0">
                    <a:pos x="335" y="207"/>
                  </a:cxn>
                  <a:cxn ang="0">
                    <a:pos x="333" y="214"/>
                  </a:cxn>
                  <a:cxn ang="0">
                    <a:pos x="321" y="231"/>
                  </a:cxn>
                  <a:cxn ang="0">
                    <a:pos x="307" y="245"/>
                  </a:cxn>
                  <a:cxn ang="0">
                    <a:pos x="291" y="254"/>
                  </a:cxn>
                  <a:cxn ang="0">
                    <a:pos x="271" y="262"/>
                  </a:cxn>
                  <a:cxn ang="0">
                    <a:pos x="260" y="264"/>
                  </a:cxn>
                  <a:cxn ang="0">
                    <a:pos x="252" y="276"/>
                  </a:cxn>
                  <a:cxn ang="0">
                    <a:pos x="240" y="287"/>
                  </a:cxn>
                  <a:cxn ang="0">
                    <a:pos x="221" y="296"/>
                  </a:cxn>
                  <a:cxn ang="0">
                    <a:pos x="193" y="316"/>
                  </a:cxn>
                  <a:cxn ang="0">
                    <a:pos x="160" y="335"/>
                  </a:cxn>
                  <a:cxn ang="0">
                    <a:pos x="153" y="339"/>
                  </a:cxn>
                  <a:cxn ang="0">
                    <a:pos x="98" y="384"/>
                  </a:cxn>
                  <a:cxn ang="0">
                    <a:pos x="83" y="394"/>
                  </a:cxn>
                  <a:cxn ang="0">
                    <a:pos x="65" y="410"/>
                  </a:cxn>
                  <a:cxn ang="0">
                    <a:pos x="61" y="409"/>
                  </a:cxn>
                  <a:cxn ang="0">
                    <a:pos x="52" y="401"/>
                  </a:cxn>
                  <a:cxn ang="0">
                    <a:pos x="0" y="267"/>
                  </a:cxn>
                </a:cxnLst>
                <a:rect l="0" t="0" r="r" b="b"/>
                <a:pathLst>
                  <a:path w="346" h="410">
                    <a:moveTo>
                      <a:pt x="0" y="267"/>
                    </a:moveTo>
                    <a:lnTo>
                      <a:pt x="0" y="267"/>
                    </a:lnTo>
                    <a:lnTo>
                      <a:pt x="1" y="263"/>
                    </a:lnTo>
                    <a:lnTo>
                      <a:pt x="3" y="254"/>
                    </a:lnTo>
                    <a:lnTo>
                      <a:pt x="5" y="249"/>
                    </a:lnTo>
                    <a:lnTo>
                      <a:pt x="7" y="244"/>
                    </a:lnTo>
                    <a:lnTo>
                      <a:pt x="10" y="238"/>
                    </a:lnTo>
                    <a:lnTo>
                      <a:pt x="15" y="235"/>
                    </a:lnTo>
                    <a:lnTo>
                      <a:pt x="15" y="235"/>
                    </a:lnTo>
                    <a:lnTo>
                      <a:pt x="16" y="230"/>
                    </a:lnTo>
                    <a:lnTo>
                      <a:pt x="20" y="221"/>
                    </a:lnTo>
                    <a:lnTo>
                      <a:pt x="23" y="214"/>
                    </a:lnTo>
                    <a:lnTo>
                      <a:pt x="29" y="207"/>
                    </a:lnTo>
                    <a:lnTo>
                      <a:pt x="34" y="200"/>
                    </a:lnTo>
                    <a:lnTo>
                      <a:pt x="42" y="194"/>
                    </a:lnTo>
                    <a:lnTo>
                      <a:pt x="42" y="194"/>
                    </a:lnTo>
                    <a:lnTo>
                      <a:pt x="43" y="191"/>
                    </a:lnTo>
                    <a:lnTo>
                      <a:pt x="49" y="181"/>
                    </a:lnTo>
                    <a:lnTo>
                      <a:pt x="54" y="176"/>
                    </a:lnTo>
                    <a:lnTo>
                      <a:pt x="59" y="168"/>
                    </a:lnTo>
                    <a:lnTo>
                      <a:pt x="67" y="160"/>
                    </a:lnTo>
                    <a:lnTo>
                      <a:pt x="76" y="152"/>
                    </a:lnTo>
                    <a:lnTo>
                      <a:pt x="76" y="152"/>
                    </a:lnTo>
                    <a:lnTo>
                      <a:pt x="84" y="144"/>
                    </a:lnTo>
                    <a:lnTo>
                      <a:pt x="106" y="126"/>
                    </a:lnTo>
                    <a:lnTo>
                      <a:pt x="119" y="114"/>
                    </a:lnTo>
                    <a:lnTo>
                      <a:pt x="134" y="104"/>
                    </a:lnTo>
                    <a:lnTo>
                      <a:pt x="151" y="94"/>
                    </a:lnTo>
                    <a:lnTo>
                      <a:pt x="167" y="87"/>
                    </a:lnTo>
                    <a:lnTo>
                      <a:pt x="167" y="87"/>
                    </a:lnTo>
                    <a:lnTo>
                      <a:pt x="170" y="84"/>
                    </a:lnTo>
                    <a:lnTo>
                      <a:pt x="179" y="77"/>
                    </a:lnTo>
                    <a:lnTo>
                      <a:pt x="186" y="73"/>
                    </a:lnTo>
                    <a:lnTo>
                      <a:pt x="193" y="71"/>
                    </a:lnTo>
                    <a:lnTo>
                      <a:pt x="202" y="69"/>
                    </a:lnTo>
                    <a:lnTo>
                      <a:pt x="211" y="68"/>
                    </a:lnTo>
                    <a:lnTo>
                      <a:pt x="211" y="68"/>
                    </a:lnTo>
                    <a:lnTo>
                      <a:pt x="212" y="65"/>
                    </a:lnTo>
                    <a:lnTo>
                      <a:pt x="217" y="61"/>
                    </a:lnTo>
                    <a:lnTo>
                      <a:pt x="223" y="58"/>
                    </a:lnTo>
                    <a:lnTo>
                      <a:pt x="226" y="56"/>
                    </a:lnTo>
                    <a:lnTo>
                      <a:pt x="231" y="56"/>
                    </a:lnTo>
                    <a:lnTo>
                      <a:pt x="231" y="56"/>
                    </a:lnTo>
                    <a:lnTo>
                      <a:pt x="231" y="54"/>
                    </a:lnTo>
                    <a:lnTo>
                      <a:pt x="233" y="48"/>
                    </a:lnTo>
                    <a:lnTo>
                      <a:pt x="236" y="45"/>
                    </a:lnTo>
                    <a:lnTo>
                      <a:pt x="240" y="43"/>
                    </a:lnTo>
                    <a:lnTo>
                      <a:pt x="244" y="42"/>
                    </a:lnTo>
                    <a:lnTo>
                      <a:pt x="250" y="42"/>
                    </a:lnTo>
                    <a:lnTo>
                      <a:pt x="250" y="42"/>
                    </a:lnTo>
                    <a:lnTo>
                      <a:pt x="250" y="36"/>
                    </a:lnTo>
                    <a:lnTo>
                      <a:pt x="251" y="31"/>
                    </a:lnTo>
                    <a:lnTo>
                      <a:pt x="254" y="25"/>
                    </a:lnTo>
                    <a:lnTo>
                      <a:pt x="259" y="18"/>
                    </a:lnTo>
                    <a:lnTo>
                      <a:pt x="266" y="11"/>
                    </a:lnTo>
                    <a:lnTo>
                      <a:pt x="276" y="5"/>
                    </a:lnTo>
                    <a:lnTo>
                      <a:pt x="282" y="2"/>
                    </a:lnTo>
                    <a:lnTo>
                      <a:pt x="288" y="0"/>
                    </a:lnTo>
                    <a:lnTo>
                      <a:pt x="342" y="87"/>
                    </a:lnTo>
                    <a:lnTo>
                      <a:pt x="346" y="199"/>
                    </a:lnTo>
                    <a:lnTo>
                      <a:pt x="346" y="199"/>
                    </a:lnTo>
                    <a:lnTo>
                      <a:pt x="342" y="203"/>
                    </a:lnTo>
                    <a:lnTo>
                      <a:pt x="337" y="205"/>
                    </a:lnTo>
                    <a:lnTo>
                      <a:pt x="335" y="207"/>
                    </a:lnTo>
                    <a:lnTo>
                      <a:pt x="335" y="207"/>
                    </a:lnTo>
                    <a:lnTo>
                      <a:pt x="333" y="214"/>
                    </a:lnTo>
                    <a:lnTo>
                      <a:pt x="328" y="222"/>
                    </a:lnTo>
                    <a:lnTo>
                      <a:pt x="321" y="231"/>
                    </a:lnTo>
                    <a:lnTo>
                      <a:pt x="312" y="240"/>
                    </a:lnTo>
                    <a:lnTo>
                      <a:pt x="307" y="245"/>
                    </a:lnTo>
                    <a:lnTo>
                      <a:pt x="299" y="249"/>
                    </a:lnTo>
                    <a:lnTo>
                      <a:pt x="291" y="254"/>
                    </a:lnTo>
                    <a:lnTo>
                      <a:pt x="282" y="258"/>
                    </a:lnTo>
                    <a:lnTo>
                      <a:pt x="271" y="262"/>
                    </a:lnTo>
                    <a:lnTo>
                      <a:pt x="260" y="264"/>
                    </a:lnTo>
                    <a:lnTo>
                      <a:pt x="260" y="264"/>
                    </a:lnTo>
                    <a:lnTo>
                      <a:pt x="258" y="267"/>
                    </a:lnTo>
                    <a:lnTo>
                      <a:pt x="252" y="276"/>
                    </a:lnTo>
                    <a:lnTo>
                      <a:pt x="246" y="281"/>
                    </a:lnTo>
                    <a:lnTo>
                      <a:pt x="240" y="287"/>
                    </a:lnTo>
                    <a:lnTo>
                      <a:pt x="231" y="291"/>
                    </a:lnTo>
                    <a:lnTo>
                      <a:pt x="221" y="296"/>
                    </a:lnTo>
                    <a:lnTo>
                      <a:pt x="221" y="296"/>
                    </a:lnTo>
                    <a:lnTo>
                      <a:pt x="193" y="316"/>
                    </a:lnTo>
                    <a:lnTo>
                      <a:pt x="170" y="331"/>
                    </a:lnTo>
                    <a:lnTo>
                      <a:pt x="160" y="335"/>
                    </a:lnTo>
                    <a:lnTo>
                      <a:pt x="153" y="339"/>
                    </a:lnTo>
                    <a:lnTo>
                      <a:pt x="153" y="339"/>
                    </a:lnTo>
                    <a:lnTo>
                      <a:pt x="122" y="365"/>
                    </a:lnTo>
                    <a:lnTo>
                      <a:pt x="98" y="384"/>
                    </a:lnTo>
                    <a:lnTo>
                      <a:pt x="89" y="391"/>
                    </a:lnTo>
                    <a:lnTo>
                      <a:pt x="83" y="394"/>
                    </a:lnTo>
                    <a:lnTo>
                      <a:pt x="65" y="410"/>
                    </a:lnTo>
                    <a:lnTo>
                      <a:pt x="65" y="410"/>
                    </a:lnTo>
                    <a:lnTo>
                      <a:pt x="64" y="410"/>
                    </a:lnTo>
                    <a:lnTo>
                      <a:pt x="61" y="409"/>
                    </a:lnTo>
                    <a:lnTo>
                      <a:pt x="57" y="407"/>
                    </a:lnTo>
                    <a:lnTo>
                      <a:pt x="52" y="401"/>
                    </a:lnTo>
                    <a:lnTo>
                      <a:pt x="38" y="381"/>
                    </a:lnTo>
                    <a:lnTo>
                      <a:pt x="0" y="26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grpSp>
        <p:sp>
          <p:nvSpPr>
            <p:cNvPr id="109" name="Freeform 50"/>
            <p:cNvSpPr>
              <a:spLocks noEditPoints="1"/>
            </p:cNvSpPr>
            <p:nvPr/>
          </p:nvSpPr>
          <p:spPr bwMode="auto">
            <a:xfrm>
              <a:off x="2503685" y="1652540"/>
              <a:ext cx="648780" cy="763465"/>
            </a:xfrm>
            <a:custGeom>
              <a:avLst/>
              <a:gdLst/>
              <a:ahLst/>
              <a:cxnLst>
                <a:cxn ang="0">
                  <a:pos x="98" y="1059"/>
                </a:cxn>
                <a:cxn ang="0">
                  <a:pos x="132" y="1016"/>
                </a:cxn>
                <a:cxn ang="0">
                  <a:pos x="206" y="1081"/>
                </a:cxn>
                <a:cxn ang="0">
                  <a:pos x="158" y="1002"/>
                </a:cxn>
                <a:cxn ang="0">
                  <a:pos x="300" y="1162"/>
                </a:cxn>
                <a:cxn ang="0">
                  <a:pos x="434" y="1121"/>
                </a:cxn>
                <a:cxn ang="0">
                  <a:pos x="527" y="1141"/>
                </a:cxn>
                <a:cxn ang="0">
                  <a:pos x="591" y="1094"/>
                </a:cxn>
                <a:cxn ang="0">
                  <a:pos x="623" y="950"/>
                </a:cxn>
                <a:cxn ang="0">
                  <a:pos x="719" y="756"/>
                </a:cxn>
                <a:cxn ang="0">
                  <a:pos x="846" y="1051"/>
                </a:cxn>
                <a:cxn ang="0">
                  <a:pos x="771" y="1127"/>
                </a:cxn>
                <a:cxn ang="0">
                  <a:pos x="988" y="1140"/>
                </a:cxn>
                <a:cxn ang="0">
                  <a:pos x="966" y="1037"/>
                </a:cxn>
                <a:cxn ang="0">
                  <a:pos x="853" y="735"/>
                </a:cxn>
                <a:cxn ang="0">
                  <a:pos x="828" y="621"/>
                </a:cxn>
                <a:cxn ang="0">
                  <a:pos x="829" y="479"/>
                </a:cxn>
                <a:cxn ang="0">
                  <a:pos x="791" y="364"/>
                </a:cxn>
                <a:cxn ang="0">
                  <a:pos x="654" y="90"/>
                </a:cxn>
                <a:cxn ang="0">
                  <a:pos x="619" y="3"/>
                </a:cxn>
                <a:cxn ang="0">
                  <a:pos x="544" y="43"/>
                </a:cxn>
                <a:cxn ang="0">
                  <a:pos x="557" y="154"/>
                </a:cxn>
                <a:cxn ang="0">
                  <a:pos x="510" y="301"/>
                </a:cxn>
                <a:cxn ang="0">
                  <a:pos x="362" y="484"/>
                </a:cxn>
                <a:cxn ang="0">
                  <a:pos x="364" y="511"/>
                </a:cxn>
                <a:cxn ang="0">
                  <a:pos x="271" y="560"/>
                </a:cxn>
                <a:cxn ang="0">
                  <a:pos x="138" y="636"/>
                </a:cxn>
                <a:cxn ang="0">
                  <a:pos x="135" y="740"/>
                </a:cxn>
                <a:cxn ang="0">
                  <a:pos x="131" y="795"/>
                </a:cxn>
                <a:cxn ang="0">
                  <a:pos x="61" y="924"/>
                </a:cxn>
                <a:cxn ang="0">
                  <a:pos x="129" y="858"/>
                </a:cxn>
                <a:cxn ang="0">
                  <a:pos x="92" y="903"/>
                </a:cxn>
                <a:cxn ang="0">
                  <a:pos x="43" y="1000"/>
                </a:cxn>
                <a:cxn ang="0">
                  <a:pos x="220" y="760"/>
                </a:cxn>
                <a:cxn ang="0">
                  <a:pos x="243" y="745"/>
                </a:cxn>
                <a:cxn ang="0">
                  <a:pos x="310" y="867"/>
                </a:cxn>
                <a:cxn ang="0">
                  <a:pos x="320" y="821"/>
                </a:cxn>
                <a:cxn ang="0">
                  <a:pos x="351" y="938"/>
                </a:cxn>
                <a:cxn ang="0">
                  <a:pos x="516" y="460"/>
                </a:cxn>
                <a:cxn ang="0">
                  <a:pos x="433" y="554"/>
                </a:cxn>
                <a:cxn ang="0">
                  <a:pos x="387" y="683"/>
                </a:cxn>
                <a:cxn ang="0">
                  <a:pos x="401" y="529"/>
                </a:cxn>
                <a:cxn ang="0">
                  <a:pos x="432" y="492"/>
                </a:cxn>
                <a:cxn ang="0">
                  <a:pos x="368" y="781"/>
                </a:cxn>
                <a:cxn ang="0">
                  <a:pos x="411" y="1083"/>
                </a:cxn>
                <a:cxn ang="0">
                  <a:pos x="367" y="855"/>
                </a:cxn>
                <a:cxn ang="0">
                  <a:pos x="484" y="598"/>
                </a:cxn>
                <a:cxn ang="0">
                  <a:pos x="506" y="512"/>
                </a:cxn>
                <a:cxn ang="0">
                  <a:pos x="600" y="534"/>
                </a:cxn>
                <a:cxn ang="0">
                  <a:pos x="540" y="750"/>
                </a:cxn>
                <a:cxn ang="0">
                  <a:pos x="468" y="1063"/>
                </a:cxn>
                <a:cxn ang="0">
                  <a:pos x="394" y="1102"/>
                </a:cxn>
                <a:cxn ang="0">
                  <a:pos x="349" y="1102"/>
                </a:cxn>
                <a:cxn ang="0">
                  <a:pos x="311" y="1142"/>
                </a:cxn>
                <a:cxn ang="0">
                  <a:pos x="277" y="996"/>
                </a:cxn>
                <a:cxn ang="0">
                  <a:pos x="352" y="985"/>
                </a:cxn>
                <a:cxn ang="0">
                  <a:pos x="260" y="955"/>
                </a:cxn>
                <a:cxn ang="0">
                  <a:pos x="181" y="1047"/>
                </a:cxn>
                <a:cxn ang="0">
                  <a:pos x="142" y="1079"/>
                </a:cxn>
                <a:cxn ang="0">
                  <a:pos x="116" y="1012"/>
                </a:cxn>
                <a:cxn ang="0">
                  <a:pos x="80" y="1068"/>
                </a:cxn>
                <a:cxn ang="0">
                  <a:pos x="17" y="1096"/>
                </a:cxn>
              </a:cxnLst>
              <a:rect l="0" t="0" r="r" b="b"/>
              <a:pathLst>
                <a:path w="992" h="1162">
                  <a:moveTo>
                    <a:pt x="0" y="1096"/>
                  </a:moveTo>
                  <a:lnTo>
                    <a:pt x="0" y="1096"/>
                  </a:lnTo>
                  <a:lnTo>
                    <a:pt x="4" y="1113"/>
                  </a:lnTo>
                  <a:lnTo>
                    <a:pt x="7" y="1126"/>
                  </a:lnTo>
                  <a:lnTo>
                    <a:pt x="12" y="1134"/>
                  </a:lnTo>
                  <a:lnTo>
                    <a:pt x="17" y="1141"/>
                  </a:lnTo>
                  <a:lnTo>
                    <a:pt x="21" y="1145"/>
                  </a:lnTo>
                  <a:lnTo>
                    <a:pt x="26" y="1148"/>
                  </a:lnTo>
                  <a:lnTo>
                    <a:pt x="30" y="1149"/>
                  </a:lnTo>
                  <a:lnTo>
                    <a:pt x="30" y="1149"/>
                  </a:lnTo>
                  <a:lnTo>
                    <a:pt x="38" y="1150"/>
                  </a:lnTo>
                  <a:lnTo>
                    <a:pt x="44" y="1150"/>
                  </a:lnTo>
                  <a:lnTo>
                    <a:pt x="50" y="1150"/>
                  </a:lnTo>
                  <a:lnTo>
                    <a:pt x="54" y="1148"/>
                  </a:lnTo>
                  <a:lnTo>
                    <a:pt x="59" y="1144"/>
                  </a:lnTo>
                  <a:lnTo>
                    <a:pt x="62" y="1142"/>
                  </a:lnTo>
                  <a:lnTo>
                    <a:pt x="62" y="1142"/>
                  </a:lnTo>
                  <a:lnTo>
                    <a:pt x="70" y="1141"/>
                  </a:lnTo>
                  <a:lnTo>
                    <a:pt x="78" y="1139"/>
                  </a:lnTo>
                  <a:lnTo>
                    <a:pt x="85" y="1137"/>
                  </a:lnTo>
                  <a:lnTo>
                    <a:pt x="90" y="1133"/>
                  </a:lnTo>
                  <a:lnTo>
                    <a:pt x="94" y="1130"/>
                  </a:lnTo>
                  <a:lnTo>
                    <a:pt x="99" y="1126"/>
                  </a:lnTo>
                  <a:lnTo>
                    <a:pt x="104" y="1117"/>
                  </a:lnTo>
                  <a:lnTo>
                    <a:pt x="108" y="1109"/>
                  </a:lnTo>
                  <a:lnTo>
                    <a:pt x="110" y="1102"/>
                  </a:lnTo>
                  <a:lnTo>
                    <a:pt x="111" y="1095"/>
                  </a:lnTo>
                  <a:lnTo>
                    <a:pt x="111" y="1095"/>
                  </a:lnTo>
                  <a:lnTo>
                    <a:pt x="109" y="1083"/>
                  </a:lnTo>
                  <a:lnTo>
                    <a:pt x="105" y="1073"/>
                  </a:lnTo>
                  <a:lnTo>
                    <a:pt x="102" y="1065"/>
                  </a:lnTo>
                  <a:lnTo>
                    <a:pt x="98" y="1059"/>
                  </a:lnTo>
                  <a:lnTo>
                    <a:pt x="93" y="1054"/>
                  </a:lnTo>
                  <a:lnTo>
                    <a:pt x="90" y="1052"/>
                  </a:lnTo>
                  <a:lnTo>
                    <a:pt x="87" y="1050"/>
                  </a:lnTo>
                  <a:lnTo>
                    <a:pt x="87" y="1050"/>
                  </a:lnTo>
                  <a:lnTo>
                    <a:pt x="80" y="1046"/>
                  </a:lnTo>
                  <a:lnTo>
                    <a:pt x="74" y="1045"/>
                  </a:lnTo>
                  <a:lnTo>
                    <a:pt x="67" y="1046"/>
                  </a:lnTo>
                  <a:lnTo>
                    <a:pt x="61" y="1047"/>
                  </a:lnTo>
                  <a:lnTo>
                    <a:pt x="56" y="1049"/>
                  </a:lnTo>
                  <a:lnTo>
                    <a:pt x="53" y="1051"/>
                  </a:lnTo>
                  <a:lnTo>
                    <a:pt x="50" y="1053"/>
                  </a:lnTo>
                  <a:lnTo>
                    <a:pt x="50" y="1053"/>
                  </a:lnTo>
                  <a:lnTo>
                    <a:pt x="47" y="1053"/>
                  </a:lnTo>
                  <a:lnTo>
                    <a:pt x="45" y="1052"/>
                  </a:lnTo>
                  <a:lnTo>
                    <a:pt x="40" y="1052"/>
                  </a:lnTo>
                  <a:lnTo>
                    <a:pt x="32" y="1052"/>
                  </a:lnTo>
                  <a:lnTo>
                    <a:pt x="32" y="1052"/>
                  </a:lnTo>
                  <a:lnTo>
                    <a:pt x="33" y="1048"/>
                  </a:lnTo>
                  <a:lnTo>
                    <a:pt x="34" y="1044"/>
                  </a:lnTo>
                  <a:lnTo>
                    <a:pt x="38" y="1036"/>
                  </a:lnTo>
                  <a:lnTo>
                    <a:pt x="42" y="1030"/>
                  </a:lnTo>
                  <a:lnTo>
                    <a:pt x="44" y="1028"/>
                  </a:lnTo>
                  <a:lnTo>
                    <a:pt x="44" y="1028"/>
                  </a:lnTo>
                  <a:lnTo>
                    <a:pt x="61" y="1028"/>
                  </a:lnTo>
                  <a:lnTo>
                    <a:pt x="76" y="1026"/>
                  </a:lnTo>
                  <a:lnTo>
                    <a:pt x="89" y="1024"/>
                  </a:lnTo>
                  <a:lnTo>
                    <a:pt x="89" y="1024"/>
                  </a:lnTo>
                  <a:lnTo>
                    <a:pt x="104" y="1021"/>
                  </a:lnTo>
                  <a:lnTo>
                    <a:pt x="117" y="1018"/>
                  </a:lnTo>
                  <a:lnTo>
                    <a:pt x="117" y="1018"/>
                  </a:lnTo>
                  <a:lnTo>
                    <a:pt x="132" y="1016"/>
                  </a:lnTo>
                  <a:lnTo>
                    <a:pt x="132" y="1016"/>
                  </a:lnTo>
                  <a:lnTo>
                    <a:pt x="131" y="1022"/>
                  </a:lnTo>
                  <a:lnTo>
                    <a:pt x="129" y="1027"/>
                  </a:lnTo>
                  <a:lnTo>
                    <a:pt x="131" y="1033"/>
                  </a:lnTo>
                  <a:lnTo>
                    <a:pt x="131" y="1033"/>
                  </a:lnTo>
                  <a:lnTo>
                    <a:pt x="127" y="1035"/>
                  </a:lnTo>
                  <a:lnTo>
                    <a:pt x="125" y="1038"/>
                  </a:lnTo>
                  <a:lnTo>
                    <a:pt x="121" y="1044"/>
                  </a:lnTo>
                  <a:lnTo>
                    <a:pt x="117" y="1051"/>
                  </a:lnTo>
                  <a:lnTo>
                    <a:pt x="117" y="1051"/>
                  </a:lnTo>
                  <a:lnTo>
                    <a:pt x="115" y="1062"/>
                  </a:lnTo>
                  <a:lnTo>
                    <a:pt x="115" y="1071"/>
                  </a:lnTo>
                  <a:lnTo>
                    <a:pt x="116" y="1079"/>
                  </a:lnTo>
                  <a:lnTo>
                    <a:pt x="119" y="1085"/>
                  </a:lnTo>
                  <a:lnTo>
                    <a:pt x="121" y="1090"/>
                  </a:lnTo>
                  <a:lnTo>
                    <a:pt x="123" y="1093"/>
                  </a:lnTo>
                  <a:lnTo>
                    <a:pt x="125" y="1096"/>
                  </a:lnTo>
                  <a:lnTo>
                    <a:pt x="125" y="1096"/>
                  </a:lnTo>
                  <a:lnTo>
                    <a:pt x="132" y="1103"/>
                  </a:lnTo>
                  <a:lnTo>
                    <a:pt x="138" y="1107"/>
                  </a:lnTo>
                  <a:lnTo>
                    <a:pt x="145" y="1108"/>
                  </a:lnTo>
                  <a:lnTo>
                    <a:pt x="151" y="1109"/>
                  </a:lnTo>
                  <a:lnTo>
                    <a:pt x="158" y="1108"/>
                  </a:lnTo>
                  <a:lnTo>
                    <a:pt x="162" y="1108"/>
                  </a:lnTo>
                  <a:lnTo>
                    <a:pt x="167" y="1106"/>
                  </a:lnTo>
                  <a:lnTo>
                    <a:pt x="167" y="1106"/>
                  </a:lnTo>
                  <a:lnTo>
                    <a:pt x="173" y="1106"/>
                  </a:lnTo>
                  <a:lnTo>
                    <a:pt x="180" y="1104"/>
                  </a:lnTo>
                  <a:lnTo>
                    <a:pt x="184" y="1102"/>
                  </a:lnTo>
                  <a:lnTo>
                    <a:pt x="190" y="1099"/>
                  </a:lnTo>
                  <a:lnTo>
                    <a:pt x="197" y="1094"/>
                  </a:lnTo>
                  <a:lnTo>
                    <a:pt x="203" y="1087"/>
                  </a:lnTo>
                  <a:lnTo>
                    <a:pt x="206" y="1081"/>
                  </a:lnTo>
                  <a:lnTo>
                    <a:pt x="208" y="1075"/>
                  </a:lnTo>
                  <a:lnTo>
                    <a:pt x="210" y="1070"/>
                  </a:lnTo>
                  <a:lnTo>
                    <a:pt x="210" y="1070"/>
                  </a:lnTo>
                  <a:lnTo>
                    <a:pt x="210" y="1060"/>
                  </a:lnTo>
                  <a:lnTo>
                    <a:pt x="209" y="1051"/>
                  </a:lnTo>
                  <a:lnTo>
                    <a:pt x="206" y="1045"/>
                  </a:lnTo>
                  <a:lnTo>
                    <a:pt x="203" y="1039"/>
                  </a:lnTo>
                  <a:lnTo>
                    <a:pt x="200" y="1035"/>
                  </a:lnTo>
                  <a:lnTo>
                    <a:pt x="197" y="1031"/>
                  </a:lnTo>
                  <a:lnTo>
                    <a:pt x="194" y="1028"/>
                  </a:lnTo>
                  <a:lnTo>
                    <a:pt x="194" y="1028"/>
                  </a:lnTo>
                  <a:lnTo>
                    <a:pt x="187" y="1025"/>
                  </a:lnTo>
                  <a:lnTo>
                    <a:pt x="182" y="1023"/>
                  </a:lnTo>
                  <a:lnTo>
                    <a:pt x="175" y="1023"/>
                  </a:lnTo>
                  <a:lnTo>
                    <a:pt x="171" y="1023"/>
                  </a:lnTo>
                  <a:lnTo>
                    <a:pt x="162" y="1025"/>
                  </a:lnTo>
                  <a:lnTo>
                    <a:pt x="160" y="1026"/>
                  </a:lnTo>
                  <a:lnTo>
                    <a:pt x="160" y="1026"/>
                  </a:lnTo>
                  <a:lnTo>
                    <a:pt x="152" y="1025"/>
                  </a:lnTo>
                  <a:lnTo>
                    <a:pt x="146" y="1026"/>
                  </a:lnTo>
                  <a:lnTo>
                    <a:pt x="138" y="1028"/>
                  </a:lnTo>
                  <a:lnTo>
                    <a:pt x="138" y="1028"/>
                  </a:lnTo>
                  <a:lnTo>
                    <a:pt x="138" y="1023"/>
                  </a:lnTo>
                  <a:lnTo>
                    <a:pt x="140" y="1017"/>
                  </a:lnTo>
                  <a:lnTo>
                    <a:pt x="143" y="1013"/>
                  </a:lnTo>
                  <a:lnTo>
                    <a:pt x="143" y="1013"/>
                  </a:lnTo>
                  <a:lnTo>
                    <a:pt x="148" y="1012"/>
                  </a:lnTo>
                  <a:lnTo>
                    <a:pt x="152" y="1010"/>
                  </a:lnTo>
                  <a:lnTo>
                    <a:pt x="156" y="1007"/>
                  </a:lnTo>
                  <a:lnTo>
                    <a:pt x="158" y="1005"/>
                  </a:lnTo>
                  <a:lnTo>
                    <a:pt x="159" y="1003"/>
                  </a:lnTo>
                  <a:lnTo>
                    <a:pt x="158" y="1002"/>
                  </a:lnTo>
                  <a:lnTo>
                    <a:pt x="180" y="998"/>
                  </a:lnTo>
                  <a:lnTo>
                    <a:pt x="180" y="998"/>
                  </a:lnTo>
                  <a:lnTo>
                    <a:pt x="185" y="1001"/>
                  </a:lnTo>
                  <a:lnTo>
                    <a:pt x="195" y="1003"/>
                  </a:lnTo>
                  <a:lnTo>
                    <a:pt x="206" y="1005"/>
                  </a:lnTo>
                  <a:lnTo>
                    <a:pt x="206" y="1005"/>
                  </a:lnTo>
                  <a:lnTo>
                    <a:pt x="218" y="1007"/>
                  </a:lnTo>
                  <a:lnTo>
                    <a:pt x="229" y="1007"/>
                  </a:lnTo>
                  <a:lnTo>
                    <a:pt x="239" y="1006"/>
                  </a:lnTo>
                  <a:lnTo>
                    <a:pt x="239" y="1006"/>
                  </a:lnTo>
                  <a:lnTo>
                    <a:pt x="247" y="1005"/>
                  </a:lnTo>
                  <a:lnTo>
                    <a:pt x="255" y="1005"/>
                  </a:lnTo>
                  <a:lnTo>
                    <a:pt x="264" y="1006"/>
                  </a:lnTo>
                  <a:lnTo>
                    <a:pt x="283" y="1067"/>
                  </a:lnTo>
                  <a:lnTo>
                    <a:pt x="283" y="1067"/>
                  </a:lnTo>
                  <a:lnTo>
                    <a:pt x="276" y="1072"/>
                  </a:lnTo>
                  <a:lnTo>
                    <a:pt x="271" y="1077"/>
                  </a:lnTo>
                  <a:lnTo>
                    <a:pt x="267" y="1084"/>
                  </a:lnTo>
                  <a:lnTo>
                    <a:pt x="264" y="1091"/>
                  </a:lnTo>
                  <a:lnTo>
                    <a:pt x="262" y="1096"/>
                  </a:lnTo>
                  <a:lnTo>
                    <a:pt x="262" y="1103"/>
                  </a:lnTo>
                  <a:lnTo>
                    <a:pt x="262" y="1114"/>
                  </a:lnTo>
                  <a:lnTo>
                    <a:pt x="263" y="1125"/>
                  </a:lnTo>
                  <a:lnTo>
                    <a:pt x="266" y="1132"/>
                  </a:lnTo>
                  <a:lnTo>
                    <a:pt x="270" y="1139"/>
                  </a:lnTo>
                  <a:lnTo>
                    <a:pt x="270" y="1139"/>
                  </a:lnTo>
                  <a:lnTo>
                    <a:pt x="275" y="1146"/>
                  </a:lnTo>
                  <a:lnTo>
                    <a:pt x="279" y="1151"/>
                  </a:lnTo>
                  <a:lnTo>
                    <a:pt x="285" y="1155"/>
                  </a:lnTo>
                  <a:lnTo>
                    <a:pt x="289" y="1158"/>
                  </a:lnTo>
                  <a:lnTo>
                    <a:pt x="297" y="1162"/>
                  </a:lnTo>
                  <a:lnTo>
                    <a:pt x="300" y="1162"/>
                  </a:lnTo>
                  <a:lnTo>
                    <a:pt x="300" y="1162"/>
                  </a:lnTo>
                  <a:lnTo>
                    <a:pt x="308" y="1162"/>
                  </a:lnTo>
                  <a:lnTo>
                    <a:pt x="316" y="1161"/>
                  </a:lnTo>
                  <a:lnTo>
                    <a:pt x="322" y="1160"/>
                  </a:lnTo>
                  <a:lnTo>
                    <a:pt x="326" y="1157"/>
                  </a:lnTo>
                  <a:lnTo>
                    <a:pt x="333" y="1154"/>
                  </a:lnTo>
                  <a:lnTo>
                    <a:pt x="335" y="1153"/>
                  </a:lnTo>
                  <a:lnTo>
                    <a:pt x="335" y="1153"/>
                  </a:lnTo>
                  <a:lnTo>
                    <a:pt x="341" y="1151"/>
                  </a:lnTo>
                  <a:lnTo>
                    <a:pt x="346" y="1149"/>
                  </a:lnTo>
                  <a:lnTo>
                    <a:pt x="355" y="1143"/>
                  </a:lnTo>
                  <a:lnTo>
                    <a:pt x="362" y="1137"/>
                  </a:lnTo>
                  <a:lnTo>
                    <a:pt x="367" y="1130"/>
                  </a:lnTo>
                  <a:lnTo>
                    <a:pt x="370" y="1123"/>
                  </a:lnTo>
                  <a:lnTo>
                    <a:pt x="371" y="1118"/>
                  </a:lnTo>
                  <a:lnTo>
                    <a:pt x="372" y="1114"/>
                  </a:lnTo>
                  <a:lnTo>
                    <a:pt x="372" y="1114"/>
                  </a:lnTo>
                  <a:lnTo>
                    <a:pt x="382" y="1117"/>
                  </a:lnTo>
                  <a:lnTo>
                    <a:pt x="391" y="1119"/>
                  </a:lnTo>
                  <a:lnTo>
                    <a:pt x="399" y="1118"/>
                  </a:lnTo>
                  <a:lnTo>
                    <a:pt x="405" y="1116"/>
                  </a:lnTo>
                  <a:lnTo>
                    <a:pt x="411" y="1114"/>
                  </a:lnTo>
                  <a:lnTo>
                    <a:pt x="415" y="1111"/>
                  </a:lnTo>
                  <a:lnTo>
                    <a:pt x="418" y="1108"/>
                  </a:lnTo>
                  <a:lnTo>
                    <a:pt x="418" y="1108"/>
                  </a:lnTo>
                  <a:lnTo>
                    <a:pt x="424" y="1118"/>
                  </a:lnTo>
                  <a:lnTo>
                    <a:pt x="428" y="1121"/>
                  </a:lnTo>
                  <a:lnTo>
                    <a:pt x="430" y="1122"/>
                  </a:lnTo>
                  <a:lnTo>
                    <a:pt x="432" y="1121"/>
                  </a:lnTo>
                  <a:lnTo>
                    <a:pt x="432" y="1121"/>
                  </a:lnTo>
                  <a:lnTo>
                    <a:pt x="433" y="1121"/>
                  </a:lnTo>
                  <a:lnTo>
                    <a:pt x="434" y="1121"/>
                  </a:lnTo>
                  <a:lnTo>
                    <a:pt x="435" y="1123"/>
                  </a:lnTo>
                  <a:lnTo>
                    <a:pt x="436" y="1127"/>
                  </a:lnTo>
                  <a:lnTo>
                    <a:pt x="436" y="1127"/>
                  </a:lnTo>
                  <a:lnTo>
                    <a:pt x="439" y="1130"/>
                  </a:lnTo>
                  <a:lnTo>
                    <a:pt x="441" y="1132"/>
                  </a:lnTo>
                  <a:lnTo>
                    <a:pt x="446" y="1134"/>
                  </a:lnTo>
                  <a:lnTo>
                    <a:pt x="449" y="1134"/>
                  </a:lnTo>
                  <a:lnTo>
                    <a:pt x="450" y="1133"/>
                  </a:lnTo>
                  <a:lnTo>
                    <a:pt x="450" y="1133"/>
                  </a:lnTo>
                  <a:lnTo>
                    <a:pt x="452" y="1133"/>
                  </a:lnTo>
                  <a:lnTo>
                    <a:pt x="453" y="1134"/>
                  </a:lnTo>
                  <a:lnTo>
                    <a:pt x="456" y="1136"/>
                  </a:lnTo>
                  <a:lnTo>
                    <a:pt x="456" y="1136"/>
                  </a:lnTo>
                  <a:lnTo>
                    <a:pt x="462" y="1140"/>
                  </a:lnTo>
                  <a:lnTo>
                    <a:pt x="467" y="1141"/>
                  </a:lnTo>
                  <a:lnTo>
                    <a:pt x="471" y="1141"/>
                  </a:lnTo>
                  <a:lnTo>
                    <a:pt x="472" y="1141"/>
                  </a:lnTo>
                  <a:lnTo>
                    <a:pt x="472" y="1141"/>
                  </a:lnTo>
                  <a:lnTo>
                    <a:pt x="474" y="1140"/>
                  </a:lnTo>
                  <a:lnTo>
                    <a:pt x="476" y="1140"/>
                  </a:lnTo>
                  <a:lnTo>
                    <a:pt x="479" y="1141"/>
                  </a:lnTo>
                  <a:lnTo>
                    <a:pt x="479" y="1141"/>
                  </a:lnTo>
                  <a:lnTo>
                    <a:pt x="482" y="1143"/>
                  </a:lnTo>
                  <a:lnTo>
                    <a:pt x="484" y="1143"/>
                  </a:lnTo>
                  <a:lnTo>
                    <a:pt x="487" y="1144"/>
                  </a:lnTo>
                  <a:lnTo>
                    <a:pt x="490" y="1143"/>
                  </a:lnTo>
                  <a:lnTo>
                    <a:pt x="494" y="1141"/>
                  </a:lnTo>
                  <a:lnTo>
                    <a:pt x="495" y="1140"/>
                  </a:lnTo>
                  <a:lnTo>
                    <a:pt x="509" y="1140"/>
                  </a:lnTo>
                  <a:lnTo>
                    <a:pt x="509" y="1140"/>
                  </a:lnTo>
                  <a:lnTo>
                    <a:pt x="521" y="1140"/>
                  </a:lnTo>
                  <a:lnTo>
                    <a:pt x="527" y="1141"/>
                  </a:lnTo>
                  <a:lnTo>
                    <a:pt x="528" y="1142"/>
                  </a:lnTo>
                  <a:lnTo>
                    <a:pt x="528" y="1143"/>
                  </a:lnTo>
                  <a:lnTo>
                    <a:pt x="528" y="1143"/>
                  </a:lnTo>
                  <a:lnTo>
                    <a:pt x="528" y="1145"/>
                  </a:lnTo>
                  <a:lnTo>
                    <a:pt x="528" y="1149"/>
                  </a:lnTo>
                  <a:lnTo>
                    <a:pt x="530" y="1151"/>
                  </a:lnTo>
                  <a:lnTo>
                    <a:pt x="530" y="1151"/>
                  </a:lnTo>
                  <a:lnTo>
                    <a:pt x="545" y="1154"/>
                  </a:lnTo>
                  <a:lnTo>
                    <a:pt x="558" y="1155"/>
                  </a:lnTo>
                  <a:lnTo>
                    <a:pt x="571" y="1154"/>
                  </a:lnTo>
                  <a:lnTo>
                    <a:pt x="580" y="1153"/>
                  </a:lnTo>
                  <a:lnTo>
                    <a:pt x="588" y="1151"/>
                  </a:lnTo>
                  <a:lnTo>
                    <a:pt x="594" y="1148"/>
                  </a:lnTo>
                  <a:lnTo>
                    <a:pt x="598" y="1145"/>
                  </a:lnTo>
                  <a:lnTo>
                    <a:pt x="598" y="1145"/>
                  </a:lnTo>
                  <a:lnTo>
                    <a:pt x="599" y="1143"/>
                  </a:lnTo>
                  <a:lnTo>
                    <a:pt x="599" y="1142"/>
                  </a:lnTo>
                  <a:lnTo>
                    <a:pt x="599" y="1141"/>
                  </a:lnTo>
                  <a:lnTo>
                    <a:pt x="599" y="1141"/>
                  </a:lnTo>
                  <a:lnTo>
                    <a:pt x="599" y="1139"/>
                  </a:lnTo>
                  <a:lnTo>
                    <a:pt x="598" y="1136"/>
                  </a:lnTo>
                  <a:lnTo>
                    <a:pt x="597" y="1133"/>
                  </a:lnTo>
                  <a:lnTo>
                    <a:pt x="597" y="1133"/>
                  </a:lnTo>
                  <a:lnTo>
                    <a:pt x="598" y="1129"/>
                  </a:lnTo>
                  <a:lnTo>
                    <a:pt x="598" y="1127"/>
                  </a:lnTo>
                  <a:lnTo>
                    <a:pt x="597" y="1122"/>
                  </a:lnTo>
                  <a:lnTo>
                    <a:pt x="597" y="1122"/>
                  </a:lnTo>
                  <a:lnTo>
                    <a:pt x="596" y="1117"/>
                  </a:lnTo>
                  <a:lnTo>
                    <a:pt x="596" y="1113"/>
                  </a:lnTo>
                  <a:lnTo>
                    <a:pt x="596" y="1113"/>
                  </a:lnTo>
                  <a:lnTo>
                    <a:pt x="594" y="1103"/>
                  </a:lnTo>
                  <a:lnTo>
                    <a:pt x="591" y="1094"/>
                  </a:lnTo>
                  <a:lnTo>
                    <a:pt x="589" y="1085"/>
                  </a:lnTo>
                  <a:lnTo>
                    <a:pt x="589" y="1085"/>
                  </a:lnTo>
                  <a:lnTo>
                    <a:pt x="588" y="1083"/>
                  </a:lnTo>
                  <a:lnTo>
                    <a:pt x="589" y="1082"/>
                  </a:lnTo>
                  <a:lnTo>
                    <a:pt x="591" y="1082"/>
                  </a:lnTo>
                  <a:lnTo>
                    <a:pt x="591" y="1082"/>
                  </a:lnTo>
                  <a:lnTo>
                    <a:pt x="596" y="1082"/>
                  </a:lnTo>
                  <a:lnTo>
                    <a:pt x="600" y="1082"/>
                  </a:lnTo>
                  <a:lnTo>
                    <a:pt x="603" y="1081"/>
                  </a:lnTo>
                  <a:lnTo>
                    <a:pt x="603" y="1081"/>
                  </a:lnTo>
                  <a:lnTo>
                    <a:pt x="606" y="1080"/>
                  </a:lnTo>
                  <a:lnTo>
                    <a:pt x="607" y="1077"/>
                  </a:lnTo>
                  <a:lnTo>
                    <a:pt x="607" y="1075"/>
                  </a:lnTo>
                  <a:lnTo>
                    <a:pt x="607" y="1075"/>
                  </a:lnTo>
                  <a:lnTo>
                    <a:pt x="606" y="1074"/>
                  </a:lnTo>
                  <a:lnTo>
                    <a:pt x="604" y="1073"/>
                  </a:lnTo>
                  <a:lnTo>
                    <a:pt x="600" y="1074"/>
                  </a:lnTo>
                  <a:lnTo>
                    <a:pt x="594" y="1076"/>
                  </a:lnTo>
                  <a:lnTo>
                    <a:pt x="590" y="1068"/>
                  </a:lnTo>
                  <a:lnTo>
                    <a:pt x="590" y="1068"/>
                  </a:lnTo>
                  <a:lnTo>
                    <a:pt x="595" y="1064"/>
                  </a:lnTo>
                  <a:lnTo>
                    <a:pt x="598" y="1061"/>
                  </a:lnTo>
                  <a:lnTo>
                    <a:pt x="601" y="1057"/>
                  </a:lnTo>
                  <a:lnTo>
                    <a:pt x="603" y="1052"/>
                  </a:lnTo>
                  <a:lnTo>
                    <a:pt x="607" y="1044"/>
                  </a:lnTo>
                  <a:lnTo>
                    <a:pt x="608" y="1040"/>
                  </a:lnTo>
                  <a:lnTo>
                    <a:pt x="608" y="1040"/>
                  </a:lnTo>
                  <a:lnTo>
                    <a:pt x="612" y="1013"/>
                  </a:lnTo>
                  <a:lnTo>
                    <a:pt x="615" y="995"/>
                  </a:lnTo>
                  <a:lnTo>
                    <a:pt x="615" y="995"/>
                  </a:lnTo>
                  <a:lnTo>
                    <a:pt x="621" y="966"/>
                  </a:lnTo>
                  <a:lnTo>
                    <a:pt x="623" y="950"/>
                  </a:lnTo>
                  <a:lnTo>
                    <a:pt x="623" y="950"/>
                  </a:lnTo>
                  <a:lnTo>
                    <a:pt x="626" y="946"/>
                  </a:lnTo>
                  <a:lnTo>
                    <a:pt x="629" y="942"/>
                  </a:lnTo>
                  <a:lnTo>
                    <a:pt x="629" y="938"/>
                  </a:lnTo>
                  <a:lnTo>
                    <a:pt x="629" y="938"/>
                  </a:lnTo>
                  <a:lnTo>
                    <a:pt x="631" y="931"/>
                  </a:lnTo>
                  <a:lnTo>
                    <a:pt x="631" y="927"/>
                  </a:lnTo>
                  <a:lnTo>
                    <a:pt x="631" y="927"/>
                  </a:lnTo>
                  <a:lnTo>
                    <a:pt x="632" y="920"/>
                  </a:lnTo>
                  <a:lnTo>
                    <a:pt x="633" y="914"/>
                  </a:lnTo>
                  <a:lnTo>
                    <a:pt x="634" y="909"/>
                  </a:lnTo>
                  <a:lnTo>
                    <a:pt x="634" y="909"/>
                  </a:lnTo>
                  <a:lnTo>
                    <a:pt x="637" y="906"/>
                  </a:lnTo>
                  <a:lnTo>
                    <a:pt x="639" y="901"/>
                  </a:lnTo>
                  <a:lnTo>
                    <a:pt x="643" y="891"/>
                  </a:lnTo>
                  <a:lnTo>
                    <a:pt x="645" y="881"/>
                  </a:lnTo>
                  <a:lnTo>
                    <a:pt x="645" y="881"/>
                  </a:lnTo>
                  <a:lnTo>
                    <a:pt x="648" y="871"/>
                  </a:lnTo>
                  <a:lnTo>
                    <a:pt x="652" y="855"/>
                  </a:lnTo>
                  <a:lnTo>
                    <a:pt x="655" y="835"/>
                  </a:lnTo>
                  <a:lnTo>
                    <a:pt x="655" y="835"/>
                  </a:lnTo>
                  <a:lnTo>
                    <a:pt x="657" y="830"/>
                  </a:lnTo>
                  <a:lnTo>
                    <a:pt x="658" y="822"/>
                  </a:lnTo>
                  <a:lnTo>
                    <a:pt x="659" y="812"/>
                  </a:lnTo>
                  <a:lnTo>
                    <a:pt x="659" y="812"/>
                  </a:lnTo>
                  <a:lnTo>
                    <a:pt x="666" y="806"/>
                  </a:lnTo>
                  <a:lnTo>
                    <a:pt x="676" y="796"/>
                  </a:lnTo>
                  <a:lnTo>
                    <a:pt x="694" y="772"/>
                  </a:lnTo>
                  <a:lnTo>
                    <a:pt x="716" y="742"/>
                  </a:lnTo>
                  <a:lnTo>
                    <a:pt x="716" y="742"/>
                  </a:lnTo>
                  <a:lnTo>
                    <a:pt x="717" y="748"/>
                  </a:lnTo>
                  <a:lnTo>
                    <a:pt x="719" y="756"/>
                  </a:lnTo>
                  <a:lnTo>
                    <a:pt x="726" y="770"/>
                  </a:lnTo>
                  <a:lnTo>
                    <a:pt x="734" y="782"/>
                  </a:lnTo>
                  <a:lnTo>
                    <a:pt x="737" y="786"/>
                  </a:lnTo>
                  <a:lnTo>
                    <a:pt x="737" y="786"/>
                  </a:lnTo>
                  <a:lnTo>
                    <a:pt x="746" y="796"/>
                  </a:lnTo>
                  <a:lnTo>
                    <a:pt x="752" y="806"/>
                  </a:lnTo>
                  <a:lnTo>
                    <a:pt x="762" y="820"/>
                  </a:lnTo>
                  <a:lnTo>
                    <a:pt x="766" y="830"/>
                  </a:lnTo>
                  <a:lnTo>
                    <a:pt x="768" y="833"/>
                  </a:lnTo>
                  <a:lnTo>
                    <a:pt x="768" y="833"/>
                  </a:lnTo>
                  <a:lnTo>
                    <a:pt x="774" y="852"/>
                  </a:lnTo>
                  <a:lnTo>
                    <a:pt x="782" y="866"/>
                  </a:lnTo>
                  <a:lnTo>
                    <a:pt x="789" y="878"/>
                  </a:lnTo>
                  <a:lnTo>
                    <a:pt x="789" y="878"/>
                  </a:lnTo>
                  <a:lnTo>
                    <a:pt x="795" y="885"/>
                  </a:lnTo>
                  <a:lnTo>
                    <a:pt x="800" y="892"/>
                  </a:lnTo>
                  <a:lnTo>
                    <a:pt x="807" y="906"/>
                  </a:lnTo>
                  <a:lnTo>
                    <a:pt x="811" y="915"/>
                  </a:lnTo>
                  <a:lnTo>
                    <a:pt x="812" y="920"/>
                  </a:lnTo>
                  <a:lnTo>
                    <a:pt x="812" y="920"/>
                  </a:lnTo>
                  <a:lnTo>
                    <a:pt x="817" y="936"/>
                  </a:lnTo>
                  <a:lnTo>
                    <a:pt x="821" y="950"/>
                  </a:lnTo>
                  <a:lnTo>
                    <a:pt x="829" y="972"/>
                  </a:lnTo>
                  <a:lnTo>
                    <a:pt x="835" y="985"/>
                  </a:lnTo>
                  <a:lnTo>
                    <a:pt x="838" y="990"/>
                  </a:lnTo>
                  <a:lnTo>
                    <a:pt x="838" y="990"/>
                  </a:lnTo>
                  <a:lnTo>
                    <a:pt x="846" y="1018"/>
                  </a:lnTo>
                  <a:lnTo>
                    <a:pt x="851" y="1034"/>
                  </a:lnTo>
                  <a:lnTo>
                    <a:pt x="851" y="1040"/>
                  </a:lnTo>
                  <a:lnTo>
                    <a:pt x="851" y="1041"/>
                  </a:lnTo>
                  <a:lnTo>
                    <a:pt x="851" y="1041"/>
                  </a:lnTo>
                  <a:lnTo>
                    <a:pt x="846" y="1051"/>
                  </a:lnTo>
                  <a:lnTo>
                    <a:pt x="843" y="1065"/>
                  </a:lnTo>
                  <a:lnTo>
                    <a:pt x="839" y="1082"/>
                  </a:lnTo>
                  <a:lnTo>
                    <a:pt x="839" y="1082"/>
                  </a:lnTo>
                  <a:lnTo>
                    <a:pt x="836" y="1083"/>
                  </a:lnTo>
                  <a:lnTo>
                    <a:pt x="834" y="1084"/>
                  </a:lnTo>
                  <a:lnTo>
                    <a:pt x="833" y="1087"/>
                  </a:lnTo>
                  <a:lnTo>
                    <a:pt x="833" y="1091"/>
                  </a:lnTo>
                  <a:lnTo>
                    <a:pt x="833" y="1092"/>
                  </a:lnTo>
                  <a:lnTo>
                    <a:pt x="833" y="1092"/>
                  </a:lnTo>
                  <a:lnTo>
                    <a:pt x="831" y="1093"/>
                  </a:lnTo>
                  <a:lnTo>
                    <a:pt x="830" y="1094"/>
                  </a:lnTo>
                  <a:lnTo>
                    <a:pt x="830" y="1095"/>
                  </a:lnTo>
                  <a:lnTo>
                    <a:pt x="830" y="1095"/>
                  </a:lnTo>
                  <a:lnTo>
                    <a:pt x="828" y="1096"/>
                  </a:lnTo>
                  <a:lnTo>
                    <a:pt x="824" y="1098"/>
                  </a:lnTo>
                  <a:lnTo>
                    <a:pt x="820" y="1102"/>
                  </a:lnTo>
                  <a:lnTo>
                    <a:pt x="820" y="1102"/>
                  </a:lnTo>
                  <a:lnTo>
                    <a:pt x="818" y="1102"/>
                  </a:lnTo>
                  <a:lnTo>
                    <a:pt x="816" y="1103"/>
                  </a:lnTo>
                  <a:lnTo>
                    <a:pt x="815" y="1106"/>
                  </a:lnTo>
                  <a:lnTo>
                    <a:pt x="815" y="1106"/>
                  </a:lnTo>
                  <a:lnTo>
                    <a:pt x="812" y="1107"/>
                  </a:lnTo>
                  <a:lnTo>
                    <a:pt x="808" y="1108"/>
                  </a:lnTo>
                  <a:lnTo>
                    <a:pt x="797" y="1109"/>
                  </a:lnTo>
                  <a:lnTo>
                    <a:pt x="782" y="1110"/>
                  </a:lnTo>
                  <a:lnTo>
                    <a:pt x="782" y="1110"/>
                  </a:lnTo>
                  <a:lnTo>
                    <a:pt x="780" y="1111"/>
                  </a:lnTo>
                  <a:lnTo>
                    <a:pt x="777" y="1113"/>
                  </a:lnTo>
                  <a:lnTo>
                    <a:pt x="774" y="1117"/>
                  </a:lnTo>
                  <a:lnTo>
                    <a:pt x="771" y="1121"/>
                  </a:lnTo>
                  <a:lnTo>
                    <a:pt x="771" y="1121"/>
                  </a:lnTo>
                  <a:lnTo>
                    <a:pt x="771" y="1127"/>
                  </a:lnTo>
                  <a:lnTo>
                    <a:pt x="771" y="1131"/>
                  </a:lnTo>
                  <a:lnTo>
                    <a:pt x="773" y="1134"/>
                  </a:lnTo>
                  <a:lnTo>
                    <a:pt x="773" y="1134"/>
                  </a:lnTo>
                  <a:lnTo>
                    <a:pt x="774" y="1139"/>
                  </a:lnTo>
                  <a:lnTo>
                    <a:pt x="776" y="1140"/>
                  </a:lnTo>
                  <a:lnTo>
                    <a:pt x="777" y="1141"/>
                  </a:lnTo>
                  <a:lnTo>
                    <a:pt x="777" y="1141"/>
                  </a:lnTo>
                  <a:lnTo>
                    <a:pt x="782" y="1143"/>
                  </a:lnTo>
                  <a:lnTo>
                    <a:pt x="786" y="1146"/>
                  </a:lnTo>
                  <a:lnTo>
                    <a:pt x="797" y="1150"/>
                  </a:lnTo>
                  <a:lnTo>
                    <a:pt x="810" y="1152"/>
                  </a:lnTo>
                  <a:lnTo>
                    <a:pt x="824" y="1153"/>
                  </a:lnTo>
                  <a:lnTo>
                    <a:pt x="847" y="1154"/>
                  </a:lnTo>
                  <a:lnTo>
                    <a:pt x="858" y="1153"/>
                  </a:lnTo>
                  <a:lnTo>
                    <a:pt x="858" y="1153"/>
                  </a:lnTo>
                  <a:lnTo>
                    <a:pt x="873" y="1152"/>
                  </a:lnTo>
                  <a:lnTo>
                    <a:pt x="885" y="1149"/>
                  </a:lnTo>
                  <a:lnTo>
                    <a:pt x="899" y="1145"/>
                  </a:lnTo>
                  <a:lnTo>
                    <a:pt x="899" y="1145"/>
                  </a:lnTo>
                  <a:lnTo>
                    <a:pt x="902" y="1144"/>
                  </a:lnTo>
                  <a:lnTo>
                    <a:pt x="907" y="1145"/>
                  </a:lnTo>
                  <a:lnTo>
                    <a:pt x="912" y="1148"/>
                  </a:lnTo>
                  <a:lnTo>
                    <a:pt x="915" y="1150"/>
                  </a:lnTo>
                  <a:lnTo>
                    <a:pt x="916" y="1151"/>
                  </a:lnTo>
                  <a:lnTo>
                    <a:pt x="916" y="1151"/>
                  </a:lnTo>
                  <a:lnTo>
                    <a:pt x="932" y="1153"/>
                  </a:lnTo>
                  <a:lnTo>
                    <a:pt x="945" y="1152"/>
                  </a:lnTo>
                  <a:lnTo>
                    <a:pt x="957" y="1150"/>
                  </a:lnTo>
                  <a:lnTo>
                    <a:pt x="967" y="1148"/>
                  </a:lnTo>
                  <a:lnTo>
                    <a:pt x="982" y="1142"/>
                  </a:lnTo>
                  <a:lnTo>
                    <a:pt x="988" y="1140"/>
                  </a:lnTo>
                  <a:lnTo>
                    <a:pt x="988" y="1140"/>
                  </a:lnTo>
                  <a:lnTo>
                    <a:pt x="990" y="1138"/>
                  </a:lnTo>
                  <a:lnTo>
                    <a:pt x="991" y="1136"/>
                  </a:lnTo>
                  <a:lnTo>
                    <a:pt x="992" y="1134"/>
                  </a:lnTo>
                  <a:lnTo>
                    <a:pt x="991" y="1133"/>
                  </a:lnTo>
                  <a:lnTo>
                    <a:pt x="990" y="1131"/>
                  </a:lnTo>
                  <a:lnTo>
                    <a:pt x="989" y="1130"/>
                  </a:lnTo>
                  <a:lnTo>
                    <a:pt x="989" y="1130"/>
                  </a:lnTo>
                  <a:lnTo>
                    <a:pt x="989" y="1128"/>
                  </a:lnTo>
                  <a:lnTo>
                    <a:pt x="988" y="1126"/>
                  </a:lnTo>
                  <a:lnTo>
                    <a:pt x="985" y="1122"/>
                  </a:lnTo>
                  <a:lnTo>
                    <a:pt x="985" y="1122"/>
                  </a:lnTo>
                  <a:lnTo>
                    <a:pt x="984" y="1117"/>
                  </a:lnTo>
                  <a:lnTo>
                    <a:pt x="983" y="1114"/>
                  </a:lnTo>
                  <a:lnTo>
                    <a:pt x="983" y="1114"/>
                  </a:lnTo>
                  <a:lnTo>
                    <a:pt x="985" y="1110"/>
                  </a:lnTo>
                  <a:lnTo>
                    <a:pt x="986" y="1108"/>
                  </a:lnTo>
                  <a:lnTo>
                    <a:pt x="985" y="1106"/>
                  </a:lnTo>
                  <a:lnTo>
                    <a:pt x="984" y="1105"/>
                  </a:lnTo>
                  <a:lnTo>
                    <a:pt x="982" y="1104"/>
                  </a:lnTo>
                  <a:lnTo>
                    <a:pt x="980" y="1103"/>
                  </a:lnTo>
                  <a:lnTo>
                    <a:pt x="980" y="1103"/>
                  </a:lnTo>
                  <a:lnTo>
                    <a:pt x="982" y="1097"/>
                  </a:lnTo>
                  <a:lnTo>
                    <a:pt x="982" y="1093"/>
                  </a:lnTo>
                  <a:lnTo>
                    <a:pt x="981" y="1090"/>
                  </a:lnTo>
                  <a:lnTo>
                    <a:pt x="980" y="1087"/>
                  </a:lnTo>
                  <a:lnTo>
                    <a:pt x="975" y="1084"/>
                  </a:lnTo>
                  <a:lnTo>
                    <a:pt x="973" y="1083"/>
                  </a:lnTo>
                  <a:lnTo>
                    <a:pt x="973" y="1083"/>
                  </a:lnTo>
                  <a:lnTo>
                    <a:pt x="971" y="1067"/>
                  </a:lnTo>
                  <a:lnTo>
                    <a:pt x="969" y="1051"/>
                  </a:lnTo>
                  <a:lnTo>
                    <a:pt x="966" y="1037"/>
                  </a:lnTo>
                  <a:lnTo>
                    <a:pt x="966" y="1037"/>
                  </a:lnTo>
                  <a:lnTo>
                    <a:pt x="966" y="1033"/>
                  </a:lnTo>
                  <a:lnTo>
                    <a:pt x="965" y="1027"/>
                  </a:lnTo>
                  <a:lnTo>
                    <a:pt x="963" y="1022"/>
                  </a:lnTo>
                  <a:lnTo>
                    <a:pt x="963" y="1022"/>
                  </a:lnTo>
                  <a:lnTo>
                    <a:pt x="963" y="1018"/>
                  </a:lnTo>
                  <a:lnTo>
                    <a:pt x="962" y="1013"/>
                  </a:lnTo>
                  <a:lnTo>
                    <a:pt x="958" y="996"/>
                  </a:lnTo>
                  <a:lnTo>
                    <a:pt x="942" y="950"/>
                  </a:lnTo>
                  <a:lnTo>
                    <a:pt x="916" y="885"/>
                  </a:lnTo>
                  <a:lnTo>
                    <a:pt x="916" y="885"/>
                  </a:lnTo>
                  <a:lnTo>
                    <a:pt x="914" y="875"/>
                  </a:lnTo>
                  <a:lnTo>
                    <a:pt x="911" y="865"/>
                  </a:lnTo>
                  <a:lnTo>
                    <a:pt x="903" y="846"/>
                  </a:lnTo>
                  <a:lnTo>
                    <a:pt x="894" y="828"/>
                  </a:lnTo>
                  <a:lnTo>
                    <a:pt x="894" y="828"/>
                  </a:lnTo>
                  <a:lnTo>
                    <a:pt x="893" y="820"/>
                  </a:lnTo>
                  <a:lnTo>
                    <a:pt x="891" y="814"/>
                  </a:lnTo>
                  <a:lnTo>
                    <a:pt x="885" y="799"/>
                  </a:lnTo>
                  <a:lnTo>
                    <a:pt x="878" y="789"/>
                  </a:lnTo>
                  <a:lnTo>
                    <a:pt x="875" y="785"/>
                  </a:lnTo>
                  <a:lnTo>
                    <a:pt x="875" y="785"/>
                  </a:lnTo>
                  <a:lnTo>
                    <a:pt x="875" y="783"/>
                  </a:lnTo>
                  <a:lnTo>
                    <a:pt x="874" y="781"/>
                  </a:lnTo>
                  <a:lnTo>
                    <a:pt x="870" y="775"/>
                  </a:lnTo>
                  <a:lnTo>
                    <a:pt x="863" y="769"/>
                  </a:lnTo>
                  <a:lnTo>
                    <a:pt x="863" y="769"/>
                  </a:lnTo>
                  <a:lnTo>
                    <a:pt x="862" y="764"/>
                  </a:lnTo>
                  <a:lnTo>
                    <a:pt x="858" y="757"/>
                  </a:lnTo>
                  <a:lnTo>
                    <a:pt x="854" y="747"/>
                  </a:lnTo>
                  <a:lnTo>
                    <a:pt x="854" y="747"/>
                  </a:lnTo>
                  <a:lnTo>
                    <a:pt x="854" y="741"/>
                  </a:lnTo>
                  <a:lnTo>
                    <a:pt x="853" y="735"/>
                  </a:lnTo>
                  <a:lnTo>
                    <a:pt x="851" y="725"/>
                  </a:lnTo>
                  <a:lnTo>
                    <a:pt x="851" y="725"/>
                  </a:lnTo>
                  <a:lnTo>
                    <a:pt x="847" y="717"/>
                  </a:lnTo>
                  <a:lnTo>
                    <a:pt x="847" y="713"/>
                  </a:lnTo>
                  <a:lnTo>
                    <a:pt x="847" y="711"/>
                  </a:lnTo>
                  <a:lnTo>
                    <a:pt x="849" y="711"/>
                  </a:lnTo>
                  <a:lnTo>
                    <a:pt x="849" y="711"/>
                  </a:lnTo>
                  <a:lnTo>
                    <a:pt x="850" y="708"/>
                  </a:lnTo>
                  <a:lnTo>
                    <a:pt x="850" y="705"/>
                  </a:lnTo>
                  <a:lnTo>
                    <a:pt x="850" y="699"/>
                  </a:lnTo>
                  <a:lnTo>
                    <a:pt x="847" y="692"/>
                  </a:lnTo>
                  <a:lnTo>
                    <a:pt x="847" y="692"/>
                  </a:lnTo>
                  <a:lnTo>
                    <a:pt x="844" y="687"/>
                  </a:lnTo>
                  <a:lnTo>
                    <a:pt x="843" y="682"/>
                  </a:lnTo>
                  <a:lnTo>
                    <a:pt x="844" y="678"/>
                  </a:lnTo>
                  <a:lnTo>
                    <a:pt x="844" y="678"/>
                  </a:lnTo>
                  <a:lnTo>
                    <a:pt x="845" y="672"/>
                  </a:lnTo>
                  <a:lnTo>
                    <a:pt x="844" y="668"/>
                  </a:lnTo>
                  <a:lnTo>
                    <a:pt x="843" y="662"/>
                  </a:lnTo>
                  <a:lnTo>
                    <a:pt x="843" y="662"/>
                  </a:lnTo>
                  <a:lnTo>
                    <a:pt x="839" y="654"/>
                  </a:lnTo>
                  <a:lnTo>
                    <a:pt x="838" y="648"/>
                  </a:lnTo>
                  <a:lnTo>
                    <a:pt x="838" y="644"/>
                  </a:lnTo>
                  <a:lnTo>
                    <a:pt x="838" y="644"/>
                  </a:lnTo>
                  <a:lnTo>
                    <a:pt x="838" y="641"/>
                  </a:lnTo>
                  <a:lnTo>
                    <a:pt x="838" y="638"/>
                  </a:lnTo>
                  <a:lnTo>
                    <a:pt x="835" y="633"/>
                  </a:lnTo>
                  <a:lnTo>
                    <a:pt x="833" y="630"/>
                  </a:lnTo>
                  <a:lnTo>
                    <a:pt x="832" y="627"/>
                  </a:lnTo>
                  <a:lnTo>
                    <a:pt x="832" y="627"/>
                  </a:lnTo>
                  <a:lnTo>
                    <a:pt x="829" y="624"/>
                  </a:lnTo>
                  <a:lnTo>
                    <a:pt x="828" y="621"/>
                  </a:lnTo>
                  <a:lnTo>
                    <a:pt x="828" y="618"/>
                  </a:lnTo>
                  <a:lnTo>
                    <a:pt x="828" y="618"/>
                  </a:lnTo>
                  <a:lnTo>
                    <a:pt x="830" y="613"/>
                  </a:lnTo>
                  <a:lnTo>
                    <a:pt x="833" y="607"/>
                  </a:lnTo>
                  <a:lnTo>
                    <a:pt x="835" y="599"/>
                  </a:lnTo>
                  <a:lnTo>
                    <a:pt x="835" y="599"/>
                  </a:lnTo>
                  <a:lnTo>
                    <a:pt x="841" y="580"/>
                  </a:lnTo>
                  <a:lnTo>
                    <a:pt x="845" y="567"/>
                  </a:lnTo>
                  <a:lnTo>
                    <a:pt x="845" y="567"/>
                  </a:lnTo>
                  <a:lnTo>
                    <a:pt x="847" y="563"/>
                  </a:lnTo>
                  <a:lnTo>
                    <a:pt x="849" y="558"/>
                  </a:lnTo>
                  <a:lnTo>
                    <a:pt x="850" y="550"/>
                  </a:lnTo>
                  <a:lnTo>
                    <a:pt x="850" y="541"/>
                  </a:lnTo>
                  <a:lnTo>
                    <a:pt x="850" y="541"/>
                  </a:lnTo>
                  <a:lnTo>
                    <a:pt x="847" y="535"/>
                  </a:lnTo>
                  <a:lnTo>
                    <a:pt x="847" y="531"/>
                  </a:lnTo>
                  <a:lnTo>
                    <a:pt x="847" y="528"/>
                  </a:lnTo>
                  <a:lnTo>
                    <a:pt x="847" y="528"/>
                  </a:lnTo>
                  <a:lnTo>
                    <a:pt x="846" y="515"/>
                  </a:lnTo>
                  <a:lnTo>
                    <a:pt x="844" y="508"/>
                  </a:lnTo>
                  <a:lnTo>
                    <a:pt x="843" y="505"/>
                  </a:lnTo>
                  <a:lnTo>
                    <a:pt x="842" y="504"/>
                  </a:lnTo>
                  <a:lnTo>
                    <a:pt x="842" y="504"/>
                  </a:lnTo>
                  <a:lnTo>
                    <a:pt x="836" y="498"/>
                  </a:lnTo>
                  <a:lnTo>
                    <a:pt x="836" y="498"/>
                  </a:lnTo>
                  <a:lnTo>
                    <a:pt x="838" y="496"/>
                  </a:lnTo>
                  <a:lnTo>
                    <a:pt x="838" y="494"/>
                  </a:lnTo>
                  <a:lnTo>
                    <a:pt x="838" y="494"/>
                  </a:lnTo>
                  <a:lnTo>
                    <a:pt x="836" y="488"/>
                  </a:lnTo>
                  <a:lnTo>
                    <a:pt x="834" y="484"/>
                  </a:lnTo>
                  <a:lnTo>
                    <a:pt x="831" y="482"/>
                  </a:lnTo>
                  <a:lnTo>
                    <a:pt x="829" y="479"/>
                  </a:lnTo>
                  <a:lnTo>
                    <a:pt x="824" y="476"/>
                  </a:lnTo>
                  <a:lnTo>
                    <a:pt x="822" y="476"/>
                  </a:lnTo>
                  <a:lnTo>
                    <a:pt x="821" y="473"/>
                  </a:lnTo>
                  <a:lnTo>
                    <a:pt x="821" y="473"/>
                  </a:lnTo>
                  <a:lnTo>
                    <a:pt x="823" y="469"/>
                  </a:lnTo>
                  <a:lnTo>
                    <a:pt x="824" y="466"/>
                  </a:lnTo>
                  <a:lnTo>
                    <a:pt x="824" y="466"/>
                  </a:lnTo>
                  <a:lnTo>
                    <a:pt x="824" y="463"/>
                  </a:lnTo>
                  <a:lnTo>
                    <a:pt x="822" y="460"/>
                  </a:lnTo>
                  <a:lnTo>
                    <a:pt x="820" y="457"/>
                  </a:lnTo>
                  <a:lnTo>
                    <a:pt x="818" y="454"/>
                  </a:lnTo>
                  <a:lnTo>
                    <a:pt x="812" y="451"/>
                  </a:lnTo>
                  <a:lnTo>
                    <a:pt x="810" y="450"/>
                  </a:lnTo>
                  <a:lnTo>
                    <a:pt x="810" y="450"/>
                  </a:lnTo>
                  <a:lnTo>
                    <a:pt x="808" y="450"/>
                  </a:lnTo>
                  <a:lnTo>
                    <a:pt x="808" y="449"/>
                  </a:lnTo>
                  <a:lnTo>
                    <a:pt x="808" y="447"/>
                  </a:lnTo>
                  <a:lnTo>
                    <a:pt x="808" y="447"/>
                  </a:lnTo>
                  <a:lnTo>
                    <a:pt x="808" y="441"/>
                  </a:lnTo>
                  <a:lnTo>
                    <a:pt x="807" y="437"/>
                  </a:lnTo>
                  <a:lnTo>
                    <a:pt x="805" y="434"/>
                  </a:lnTo>
                  <a:lnTo>
                    <a:pt x="804" y="431"/>
                  </a:lnTo>
                  <a:lnTo>
                    <a:pt x="800" y="429"/>
                  </a:lnTo>
                  <a:lnTo>
                    <a:pt x="799" y="429"/>
                  </a:lnTo>
                  <a:lnTo>
                    <a:pt x="797" y="419"/>
                  </a:lnTo>
                  <a:lnTo>
                    <a:pt x="797" y="419"/>
                  </a:lnTo>
                  <a:lnTo>
                    <a:pt x="794" y="407"/>
                  </a:lnTo>
                  <a:lnTo>
                    <a:pt x="792" y="395"/>
                  </a:lnTo>
                  <a:lnTo>
                    <a:pt x="791" y="381"/>
                  </a:lnTo>
                  <a:lnTo>
                    <a:pt x="791" y="381"/>
                  </a:lnTo>
                  <a:lnTo>
                    <a:pt x="791" y="371"/>
                  </a:lnTo>
                  <a:lnTo>
                    <a:pt x="791" y="364"/>
                  </a:lnTo>
                  <a:lnTo>
                    <a:pt x="788" y="349"/>
                  </a:lnTo>
                  <a:lnTo>
                    <a:pt x="786" y="339"/>
                  </a:lnTo>
                  <a:lnTo>
                    <a:pt x="785" y="336"/>
                  </a:lnTo>
                  <a:lnTo>
                    <a:pt x="785" y="336"/>
                  </a:lnTo>
                  <a:lnTo>
                    <a:pt x="780" y="309"/>
                  </a:lnTo>
                  <a:lnTo>
                    <a:pt x="773" y="286"/>
                  </a:lnTo>
                  <a:lnTo>
                    <a:pt x="768" y="262"/>
                  </a:lnTo>
                  <a:lnTo>
                    <a:pt x="768" y="262"/>
                  </a:lnTo>
                  <a:lnTo>
                    <a:pt x="763" y="252"/>
                  </a:lnTo>
                  <a:lnTo>
                    <a:pt x="754" y="232"/>
                  </a:lnTo>
                  <a:lnTo>
                    <a:pt x="741" y="207"/>
                  </a:lnTo>
                  <a:lnTo>
                    <a:pt x="713" y="153"/>
                  </a:lnTo>
                  <a:lnTo>
                    <a:pt x="713" y="153"/>
                  </a:lnTo>
                  <a:lnTo>
                    <a:pt x="707" y="146"/>
                  </a:lnTo>
                  <a:lnTo>
                    <a:pt x="702" y="139"/>
                  </a:lnTo>
                  <a:lnTo>
                    <a:pt x="696" y="135"/>
                  </a:lnTo>
                  <a:lnTo>
                    <a:pt x="691" y="130"/>
                  </a:lnTo>
                  <a:lnTo>
                    <a:pt x="682" y="126"/>
                  </a:lnTo>
                  <a:lnTo>
                    <a:pt x="679" y="125"/>
                  </a:lnTo>
                  <a:lnTo>
                    <a:pt x="679" y="125"/>
                  </a:lnTo>
                  <a:lnTo>
                    <a:pt x="672" y="122"/>
                  </a:lnTo>
                  <a:lnTo>
                    <a:pt x="666" y="119"/>
                  </a:lnTo>
                  <a:lnTo>
                    <a:pt x="660" y="118"/>
                  </a:lnTo>
                  <a:lnTo>
                    <a:pt x="660" y="118"/>
                  </a:lnTo>
                  <a:lnTo>
                    <a:pt x="657" y="116"/>
                  </a:lnTo>
                  <a:lnTo>
                    <a:pt x="655" y="112"/>
                  </a:lnTo>
                  <a:lnTo>
                    <a:pt x="653" y="107"/>
                  </a:lnTo>
                  <a:lnTo>
                    <a:pt x="653" y="107"/>
                  </a:lnTo>
                  <a:lnTo>
                    <a:pt x="653" y="101"/>
                  </a:lnTo>
                  <a:lnTo>
                    <a:pt x="653" y="95"/>
                  </a:lnTo>
                  <a:lnTo>
                    <a:pt x="654" y="90"/>
                  </a:lnTo>
                  <a:lnTo>
                    <a:pt x="654" y="90"/>
                  </a:lnTo>
                  <a:lnTo>
                    <a:pt x="655" y="71"/>
                  </a:lnTo>
                  <a:lnTo>
                    <a:pt x="657" y="60"/>
                  </a:lnTo>
                  <a:lnTo>
                    <a:pt x="657" y="60"/>
                  </a:lnTo>
                  <a:lnTo>
                    <a:pt x="656" y="52"/>
                  </a:lnTo>
                  <a:lnTo>
                    <a:pt x="654" y="42"/>
                  </a:lnTo>
                  <a:lnTo>
                    <a:pt x="650" y="32"/>
                  </a:lnTo>
                  <a:lnTo>
                    <a:pt x="650" y="32"/>
                  </a:lnTo>
                  <a:lnTo>
                    <a:pt x="647" y="27"/>
                  </a:lnTo>
                  <a:lnTo>
                    <a:pt x="643" y="23"/>
                  </a:lnTo>
                  <a:lnTo>
                    <a:pt x="637" y="18"/>
                  </a:lnTo>
                  <a:lnTo>
                    <a:pt x="639" y="19"/>
                  </a:lnTo>
                  <a:lnTo>
                    <a:pt x="639" y="19"/>
                  </a:lnTo>
                  <a:lnTo>
                    <a:pt x="635" y="13"/>
                  </a:lnTo>
                  <a:lnTo>
                    <a:pt x="631" y="10"/>
                  </a:lnTo>
                  <a:lnTo>
                    <a:pt x="625" y="8"/>
                  </a:lnTo>
                  <a:lnTo>
                    <a:pt x="625" y="8"/>
                  </a:lnTo>
                  <a:lnTo>
                    <a:pt x="627" y="6"/>
                  </a:lnTo>
                  <a:lnTo>
                    <a:pt x="629" y="6"/>
                  </a:lnTo>
                  <a:lnTo>
                    <a:pt x="629" y="6"/>
                  </a:lnTo>
                  <a:lnTo>
                    <a:pt x="625" y="6"/>
                  </a:lnTo>
                  <a:lnTo>
                    <a:pt x="622" y="6"/>
                  </a:lnTo>
                  <a:lnTo>
                    <a:pt x="622" y="6"/>
                  </a:lnTo>
                  <a:lnTo>
                    <a:pt x="626" y="3"/>
                  </a:lnTo>
                  <a:lnTo>
                    <a:pt x="626" y="3"/>
                  </a:lnTo>
                  <a:lnTo>
                    <a:pt x="621" y="4"/>
                  </a:lnTo>
                  <a:lnTo>
                    <a:pt x="620" y="6"/>
                  </a:lnTo>
                  <a:lnTo>
                    <a:pt x="620" y="6"/>
                  </a:lnTo>
                  <a:lnTo>
                    <a:pt x="620" y="2"/>
                  </a:lnTo>
                  <a:lnTo>
                    <a:pt x="620" y="1"/>
                  </a:lnTo>
                  <a:lnTo>
                    <a:pt x="620" y="1"/>
                  </a:lnTo>
                  <a:lnTo>
                    <a:pt x="620" y="2"/>
                  </a:lnTo>
                  <a:lnTo>
                    <a:pt x="619" y="3"/>
                  </a:lnTo>
                  <a:lnTo>
                    <a:pt x="618" y="4"/>
                  </a:lnTo>
                  <a:lnTo>
                    <a:pt x="618" y="2"/>
                  </a:lnTo>
                  <a:lnTo>
                    <a:pt x="618" y="2"/>
                  </a:lnTo>
                  <a:lnTo>
                    <a:pt x="615" y="0"/>
                  </a:lnTo>
                  <a:lnTo>
                    <a:pt x="614" y="0"/>
                  </a:lnTo>
                  <a:lnTo>
                    <a:pt x="614" y="0"/>
                  </a:lnTo>
                  <a:lnTo>
                    <a:pt x="615" y="2"/>
                  </a:lnTo>
                  <a:lnTo>
                    <a:pt x="615" y="4"/>
                  </a:lnTo>
                  <a:lnTo>
                    <a:pt x="613" y="4"/>
                  </a:lnTo>
                  <a:lnTo>
                    <a:pt x="613" y="4"/>
                  </a:lnTo>
                  <a:lnTo>
                    <a:pt x="610" y="1"/>
                  </a:lnTo>
                  <a:lnTo>
                    <a:pt x="606" y="0"/>
                  </a:lnTo>
                  <a:lnTo>
                    <a:pt x="601" y="0"/>
                  </a:lnTo>
                  <a:lnTo>
                    <a:pt x="601" y="0"/>
                  </a:lnTo>
                  <a:lnTo>
                    <a:pt x="603" y="0"/>
                  </a:lnTo>
                  <a:lnTo>
                    <a:pt x="604" y="1"/>
                  </a:lnTo>
                  <a:lnTo>
                    <a:pt x="606" y="2"/>
                  </a:lnTo>
                  <a:lnTo>
                    <a:pt x="606" y="2"/>
                  </a:lnTo>
                  <a:lnTo>
                    <a:pt x="599" y="2"/>
                  </a:lnTo>
                  <a:lnTo>
                    <a:pt x="592" y="4"/>
                  </a:lnTo>
                  <a:lnTo>
                    <a:pt x="585" y="8"/>
                  </a:lnTo>
                  <a:lnTo>
                    <a:pt x="585" y="8"/>
                  </a:lnTo>
                  <a:lnTo>
                    <a:pt x="578" y="9"/>
                  </a:lnTo>
                  <a:lnTo>
                    <a:pt x="572" y="12"/>
                  </a:lnTo>
                  <a:lnTo>
                    <a:pt x="567" y="15"/>
                  </a:lnTo>
                  <a:lnTo>
                    <a:pt x="563" y="19"/>
                  </a:lnTo>
                  <a:lnTo>
                    <a:pt x="557" y="24"/>
                  </a:lnTo>
                  <a:lnTo>
                    <a:pt x="555" y="27"/>
                  </a:lnTo>
                  <a:lnTo>
                    <a:pt x="555" y="27"/>
                  </a:lnTo>
                  <a:lnTo>
                    <a:pt x="551" y="32"/>
                  </a:lnTo>
                  <a:lnTo>
                    <a:pt x="546" y="37"/>
                  </a:lnTo>
                  <a:lnTo>
                    <a:pt x="544" y="43"/>
                  </a:lnTo>
                  <a:lnTo>
                    <a:pt x="542" y="47"/>
                  </a:lnTo>
                  <a:lnTo>
                    <a:pt x="541" y="55"/>
                  </a:lnTo>
                  <a:lnTo>
                    <a:pt x="541" y="58"/>
                  </a:lnTo>
                  <a:lnTo>
                    <a:pt x="541" y="58"/>
                  </a:lnTo>
                  <a:lnTo>
                    <a:pt x="540" y="66"/>
                  </a:lnTo>
                  <a:lnTo>
                    <a:pt x="540" y="70"/>
                  </a:lnTo>
                  <a:lnTo>
                    <a:pt x="540" y="70"/>
                  </a:lnTo>
                  <a:lnTo>
                    <a:pt x="540" y="68"/>
                  </a:lnTo>
                  <a:lnTo>
                    <a:pt x="541" y="68"/>
                  </a:lnTo>
                  <a:lnTo>
                    <a:pt x="541" y="68"/>
                  </a:lnTo>
                  <a:lnTo>
                    <a:pt x="542" y="72"/>
                  </a:lnTo>
                  <a:lnTo>
                    <a:pt x="542" y="76"/>
                  </a:lnTo>
                  <a:lnTo>
                    <a:pt x="542" y="81"/>
                  </a:lnTo>
                  <a:lnTo>
                    <a:pt x="536" y="87"/>
                  </a:lnTo>
                  <a:lnTo>
                    <a:pt x="536" y="87"/>
                  </a:lnTo>
                  <a:lnTo>
                    <a:pt x="534" y="85"/>
                  </a:lnTo>
                  <a:lnTo>
                    <a:pt x="533" y="87"/>
                  </a:lnTo>
                  <a:lnTo>
                    <a:pt x="532" y="89"/>
                  </a:lnTo>
                  <a:lnTo>
                    <a:pt x="533" y="92"/>
                  </a:lnTo>
                  <a:lnTo>
                    <a:pt x="533" y="92"/>
                  </a:lnTo>
                  <a:lnTo>
                    <a:pt x="537" y="108"/>
                  </a:lnTo>
                  <a:lnTo>
                    <a:pt x="541" y="117"/>
                  </a:lnTo>
                  <a:lnTo>
                    <a:pt x="543" y="120"/>
                  </a:lnTo>
                  <a:lnTo>
                    <a:pt x="544" y="120"/>
                  </a:lnTo>
                  <a:lnTo>
                    <a:pt x="544" y="120"/>
                  </a:lnTo>
                  <a:lnTo>
                    <a:pt x="546" y="128"/>
                  </a:lnTo>
                  <a:lnTo>
                    <a:pt x="549" y="134"/>
                  </a:lnTo>
                  <a:lnTo>
                    <a:pt x="549" y="134"/>
                  </a:lnTo>
                  <a:lnTo>
                    <a:pt x="551" y="140"/>
                  </a:lnTo>
                  <a:lnTo>
                    <a:pt x="553" y="147"/>
                  </a:lnTo>
                  <a:lnTo>
                    <a:pt x="557" y="154"/>
                  </a:lnTo>
                  <a:lnTo>
                    <a:pt x="557" y="154"/>
                  </a:lnTo>
                  <a:lnTo>
                    <a:pt x="558" y="159"/>
                  </a:lnTo>
                  <a:lnTo>
                    <a:pt x="561" y="162"/>
                  </a:lnTo>
                  <a:lnTo>
                    <a:pt x="563" y="166"/>
                  </a:lnTo>
                  <a:lnTo>
                    <a:pt x="563" y="166"/>
                  </a:lnTo>
                  <a:lnTo>
                    <a:pt x="561" y="172"/>
                  </a:lnTo>
                  <a:lnTo>
                    <a:pt x="560" y="179"/>
                  </a:lnTo>
                  <a:lnTo>
                    <a:pt x="558" y="187"/>
                  </a:lnTo>
                  <a:lnTo>
                    <a:pt x="558" y="187"/>
                  </a:lnTo>
                  <a:lnTo>
                    <a:pt x="556" y="194"/>
                  </a:lnTo>
                  <a:lnTo>
                    <a:pt x="554" y="202"/>
                  </a:lnTo>
                  <a:lnTo>
                    <a:pt x="552" y="212"/>
                  </a:lnTo>
                  <a:lnTo>
                    <a:pt x="552" y="212"/>
                  </a:lnTo>
                  <a:lnTo>
                    <a:pt x="549" y="218"/>
                  </a:lnTo>
                  <a:lnTo>
                    <a:pt x="545" y="226"/>
                  </a:lnTo>
                  <a:lnTo>
                    <a:pt x="542" y="237"/>
                  </a:lnTo>
                  <a:lnTo>
                    <a:pt x="542" y="237"/>
                  </a:lnTo>
                  <a:lnTo>
                    <a:pt x="539" y="242"/>
                  </a:lnTo>
                  <a:lnTo>
                    <a:pt x="537" y="250"/>
                  </a:lnTo>
                  <a:lnTo>
                    <a:pt x="534" y="258"/>
                  </a:lnTo>
                  <a:lnTo>
                    <a:pt x="534" y="258"/>
                  </a:lnTo>
                  <a:lnTo>
                    <a:pt x="532" y="261"/>
                  </a:lnTo>
                  <a:lnTo>
                    <a:pt x="531" y="263"/>
                  </a:lnTo>
                  <a:lnTo>
                    <a:pt x="531" y="265"/>
                  </a:lnTo>
                  <a:lnTo>
                    <a:pt x="531" y="265"/>
                  </a:lnTo>
                  <a:lnTo>
                    <a:pt x="527" y="269"/>
                  </a:lnTo>
                  <a:lnTo>
                    <a:pt x="523" y="277"/>
                  </a:lnTo>
                  <a:lnTo>
                    <a:pt x="520" y="287"/>
                  </a:lnTo>
                  <a:lnTo>
                    <a:pt x="520" y="287"/>
                  </a:lnTo>
                  <a:lnTo>
                    <a:pt x="518" y="288"/>
                  </a:lnTo>
                  <a:lnTo>
                    <a:pt x="515" y="293"/>
                  </a:lnTo>
                  <a:lnTo>
                    <a:pt x="510" y="300"/>
                  </a:lnTo>
                  <a:lnTo>
                    <a:pt x="510" y="301"/>
                  </a:lnTo>
                  <a:lnTo>
                    <a:pt x="510" y="301"/>
                  </a:lnTo>
                  <a:lnTo>
                    <a:pt x="506" y="310"/>
                  </a:lnTo>
                  <a:lnTo>
                    <a:pt x="500" y="318"/>
                  </a:lnTo>
                  <a:lnTo>
                    <a:pt x="495" y="323"/>
                  </a:lnTo>
                  <a:lnTo>
                    <a:pt x="495" y="323"/>
                  </a:lnTo>
                  <a:lnTo>
                    <a:pt x="488" y="331"/>
                  </a:lnTo>
                  <a:lnTo>
                    <a:pt x="478" y="344"/>
                  </a:lnTo>
                  <a:lnTo>
                    <a:pt x="452" y="380"/>
                  </a:lnTo>
                  <a:lnTo>
                    <a:pt x="420" y="430"/>
                  </a:lnTo>
                  <a:lnTo>
                    <a:pt x="420" y="430"/>
                  </a:lnTo>
                  <a:lnTo>
                    <a:pt x="415" y="435"/>
                  </a:lnTo>
                  <a:lnTo>
                    <a:pt x="412" y="438"/>
                  </a:lnTo>
                  <a:lnTo>
                    <a:pt x="411" y="442"/>
                  </a:lnTo>
                  <a:lnTo>
                    <a:pt x="411" y="442"/>
                  </a:lnTo>
                  <a:lnTo>
                    <a:pt x="403" y="448"/>
                  </a:lnTo>
                  <a:lnTo>
                    <a:pt x="399" y="452"/>
                  </a:lnTo>
                  <a:lnTo>
                    <a:pt x="399" y="452"/>
                  </a:lnTo>
                  <a:lnTo>
                    <a:pt x="394" y="453"/>
                  </a:lnTo>
                  <a:lnTo>
                    <a:pt x="389" y="458"/>
                  </a:lnTo>
                  <a:lnTo>
                    <a:pt x="381" y="462"/>
                  </a:lnTo>
                  <a:lnTo>
                    <a:pt x="381" y="462"/>
                  </a:lnTo>
                  <a:lnTo>
                    <a:pt x="378" y="464"/>
                  </a:lnTo>
                  <a:lnTo>
                    <a:pt x="376" y="468"/>
                  </a:lnTo>
                  <a:lnTo>
                    <a:pt x="374" y="471"/>
                  </a:lnTo>
                  <a:lnTo>
                    <a:pt x="374" y="471"/>
                  </a:lnTo>
                  <a:lnTo>
                    <a:pt x="371" y="473"/>
                  </a:lnTo>
                  <a:lnTo>
                    <a:pt x="371" y="476"/>
                  </a:lnTo>
                  <a:lnTo>
                    <a:pt x="370" y="481"/>
                  </a:lnTo>
                  <a:lnTo>
                    <a:pt x="368" y="484"/>
                  </a:lnTo>
                  <a:lnTo>
                    <a:pt x="368" y="484"/>
                  </a:lnTo>
                  <a:lnTo>
                    <a:pt x="364" y="483"/>
                  </a:lnTo>
                  <a:lnTo>
                    <a:pt x="362" y="484"/>
                  </a:lnTo>
                  <a:lnTo>
                    <a:pt x="359" y="486"/>
                  </a:lnTo>
                  <a:lnTo>
                    <a:pt x="355" y="492"/>
                  </a:lnTo>
                  <a:lnTo>
                    <a:pt x="355" y="492"/>
                  </a:lnTo>
                  <a:lnTo>
                    <a:pt x="352" y="493"/>
                  </a:lnTo>
                  <a:lnTo>
                    <a:pt x="349" y="495"/>
                  </a:lnTo>
                  <a:lnTo>
                    <a:pt x="348" y="497"/>
                  </a:lnTo>
                  <a:lnTo>
                    <a:pt x="348" y="500"/>
                  </a:lnTo>
                  <a:lnTo>
                    <a:pt x="348" y="505"/>
                  </a:lnTo>
                  <a:lnTo>
                    <a:pt x="348" y="506"/>
                  </a:lnTo>
                  <a:lnTo>
                    <a:pt x="348" y="506"/>
                  </a:lnTo>
                  <a:lnTo>
                    <a:pt x="347" y="509"/>
                  </a:lnTo>
                  <a:lnTo>
                    <a:pt x="347" y="512"/>
                  </a:lnTo>
                  <a:lnTo>
                    <a:pt x="349" y="515"/>
                  </a:lnTo>
                  <a:lnTo>
                    <a:pt x="349" y="515"/>
                  </a:lnTo>
                  <a:lnTo>
                    <a:pt x="351" y="519"/>
                  </a:lnTo>
                  <a:lnTo>
                    <a:pt x="352" y="522"/>
                  </a:lnTo>
                  <a:lnTo>
                    <a:pt x="355" y="523"/>
                  </a:lnTo>
                  <a:lnTo>
                    <a:pt x="355" y="523"/>
                  </a:lnTo>
                  <a:lnTo>
                    <a:pt x="356" y="527"/>
                  </a:lnTo>
                  <a:lnTo>
                    <a:pt x="357" y="529"/>
                  </a:lnTo>
                  <a:lnTo>
                    <a:pt x="358" y="530"/>
                  </a:lnTo>
                  <a:lnTo>
                    <a:pt x="360" y="529"/>
                  </a:lnTo>
                  <a:lnTo>
                    <a:pt x="362" y="528"/>
                  </a:lnTo>
                  <a:lnTo>
                    <a:pt x="363" y="527"/>
                  </a:lnTo>
                  <a:lnTo>
                    <a:pt x="363" y="527"/>
                  </a:lnTo>
                  <a:lnTo>
                    <a:pt x="364" y="522"/>
                  </a:lnTo>
                  <a:lnTo>
                    <a:pt x="363" y="519"/>
                  </a:lnTo>
                  <a:lnTo>
                    <a:pt x="360" y="514"/>
                  </a:lnTo>
                  <a:lnTo>
                    <a:pt x="360" y="514"/>
                  </a:lnTo>
                  <a:lnTo>
                    <a:pt x="362" y="512"/>
                  </a:lnTo>
                  <a:lnTo>
                    <a:pt x="362" y="511"/>
                  </a:lnTo>
                  <a:lnTo>
                    <a:pt x="364" y="511"/>
                  </a:lnTo>
                  <a:lnTo>
                    <a:pt x="372" y="517"/>
                  </a:lnTo>
                  <a:lnTo>
                    <a:pt x="372" y="517"/>
                  </a:lnTo>
                  <a:lnTo>
                    <a:pt x="376" y="520"/>
                  </a:lnTo>
                  <a:lnTo>
                    <a:pt x="378" y="523"/>
                  </a:lnTo>
                  <a:lnTo>
                    <a:pt x="380" y="531"/>
                  </a:lnTo>
                  <a:lnTo>
                    <a:pt x="382" y="541"/>
                  </a:lnTo>
                  <a:lnTo>
                    <a:pt x="382" y="541"/>
                  </a:lnTo>
                  <a:lnTo>
                    <a:pt x="381" y="549"/>
                  </a:lnTo>
                  <a:lnTo>
                    <a:pt x="380" y="556"/>
                  </a:lnTo>
                  <a:lnTo>
                    <a:pt x="377" y="565"/>
                  </a:lnTo>
                  <a:lnTo>
                    <a:pt x="374" y="573"/>
                  </a:lnTo>
                  <a:lnTo>
                    <a:pt x="367" y="586"/>
                  </a:lnTo>
                  <a:lnTo>
                    <a:pt x="364" y="591"/>
                  </a:lnTo>
                  <a:lnTo>
                    <a:pt x="364" y="591"/>
                  </a:lnTo>
                  <a:lnTo>
                    <a:pt x="363" y="595"/>
                  </a:lnTo>
                  <a:lnTo>
                    <a:pt x="363" y="597"/>
                  </a:lnTo>
                  <a:lnTo>
                    <a:pt x="364" y="599"/>
                  </a:lnTo>
                  <a:lnTo>
                    <a:pt x="324" y="648"/>
                  </a:lnTo>
                  <a:lnTo>
                    <a:pt x="324" y="648"/>
                  </a:lnTo>
                  <a:lnTo>
                    <a:pt x="321" y="633"/>
                  </a:lnTo>
                  <a:lnTo>
                    <a:pt x="318" y="621"/>
                  </a:lnTo>
                  <a:lnTo>
                    <a:pt x="311" y="603"/>
                  </a:lnTo>
                  <a:lnTo>
                    <a:pt x="307" y="595"/>
                  </a:lnTo>
                  <a:lnTo>
                    <a:pt x="306" y="591"/>
                  </a:lnTo>
                  <a:lnTo>
                    <a:pt x="306" y="591"/>
                  </a:lnTo>
                  <a:lnTo>
                    <a:pt x="299" y="579"/>
                  </a:lnTo>
                  <a:lnTo>
                    <a:pt x="293" y="571"/>
                  </a:lnTo>
                  <a:lnTo>
                    <a:pt x="286" y="565"/>
                  </a:lnTo>
                  <a:lnTo>
                    <a:pt x="282" y="562"/>
                  </a:lnTo>
                  <a:lnTo>
                    <a:pt x="277" y="560"/>
                  </a:lnTo>
                  <a:lnTo>
                    <a:pt x="274" y="560"/>
                  </a:lnTo>
                  <a:lnTo>
                    <a:pt x="271" y="560"/>
                  </a:lnTo>
                  <a:lnTo>
                    <a:pt x="271" y="560"/>
                  </a:lnTo>
                  <a:lnTo>
                    <a:pt x="268" y="557"/>
                  </a:lnTo>
                  <a:lnTo>
                    <a:pt x="266" y="557"/>
                  </a:lnTo>
                  <a:lnTo>
                    <a:pt x="263" y="558"/>
                  </a:lnTo>
                  <a:lnTo>
                    <a:pt x="263" y="558"/>
                  </a:lnTo>
                  <a:lnTo>
                    <a:pt x="262" y="557"/>
                  </a:lnTo>
                  <a:lnTo>
                    <a:pt x="260" y="557"/>
                  </a:lnTo>
                  <a:lnTo>
                    <a:pt x="254" y="560"/>
                  </a:lnTo>
                  <a:lnTo>
                    <a:pt x="250" y="562"/>
                  </a:lnTo>
                  <a:lnTo>
                    <a:pt x="250" y="562"/>
                  </a:lnTo>
                  <a:lnTo>
                    <a:pt x="245" y="564"/>
                  </a:lnTo>
                  <a:lnTo>
                    <a:pt x="241" y="567"/>
                  </a:lnTo>
                  <a:lnTo>
                    <a:pt x="236" y="573"/>
                  </a:lnTo>
                  <a:lnTo>
                    <a:pt x="232" y="578"/>
                  </a:lnTo>
                  <a:lnTo>
                    <a:pt x="231" y="580"/>
                  </a:lnTo>
                  <a:lnTo>
                    <a:pt x="231" y="580"/>
                  </a:lnTo>
                  <a:lnTo>
                    <a:pt x="221" y="586"/>
                  </a:lnTo>
                  <a:lnTo>
                    <a:pt x="214" y="591"/>
                  </a:lnTo>
                  <a:lnTo>
                    <a:pt x="207" y="597"/>
                  </a:lnTo>
                  <a:lnTo>
                    <a:pt x="203" y="602"/>
                  </a:lnTo>
                  <a:lnTo>
                    <a:pt x="197" y="609"/>
                  </a:lnTo>
                  <a:lnTo>
                    <a:pt x="195" y="612"/>
                  </a:lnTo>
                  <a:lnTo>
                    <a:pt x="195" y="612"/>
                  </a:lnTo>
                  <a:lnTo>
                    <a:pt x="191" y="613"/>
                  </a:lnTo>
                  <a:lnTo>
                    <a:pt x="186" y="615"/>
                  </a:lnTo>
                  <a:lnTo>
                    <a:pt x="178" y="622"/>
                  </a:lnTo>
                  <a:lnTo>
                    <a:pt x="168" y="630"/>
                  </a:lnTo>
                  <a:lnTo>
                    <a:pt x="168" y="630"/>
                  </a:lnTo>
                  <a:lnTo>
                    <a:pt x="154" y="632"/>
                  </a:lnTo>
                  <a:lnTo>
                    <a:pt x="144" y="634"/>
                  </a:lnTo>
                  <a:lnTo>
                    <a:pt x="144" y="634"/>
                  </a:lnTo>
                  <a:lnTo>
                    <a:pt x="138" y="636"/>
                  </a:lnTo>
                  <a:lnTo>
                    <a:pt x="134" y="639"/>
                  </a:lnTo>
                  <a:lnTo>
                    <a:pt x="131" y="645"/>
                  </a:lnTo>
                  <a:lnTo>
                    <a:pt x="131" y="645"/>
                  </a:lnTo>
                  <a:lnTo>
                    <a:pt x="127" y="647"/>
                  </a:lnTo>
                  <a:lnTo>
                    <a:pt x="126" y="650"/>
                  </a:lnTo>
                  <a:lnTo>
                    <a:pt x="125" y="654"/>
                  </a:lnTo>
                  <a:lnTo>
                    <a:pt x="125" y="654"/>
                  </a:lnTo>
                  <a:lnTo>
                    <a:pt x="126" y="658"/>
                  </a:lnTo>
                  <a:lnTo>
                    <a:pt x="128" y="664"/>
                  </a:lnTo>
                  <a:lnTo>
                    <a:pt x="135" y="673"/>
                  </a:lnTo>
                  <a:lnTo>
                    <a:pt x="144" y="684"/>
                  </a:lnTo>
                  <a:lnTo>
                    <a:pt x="144" y="684"/>
                  </a:lnTo>
                  <a:lnTo>
                    <a:pt x="140" y="689"/>
                  </a:lnTo>
                  <a:lnTo>
                    <a:pt x="137" y="694"/>
                  </a:lnTo>
                  <a:lnTo>
                    <a:pt x="134" y="703"/>
                  </a:lnTo>
                  <a:lnTo>
                    <a:pt x="132" y="711"/>
                  </a:lnTo>
                  <a:lnTo>
                    <a:pt x="132" y="714"/>
                  </a:lnTo>
                  <a:lnTo>
                    <a:pt x="132" y="714"/>
                  </a:lnTo>
                  <a:lnTo>
                    <a:pt x="132" y="719"/>
                  </a:lnTo>
                  <a:lnTo>
                    <a:pt x="133" y="724"/>
                  </a:lnTo>
                  <a:lnTo>
                    <a:pt x="135" y="727"/>
                  </a:lnTo>
                  <a:lnTo>
                    <a:pt x="135" y="727"/>
                  </a:lnTo>
                  <a:lnTo>
                    <a:pt x="133" y="727"/>
                  </a:lnTo>
                  <a:lnTo>
                    <a:pt x="133" y="727"/>
                  </a:lnTo>
                  <a:lnTo>
                    <a:pt x="134" y="728"/>
                  </a:lnTo>
                  <a:lnTo>
                    <a:pt x="135" y="729"/>
                  </a:lnTo>
                  <a:lnTo>
                    <a:pt x="137" y="729"/>
                  </a:lnTo>
                  <a:lnTo>
                    <a:pt x="137" y="729"/>
                  </a:lnTo>
                  <a:lnTo>
                    <a:pt x="138" y="733"/>
                  </a:lnTo>
                  <a:lnTo>
                    <a:pt x="137" y="736"/>
                  </a:lnTo>
                  <a:lnTo>
                    <a:pt x="135" y="740"/>
                  </a:lnTo>
                  <a:lnTo>
                    <a:pt x="135" y="740"/>
                  </a:lnTo>
                  <a:lnTo>
                    <a:pt x="134" y="742"/>
                  </a:lnTo>
                  <a:lnTo>
                    <a:pt x="133" y="744"/>
                  </a:lnTo>
                  <a:lnTo>
                    <a:pt x="133" y="745"/>
                  </a:lnTo>
                  <a:lnTo>
                    <a:pt x="133" y="747"/>
                  </a:lnTo>
                  <a:lnTo>
                    <a:pt x="135" y="748"/>
                  </a:lnTo>
                  <a:lnTo>
                    <a:pt x="135" y="748"/>
                  </a:lnTo>
                  <a:lnTo>
                    <a:pt x="135" y="748"/>
                  </a:lnTo>
                  <a:lnTo>
                    <a:pt x="136" y="749"/>
                  </a:lnTo>
                  <a:lnTo>
                    <a:pt x="136" y="750"/>
                  </a:lnTo>
                  <a:lnTo>
                    <a:pt x="136" y="751"/>
                  </a:lnTo>
                  <a:lnTo>
                    <a:pt x="136" y="751"/>
                  </a:lnTo>
                  <a:lnTo>
                    <a:pt x="136" y="756"/>
                  </a:lnTo>
                  <a:lnTo>
                    <a:pt x="137" y="759"/>
                  </a:lnTo>
                  <a:lnTo>
                    <a:pt x="138" y="759"/>
                  </a:lnTo>
                  <a:lnTo>
                    <a:pt x="139" y="759"/>
                  </a:lnTo>
                  <a:lnTo>
                    <a:pt x="139" y="759"/>
                  </a:lnTo>
                  <a:lnTo>
                    <a:pt x="139" y="762"/>
                  </a:lnTo>
                  <a:lnTo>
                    <a:pt x="140" y="763"/>
                  </a:lnTo>
                  <a:lnTo>
                    <a:pt x="140" y="763"/>
                  </a:lnTo>
                  <a:lnTo>
                    <a:pt x="143" y="765"/>
                  </a:lnTo>
                  <a:lnTo>
                    <a:pt x="144" y="767"/>
                  </a:lnTo>
                  <a:lnTo>
                    <a:pt x="144" y="767"/>
                  </a:lnTo>
                  <a:lnTo>
                    <a:pt x="145" y="771"/>
                  </a:lnTo>
                  <a:lnTo>
                    <a:pt x="146" y="772"/>
                  </a:lnTo>
                  <a:lnTo>
                    <a:pt x="146" y="772"/>
                  </a:lnTo>
                  <a:lnTo>
                    <a:pt x="145" y="777"/>
                  </a:lnTo>
                  <a:lnTo>
                    <a:pt x="143" y="782"/>
                  </a:lnTo>
                  <a:lnTo>
                    <a:pt x="140" y="786"/>
                  </a:lnTo>
                  <a:lnTo>
                    <a:pt x="140" y="786"/>
                  </a:lnTo>
                  <a:lnTo>
                    <a:pt x="135" y="788"/>
                  </a:lnTo>
                  <a:lnTo>
                    <a:pt x="133" y="791"/>
                  </a:lnTo>
                  <a:lnTo>
                    <a:pt x="131" y="795"/>
                  </a:lnTo>
                  <a:lnTo>
                    <a:pt x="131" y="798"/>
                  </a:lnTo>
                  <a:lnTo>
                    <a:pt x="131" y="804"/>
                  </a:lnTo>
                  <a:lnTo>
                    <a:pt x="132" y="806"/>
                  </a:lnTo>
                  <a:lnTo>
                    <a:pt x="112" y="832"/>
                  </a:lnTo>
                  <a:lnTo>
                    <a:pt x="112" y="832"/>
                  </a:lnTo>
                  <a:lnTo>
                    <a:pt x="108" y="834"/>
                  </a:lnTo>
                  <a:lnTo>
                    <a:pt x="102" y="839"/>
                  </a:lnTo>
                  <a:lnTo>
                    <a:pt x="92" y="848"/>
                  </a:lnTo>
                  <a:lnTo>
                    <a:pt x="81" y="858"/>
                  </a:lnTo>
                  <a:lnTo>
                    <a:pt x="81" y="858"/>
                  </a:lnTo>
                  <a:lnTo>
                    <a:pt x="74" y="866"/>
                  </a:lnTo>
                  <a:lnTo>
                    <a:pt x="68" y="872"/>
                  </a:lnTo>
                  <a:lnTo>
                    <a:pt x="65" y="878"/>
                  </a:lnTo>
                  <a:lnTo>
                    <a:pt x="65" y="878"/>
                  </a:lnTo>
                  <a:lnTo>
                    <a:pt x="61" y="880"/>
                  </a:lnTo>
                  <a:lnTo>
                    <a:pt x="57" y="885"/>
                  </a:lnTo>
                  <a:lnTo>
                    <a:pt x="52" y="890"/>
                  </a:lnTo>
                  <a:lnTo>
                    <a:pt x="52" y="890"/>
                  </a:lnTo>
                  <a:lnTo>
                    <a:pt x="50" y="894"/>
                  </a:lnTo>
                  <a:lnTo>
                    <a:pt x="49" y="899"/>
                  </a:lnTo>
                  <a:lnTo>
                    <a:pt x="47" y="904"/>
                  </a:lnTo>
                  <a:lnTo>
                    <a:pt x="47" y="904"/>
                  </a:lnTo>
                  <a:lnTo>
                    <a:pt x="47" y="908"/>
                  </a:lnTo>
                  <a:lnTo>
                    <a:pt x="49" y="911"/>
                  </a:lnTo>
                  <a:lnTo>
                    <a:pt x="50" y="915"/>
                  </a:lnTo>
                  <a:lnTo>
                    <a:pt x="50" y="915"/>
                  </a:lnTo>
                  <a:lnTo>
                    <a:pt x="53" y="919"/>
                  </a:lnTo>
                  <a:lnTo>
                    <a:pt x="55" y="921"/>
                  </a:lnTo>
                  <a:lnTo>
                    <a:pt x="57" y="922"/>
                  </a:lnTo>
                  <a:lnTo>
                    <a:pt x="57" y="922"/>
                  </a:lnTo>
                  <a:lnTo>
                    <a:pt x="59" y="923"/>
                  </a:lnTo>
                  <a:lnTo>
                    <a:pt x="61" y="924"/>
                  </a:lnTo>
                  <a:lnTo>
                    <a:pt x="62" y="923"/>
                  </a:lnTo>
                  <a:lnTo>
                    <a:pt x="62" y="923"/>
                  </a:lnTo>
                  <a:lnTo>
                    <a:pt x="64" y="923"/>
                  </a:lnTo>
                  <a:lnTo>
                    <a:pt x="65" y="922"/>
                  </a:lnTo>
                  <a:lnTo>
                    <a:pt x="65" y="920"/>
                  </a:lnTo>
                  <a:lnTo>
                    <a:pt x="65" y="920"/>
                  </a:lnTo>
                  <a:lnTo>
                    <a:pt x="66" y="918"/>
                  </a:lnTo>
                  <a:lnTo>
                    <a:pt x="66" y="915"/>
                  </a:lnTo>
                  <a:lnTo>
                    <a:pt x="65" y="913"/>
                  </a:lnTo>
                  <a:lnTo>
                    <a:pt x="65" y="913"/>
                  </a:lnTo>
                  <a:lnTo>
                    <a:pt x="64" y="911"/>
                  </a:lnTo>
                  <a:lnTo>
                    <a:pt x="64" y="909"/>
                  </a:lnTo>
                  <a:lnTo>
                    <a:pt x="64" y="908"/>
                  </a:lnTo>
                  <a:lnTo>
                    <a:pt x="64" y="908"/>
                  </a:lnTo>
                  <a:lnTo>
                    <a:pt x="65" y="909"/>
                  </a:lnTo>
                  <a:lnTo>
                    <a:pt x="67" y="909"/>
                  </a:lnTo>
                  <a:lnTo>
                    <a:pt x="69" y="910"/>
                  </a:lnTo>
                  <a:lnTo>
                    <a:pt x="69" y="910"/>
                  </a:lnTo>
                  <a:lnTo>
                    <a:pt x="70" y="909"/>
                  </a:lnTo>
                  <a:lnTo>
                    <a:pt x="71" y="908"/>
                  </a:lnTo>
                  <a:lnTo>
                    <a:pt x="71" y="904"/>
                  </a:lnTo>
                  <a:lnTo>
                    <a:pt x="70" y="901"/>
                  </a:lnTo>
                  <a:lnTo>
                    <a:pt x="70" y="901"/>
                  </a:lnTo>
                  <a:lnTo>
                    <a:pt x="75" y="897"/>
                  </a:lnTo>
                  <a:lnTo>
                    <a:pt x="77" y="894"/>
                  </a:lnTo>
                  <a:lnTo>
                    <a:pt x="79" y="889"/>
                  </a:lnTo>
                  <a:lnTo>
                    <a:pt x="79" y="889"/>
                  </a:lnTo>
                  <a:lnTo>
                    <a:pt x="93" y="883"/>
                  </a:lnTo>
                  <a:lnTo>
                    <a:pt x="105" y="876"/>
                  </a:lnTo>
                  <a:lnTo>
                    <a:pt x="114" y="871"/>
                  </a:lnTo>
                  <a:lnTo>
                    <a:pt x="121" y="865"/>
                  </a:lnTo>
                  <a:lnTo>
                    <a:pt x="129" y="858"/>
                  </a:lnTo>
                  <a:lnTo>
                    <a:pt x="132" y="855"/>
                  </a:lnTo>
                  <a:lnTo>
                    <a:pt x="132" y="855"/>
                  </a:lnTo>
                  <a:lnTo>
                    <a:pt x="136" y="852"/>
                  </a:lnTo>
                  <a:lnTo>
                    <a:pt x="140" y="846"/>
                  </a:lnTo>
                  <a:lnTo>
                    <a:pt x="146" y="840"/>
                  </a:lnTo>
                  <a:lnTo>
                    <a:pt x="146" y="840"/>
                  </a:lnTo>
                  <a:lnTo>
                    <a:pt x="150" y="842"/>
                  </a:lnTo>
                  <a:lnTo>
                    <a:pt x="152" y="843"/>
                  </a:lnTo>
                  <a:lnTo>
                    <a:pt x="151" y="849"/>
                  </a:lnTo>
                  <a:lnTo>
                    <a:pt x="151" y="849"/>
                  </a:lnTo>
                  <a:lnTo>
                    <a:pt x="147" y="852"/>
                  </a:lnTo>
                  <a:lnTo>
                    <a:pt x="144" y="855"/>
                  </a:lnTo>
                  <a:lnTo>
                    <a:pt x="142" y="860"/>
                  </a:lnTo>
                  <a:lnTo>
                    <a:pt x="142" y="863"/>
                  </a:lnTo>
                  <a:lnTo>
                    <a:pt x="142" y="868"/>
                  </a:lnTo>
                  <a:lnTo>
                    <a:pt x="142" y="871"/>
                  </a:lnTo>
                  <a:lnTo>
                    <a:pt x="136" y="872"/>
                  </a:lnTo>
                  <a:lnTo>
                    <a:pt x="136" y="872"/>
                  </a:lnTo>
                  <a:lnTo>
                    <a:pt x="133" y="871"/>
                  </a:lnTo>
                  <a:lnTo>
                    <a:pt x="131" y="869"/>
                  </a:lnTo>
                  <a:lnTo>
                    <a:pt x="128" y="871"/>
                  </a:lnTo>
                  <a:lnTo>
                    <a:pt x="128" y="871"/>
                  </a:lnTo>
                  <a:lnTo>
                    <a:pt x="127" y="876"/>
                  </a:lnTo>
                  <a:lnTo>
                    <a:pt x="126" y="879"/>
                  </a:lnTo>
                  <a:lnTo>
                    <a:pt x="126" y="879"/>
                  </a:lnTo>
                  <a:lnTo>
                    <a:pt x="121" y="880"/>
                  </a:lnTo>
                  <a:lnTo>
                    <a:pt x="114" y="884"/>
                  </a:lnTo>
                  <a:lnTo>
                    <a:pt x="109" y="887"/>
                  </a:lnTo>
                  <a:lnTo>
                    <a:pt x="103" y="891"/>
                  </a:lnTo>
                  <a:lnTo>
                    <a:pt x="96" y="900"/>
                  </a:lnTo>
                  <a:lnTo>
                    <a:pt x="92" y="903"/>
                  </a:lnTo>
                  <a:lnTo>
                    <a:pt x="92" y="903"/>
                  </a:lnTo>
                  <a:lnTo>
                    <a:pt x="90" y="904"/>
                  </a:lnTo>
                  <a:lnTo>
                    <a:pt x="90" y="906"/>
                  </a:lnTo>
                  <a:lnTo>
                    <a:pt x="90" y="908"/>
                  </a:lnTo>
                  <a:lnTo>
                    <a:pt x="84" y="917"/>
                  </a:lnTo>
                  <a:lnTo>
                    <a:pt x="84" y="917"/>
                  </a:lnTo>
                  <a:lnTo>
                    <a:pt x="81" y="918"/>
                  </a:lnTo>
                  <a:lnTo>
                    <a:pt x="79" y="920"/>
                  </a:lnTo>
                  <a:lnTo>
                    <a:pt x="74" y="929"/>
                  </a:lnTo>
                  <a:lnTo>
                    <a:pt x="66" y="941"/>
                  </a:lnTo>
                  <a:lnTo>
                    <a:pt x="66" y="941"/>
                  </a:lnTo>
                  <a:lnTo>
                    <a:pt x="64" y="944"/>
                  </a:lnTo>
                  <a:lnTo>
                    <a:pt x="64" y="947"/>
                  </a:lnTo>
                  <a:lnTo>
                    <a:pt x="65" y="954"/>
                  </a:lnTo>
                  <a:lnTo>
                    <a:pt x="67" y="958"/>
                  </a:lnTo>
                  <a:lnTo>
                    <a:pt x="68" y="960"/>
                  </a:lnTo>
                  <a:lnTo>
                    <a:pt x="70" y="961"/>
                  </a:lnTo>
                  <a:lnTo>
                    <a:pt x="71" y="965"/>
                  </a:lnTo>
                  <a:lnTo>
                    <a:pt x="71" y="965"/>
                  </a:lnTo>
                  <a:lnTo>
                    <a:pt x="68" y="967"/>
                  </a:lnTo>
                  <a:lnTo>
                    <a:pt x="67" y="970"/>
                  </a:lnTo>
                  <a:lnTo>
                    <a:pt x="67" y="972"/>
                  </a:lnTo>
                  <a:lnTo>
                    <a:pt x="68" y="973"/>
                  </a:lnTo>
                  <a:lnTo>
                    <a:pt x="70" y="977"/>
                  </a:lnTo>
                  <a:lnTo>
                    <a:pt x="71" y="978"/>
                  </a:lnTo>
                  <a:lnTo>
                    <a:pt x="65" y="984"/>
                  </a:lnTo>
                  <a:lnTo>
                    <a:pt x="65" y="984"/>
                  </a:lnTo>
                  <a:lnTo>
                    <a:pt x="57" y="985"/>
                  </a:lnTo>
                  <a:lnTo>
                    <a:pt x="51" y="987"/>
                  </a:lnTo>
                  <a:lnTo>
                    <a:pt x="47" y="990"/>
                  </a:lnTo>
                  <a:lnTo>
                    <a:pt x="45" y="993"/>
                  </a:lnTo>
                  <a:lnTo>
                    <a:pt x="43" y="996"/>
                  </a:lnTo>
                  <a:lnTo>
                    <a:pt x="43" y="1000"/>
                  </a:lnTo>
                  <a:lnTo>
                    <a:pt x="43" y="1003"/>
                  </a:lnTo>
                  <a:lnTo>
                    <a:pt x="43" y="1003"/>
                  </a:lnTo>
                  <a:lnTo>
                    <a:pt x="42" y="1003"/>
                  </a:lnTo>
                  <a:lnTo>
                    <a:pt x="41" y="1004"/>
                  </a:lnTo>
                  <a:lnTo>
                    <a:pt x="42" y="1007"/>
                  </a:lnTo>
                  <a:lnTo>
                    <a:pt x="44" y="1011"/>
                  </a:lnTo>
                  <a:lnTo>
                    <a:pt x="41" y="1014"/>
                  </a:lnTo>
                  <a:lnTo>
                    <a:pt x="41" y="1014"/>
                  </a:lnTo>
                  <a:lnTo>
                    <a:pt x="40" y="1014"/>
                  </a:lnTo>
                  <a:lnTo>
                    <a:pt x="38" y="1015"/>
                  </a:lnTo>
                  <a:lnTo>
                    <a:pt x="38" y="1017"/>
                  </a:lnTo>
                  <a:lnTo>
                    <a:pt x="33" y="1023"/>
                  </a:lnTo>
                  <a:lnTo>
                    <a:pt x="33" y="1024"/>
                  </a:lnTo>
                  <a:lnTo>
                    <a:pt x="33" y="1024"/>
                  </a:lnTo>
                  <a:lnTo>
                    <a:pt x="30" y="1030"/>
                  </a:lnTo>
                  <a:lnTo>
                    <a:pt x="27" y="1036"/>
                  </a:lnTo>
                  <a:lnTo>
                    <a:pt x="24" y="1041"/>
                  </a:lnTo>
                  <a:lnTo>
                    <a:pt x="23" y="1046"/>
                  </a:lnTo>
                  <a:lnTo>
                    <a:pt x="23" y="1054"/>
                  </a:lnTo>
                  <a:lnTo>
                    <a:pt x="23" y="1057"/>
                  </a:lnTo>
                  <a:lnTo>
                    <a:pt x="23" y="1057"/>
                  </a:lnTo>
                  <a:lnTo>
                    <a:pt x="16" y="1063"/>
                  </a:lnTo>
                  <a:lnTo>
                    <a:pt x="9" y="1070"/>
                  </a:lnTo>
                  <a:lnTo>
                    <a:pt x="6" y="1076"/>
                  </a:lnTo>
                  <a:lnTo>
                    <a:pt x="3" y="1083"/>
                  </a:lnTo>
                  <a:lnTo>
                    <a:pt x="1" y="1088"/>
                  </a:lnTo>
                  <a:lnTo>
                    <a:pt x="0" y="1093"/>
                  </a:lnTo>
                  <a:lnTo>
                    <a:pt x="0" y="1096"/>
                  </a:lnTo>
                  <a:lnTo>
                    <a:pt x="0" y="1096"/>
                  </a:lnTo>
                  <a:close/>
                  <a:moveTo>
                    <a:pt x="230" y="767"/>
                  </a:moveTo>
                  <a:lnTo>
                    <a:pt x="228" y="770"/>
                  </a:lnTo>
                  <a:lnTo>
                    <a:pt x="220" y="760"/>
                  </a:lnTo>
                  <a:lnTo>
                    <a:pt x="220" y="760"/>
                  </a:lnTo>
                  <a:lnTo>
                    <a:pt x="220" y="759"/>
                  </a:lnTo>
                  <a:lnTo>
                    <a:pt x="223" y="760"/>
                  </a:lnTo>
                  <a:lnTo>
                    <a:pt x="226" y="761"/>
                  </a:lnTo>
                  <a:lnTo>
                    <a:pt x="230" y="767"/>
                  </a:lnTo>
                  <a:lnTo>
                    <a:pt x="230" y="767"/>
                  </a:lnTo>
                  <a:close/>
                  <a:moveTo>
                    <a:pt x="248" y="976"/>
                  </a:moveTo>
                  <a:lnTo>
                    <a:pt x="258" y="980"/>
                  </a:lnTo>
                  <a:lnTo>
                    <a:pt x="258" y="983"/>
                  </a:lnTo>
                  <a:lnTo>
                    <a:pt x="239" y="984"/>
                  </a:lnTo>
                  <a:lnTo>
                    <a:pt x="248" y="976"/>
                  </a:lnTo>
                  <a:close/>
                  <a:moveTo>
                    <a:pt x="250" y="957"/>
                  </a:moveTo>
                  <a:lnTo>
                    <a:pt x="253" y="968"/>
                  </a:lnTo>
                  <a:lnTo>
                    <a:pt x="249" y="965"/>
                  </a:lnTo>
                  <a:lnTo>
                    <a:pt x="249" y="965"/>
                  </a:lnTo>
                  <a:lnTo>
                    <a:pt x="249" y="962"/>
                  </a:lnTo>
                  <a:lnTo>
                    <a:pt x="249" y="959"/>
                  </a:lnTo>
                  <a:lnTo>
                    <a:pt x="250" y="957"/>
                  </a:lnTo>
                  <a:lnTo>
                    <a:pt x="250" y="957"/>
                  </a:lnTo>
                  <a:close/>
                  <a:moveTo>
                    <a:pt x="263" y="722"/>
                  </a:moveTo>
                  <a:lnTo>
                    <a:pt x="263" y="722"/>
                  </a:lnTo>
                  <a:lnTo>
                    <a:pt x="258" y="730"/>
                  </a:lnTo>
                  <a:lnTo>
                    <a:pt x="251" y="739"/>
                  </a:lnTo>
                  <a:lnTo>
                    <a:pt x="242" y="749"/>
                  </a:lnTo>
                  <a:lnTo>
                    <a:pt x="231" y="742"/>
                  </a:lnTo>
                  <a:lnTo>
                    <a:pt x="231" y="742"/>
                  </a:lnTo>
                  <a:lnTo>
                    <a:pt x="232" y="738"/>
                  </a:lnTo>
                  <a:lnTo>
                    <a:pt x="232" y="737"/>
                  </a:lnTo>
                  <a:lnTo>
                    <a:pt x="232" y="737"/>
                  </a:lnTo>
                  <a:lnTo>
                    <a:pt x="238" y="741"/>
                  </a:lnTo>
                  <a:lnTo>
                    <a:pt x="241" y="744"/>
                  </a:lnTo>
                  <a:lnTo>
                    <a:pt x="243" y="745"/>
                  </a:lnTo>
                  <a:lnTo>
                    <a:pt x="243" y="745"/>
                  </a:lnTo>
                  <a:lnTo>
                    <a:pt x="245" y="742"/>
                  </a:lnTo>
                  <a:lnTo>
                    <a:pt x="247" y="740"/>
                  </a:lnTo>
                  <a:lnTo>
                    <a:pt x="248" y="737"/>
                  </a:lnTo>
                  <a:lnTo>
                    <a:pt x="248" y="735"/>
                  </a:lnTo>
                  <a:lnTo>
                    <a:pt x="247" y="729"/>
                  </a:lnTo>
                  <a:lnTo>
                    <a:pt x="245" y="727"/>
                  </a:lnTo>
                  <a:lnTo>
                    <a:pt x="245" y="727"/>
                  </a:lnTo>
                  <a:lnTo>
                    <a:pt x="249" y="724"/>
                  </a:lnTo>
                  <a:lnTo>
                    <a:pt x="250" y="721"/>
                  </a:lnTo>
                  <a:lnTo>
                    <a:pt x="251" y="717"/>
                  </a:lnTo>
                  <a:lnTo>
                    <a:pt x="251" y="715"/>
                  </a:lnTo>
                  <a:lnTo>
                    <a:pt x="250" y="712"/>
                  </a:lnTo>
                  <a:lnTo>
                    <a:pt x="249" y="711"/>
                  </a:lnTo>
                  <a:lnTo>
                    <a:pt x="249" y="711"/>
                  </a:lnTo>
                  <a:lnTo>
                    <a:pt x="248" y="711"/>
                  </a:lnTo>
                  <a:lnTo>
                    <a:pt x="245" y="710"/>
                  </a:lnTo>
                  <a:lnTo>
                    <a:pt x="242" y="712"/>
                  </a:lnTo>
                  <a:lnTo>
                    <a:pt x="237" y="715"/>
                  </a:lnTo>
                  <a:lnTo>
                    <a:pt x="237" y="715"/>
                  </a:lnTo>
                  <a:lnTo>
                    <a:pt x="237" y="711"/>
                  </a:lnTo>
                  <a:lnTo>
                    <a:pt x="237" y="707"/>
                  </a:lnTo>
                  <a:lnTo>
                    <a:pt x="235" y="701"/>
                  </a:lnTo>
                  <a:lnTo>
                    <a:pt x="232" y="698"/>
                  </a:lnTo>
                  <a:lnTo>
                    <a:pt x="231" y="696"/>
                  </a:lnTo>
                  <a:lnTo>
                    <a:pt x="231" y="695"/>
                  </a:lnTo>
                  <a:lnTo>
                    <a:pt x="231" y="695"/>
                  </a:lnTo>
                  <a:lnTo>
                    <a:pt x="240" y="702"/>
                  </a:lnTo>
                  <a:lnTo>
                    <a:pt x="251" y="711"/>
                  </a:lnTo>
                  <a:lnTo>
                    <a:pt x="263" y="722"/>
                  </a:lnTo>
                  <a:lnTo>
                    <a:pt x="263" y="722"/>
                  </a:lnTo>
                  <a:close/>
                  <a:moveTo>
                    <a:pt x="310" y="867"/>
                  </a:moveTo>
                  <a:lnTo>
                    <a:pt x="307" y="871"/>
                  </a:lnTo>
                  <a:lnTo>
                    <a:pt x="305" y="878"/>
                  </a:lnTo>
                  <a:lnTo>
                    <a:pt x="294" y="875"/>
                  </a:lnTo>
                  <a:lnTo>
                    <a:pt x="294" y="875"/>
                  </a:lnTo>
                  <a:lnTo>
                    <a:pt x="298" y="865"/>
                  </a:lnTo>
                  <a:lnTo>
                    <a:pt x="301" y="857"/>
                  </a:lnTo>
                  <a:lnTo>
                    <a:pt x="305" y="852"/>
                  </a:lnTo>
                  <a:lnTo>
                    <a:pt x="310" y="867"/>
                  </a:lnTo>
                  <a:close/>
                  <a:moveTo>
                    <a:pt x="337" y="969"/>
                  </a:moveTo>
                  <a:lnTo>
                    <a:pt x="319" y="972"/>
                  </a:lnTo>
                  <a:lnTo>
                    <a:pt x="318" y="976"/>
                  </a:lnTo>
                  <a:lnTo>
                    <a:pt x="305" y="978"/>
                  </a:lnTo>
                  <a:lnTo>
                    <a:pt x="313" y="957"/>
                  </a:lnTo>
                  <a:lnTo>
                    <a:pt x="337" y="969"/>
                  </a:lnTo>
                  <a:close/>
                  <a:moveTo>
                    <a:pt x="334" y="956"/>
                  </a:moveTo>
                  <a:lnTo>
                    <a:pt x="340" y="955"/>
                  </a:lnTo>
                  <a:lnTo>
                    <a:pt x="342" y="959"/>
                  </a:lnTo>
                  <a:lnTo>
                    <a:pt x="334" y="956"/>
                  </a:lnTo>
                  <a:close/>
                  <a:moveTo>
                    <a:pt x="346" y="762"/>
                  </a:moveTo>
                  <a:lnTo>
                    <a:pt x="346" y="762"/>
                  </a:lnTo>
                  <a:lnTo>
                    <a:pt x="348" y="777"/>
                  </a:lnTo>
                  <a:lnTo>
                    <a:pt x="351" y="793"/>
                  </a:lnTo>
                  <a:lnTo>
                    <a:pt x="353" y="810"/>
                  </a:lnTo>
                  <a:lnTo>
                    <a:pt x="353" y="810"/>
                  </a:lnTo>
                  <a:lnTo>
                    <a:pt x="344" y="832"/>
                  </a:lnTo>
                  <a:lnTo>
                    <a:pt x="331" y="867"/>
                  </a:lnTo>
                  <a:lnTo>
                    <a:pt x="324" y="869"/>
                  </a:lnTo>
                  <a:lnTo>
                    <a:pt x="322" y="865"/>
                  </a:lnTo>
                  <a:lnTo>
                    <a:pt x="320" y="866"/>
                  </a:lnTo>
                  <a:lnTo>
                    <a:pt x="311" y="842"/>
                  </a:lnTo>
                  <a:lnTo>
                    <a:pt x="311" y="842"/>
                  </a:lnTo>
                  <a:lnTo>
                    <a:pt x="320" y="821"/>
                  </a:lnTo>
                  <a:lnTo>
                    <a:pt x="326" y="806"/>
                  </a:lnTo>
                  <a:lnTo>
                    <a:pt x="330" y="796"/>
                  </a:lnTo>
                  <a:lnTo>
                    <a:pt x="330" y="796"/>
                  </a:lnTo>
                  <a:lnTo>
                    <a:pt x="331" y="793"/>
                  </a:lnTo>
                  <a:lnTo>
                    <a:pt x="334" y="784"/>
                  </a:lnTo>
                  <a:lnTo>
                    <a:pt x="339" y="772"/>
                  </a:lnTo>
                  <a:lnTo>
                    <a:pt x="342" y="768"/>
                  </a:lnTo>
                  <a:lnTo>
                    <a:pt x="346" y="762"/>
                  </a:lnTo>
                  <a:lnTo>
                    <a:pt x="346" y="762"/>
                  </a:lnTo>
                  <a:close/>
                  <a:moveTo>
                    <a:pt x="354" y="913"/>
                  </a:moveTo>
                  <a:lnTo>
                    <a:pt x="354" y="913"/>
                  </a:lnTo>
                  <a:lnTo>
                    <a:pt x="351" y="901"/>
                  </a:lnTo>
                  <a:lnTo>
                    <a:pt x="346" y="886"/>
                  </a:lnTo>
                  <a:lnTo>
                    <a:pt x="341" y="868"/>
                  </a:lnTo>
                  <a:lnTo>
                    <a:pt x="353" y="839"/>
                  </a:lnTo>
                  <a:lnTo>
                    <a:pt x="356" y="840"/>
                  </a:lnTo>
                  <a:lnTo>
                    <a:pt x="356" y="840"/>
                  </a:lnTo>
                  <a:lnTo>
                    <a:pt x="358" y="860"/>
                  </a:lnTo>
                  <a:lnTo>
                    <a:pt x="359" y="872"/>
                  </a:lnTo>
                  <a:lnTo>
                    <a:pt x="359" y="877"/>
                  </a:lnTo>
                  <a:lnTo>
                    <a:pt x="359" y="877"/>
                  </a:lnTo>
                  <a:lnTo>
                    <a:pt x="357" y="895"/>
                  </a:lnTo>
                  <a:lnTo>
                    <a:pt x="356" y="909"/>
                  </a:lnTo>
                  <a:lnTo>
                    <a:pt x="357" y="922"/>
                  </a:lnTo>
                  <a:lnTo>
                    <a:pt x="359" y="966"/>
                  </a:lnTo>
                  <a:lnTo>
                    <a:pt x="352" y="960"/>
                  </a:lnTo>
                  <a:lnTo>
                    <a:pt x="349" y="952"/>
                  </a:lnTo>
                  <a:lnTo>
                    <a:pt x="349" y="952"/>
                  </a:lnTo>
                  <a:lnTo>
                    <a:pt x="352" y="950"/>
                  </a:lnTo>
                  <a:lnTo>
                    <a:pt x="353" y="949"/>
                  </a:lnTo>
                  <a:lnTo>
                    <a:pt x="353" y="948"/>
                  </a:lnTo>
                  <a:lnTo>
                    <a:pt x="351" y="938"/>
                  </a:lnTo>
                  <a:lnTo>
                    <a:pt x="351" y="938"/>
                  </a:lnTo>
                  <a:lnTo>
                    <a:pt x="353" y="931"/>
                  </a:lnTo>
                  <a:lnTo>
                    <a:pt x="354" y="923"/>
                  </a:lnTo>
                  <a:lnTo>
                    <a:pt x="354" y="913"/>
                  </a:lnTo>
                  <a:lnTo>
                    <a:pt x="354" y="913"/>
                  </a:lnTo>
                  <a:close/>
                  <a:moveTo>
                    <a:pt x="337" y="662"/>
                  </a:moveTo>
                  <a:lnTo>
                    <a:pt x="339" y="673"/>
                  </a:lnTo>
                  <a:lnTo>
                    <a:pt x="339" y="673"/>
                  </a:lnTo>
                  <a:lnTo>
                    <a:pt x="335" y="672"/>
                  </a:lnTo>
                  <a:lnTo>
                    <a:pt x="332" y="672"/>
                  </a:lnTo>
                  <a:lnTo>
                    <a:pt x="330" y="673"/>
                  </a:lnTo>
                  <a:lnTo>
                    <a:pt x="330" y="673"/>
                  </a:lnTo>
                  <a:lnTo>
                    <a:pt x="329" y="670"/>
                  </a:lnTo>
                  <a:lnTo>
                    <a:pt x="329" y="668"/>
                  </a:lnTo>
                  <a:lnTo>
                    <a:pt x="326" y="666"/>
                  </a:lnTo>
                  <a:lnTo>
                    <a:pt x="326" y="661"/>
                  </a:lnTo>
                  <a:lnTo>
                    <a:pt x="337" y="662"/>
                  </a:lnTo>
                  <a:close/>
                  <a:moveTo>
                    <a:pt x="574" y="329"/>
                  </a:moveTo>
                  <a:lnTo>
                    <a:pt x="574" y="329"/>
                  </a:lnTo>
                  <a:lnTo>
                    <a:pt x="574" y="339"/>
                  </a:lnTo>
                  <a:lnTo>
                    <a:pt x="575" y="353"/>
                  </a:lnTo>
                  <a:lnTo>
                    <a:pt x="577" y="377"/>
                  </a:lnTo>
                  <a:lnTo>
                    <a:pt x="580" y="405"/>
                  </a:lnTo>
                  <a:lnTo>
                    <a:pt x="580" y="405"/>
                  </a:lnTo>
                  <a:lnTo>
                    <a:pt x="572" y="412"/>
                  </a:lnTo>
                  <a:lnTo>
                    <a:pt x="563" y="419"/>
                  </a:lnTo>
                  <a:lnTo>
                    <a:pt x="554" y="429"/>
                  </a:lnTo>
                  <a:lnTo>
                    <a:pt x="554" y="429"/>
                  </a:lnTo>
                  <a:lnTo>
                    <a:pt x="546" y="437"/>
                  </a:lnTo>
                  <a:lnTo>
                    <a:pt x="539" y="443"/>
                  </a:lnTo>
                  <a:lnTo>
                    <a:pt x="526" y="454"/>
                  </a:lnTo>
                  <a:lnTo>
                    <a:pt x="516" y="460"/>
                  </a:lnTo>
                  <a:lnTo>
                    <a:pt x="513" y="462"/>
                  </a:lnTo>
                  <a:lnTo>
                    <a:pt x="513" y="462"/>
                  </a:lnTo>
                  <a:lnTo>
                    <a:pt x="505" y="468"/>
                  </a:lnTo>
                  <a:lnTo>
                    <a:pt x="498" y="472"/>
                  </a:lnTo>
                  <a:lnTo>
                    <a:pt x="488" y="480"/>
                  </a:lnTo>
                  <a:lnTo>
                    <a:pt x="483" y="486"/>
                  </a:lnTo>
                  <a:lnTo>
                    <a:pt x="482" y="488"/>
                  </a:lnTo>
                  <a:lnTo>
                    <a:pt x="482" y="488"/>
                  </a:lnTo>
                  <a:lnTo>
                    <a:pt x="478" y="495"/>
                  </a:lnTo>
                  <a:lnTo>
                    <a:pt x="473" y="499"/>
                  </a:lnTo>
                  <a:lnTo>
                    <a:pt x="469" y="504"/>
                  </a:lnTo>
                  <a:lnTo>
                    <a:pt x="469" y="504"/>
                  </a:lnTo>
                  <a:lnTo>
                    <a:pt x="462" y="509"/>
                  </a:lnTo>
                  <a:lnTo>
                    <a:pt x="457" y="516"/>
                  </a:lnTo>
                  <a:lnTo>
                    <a:pt x="450" y="525"/>
                  </a:lnTo>
                  <a:lnTo>
                    <a:pt x="446" y="526"/>
                  </a:lnTo>
                  <a:lnTo>
                    <a:pt x="436" y="528"/>
                  </a:lnTo>
                  <a:lnTo>
                    <a:pt x="436" y="528"/>
                  </a:lnTo>
                  <a:lnTo>
                    <a:pt x="432" y="529"/>
                  </a:lnTo>
                  <a:lnTo>
                    <a:pt x="429" y="531"/>
                  </a:lnTo>
                  <a:lnTo>
                    <a:pt x="429" y="533"/>
                  </a:lnTo>
                  <a:lnTo>
                    <a:pt x="429" y="533"/>
                  </a:lnTo>
                  <a:lnTo>
                    <a:pt x="424" y="548"/>
                  </a:lnTo>
                  <a:lnTo>
                    <a:pt x="424" y="548"/>
                  </a:lnTo>
                  <a:lnTo>
                    <a:pt x="424" y="554"/>
                  </a:lnTo>
                  <a:lnTo>
                    <a:pt x="425" y="557"/>
                  </a:lnTo>
                  <a:lnTo>
                    <a:pt x="426" y="557"/>
                  </a:lnTo>
                  <a:lnTo>
                    <a:pt x="427" y="557"/>
                  </a:lnTo>
                  <a:lnTo>
                    <a:pt x="427" y="557"/>
                  </a:lnTo>
                  <a:lnTo>
                    <a:pt x="429" y="557"/>
                  </a:lnTo>
                  <a:lnTo>
                    <a:pt x="430" y="556"/>
                  </a:lnTo>
                  <a:lnTo>
                    <a:pt x="433" y="554"/>
                  </a:lnTo>
                  <a:lnTo>
                    <a:pt x="434" y="551"/>
                  </a:lnTo>
                  <a:lnTo>
                    <a:pt x="448" y="558"/>
                  </a:lnTo>
                  <a:lnTo>
                    <a:pt x="450" y="568"/>
                  </a:lnTo>
                  <a:lnTo>
                    <a:pt x="450" y="568"/>
                  </a:lnTo>
                  <a:lnTo>
                    <a:pt x="452" y="574"/>
                  </a:lnTo>
                  <a:lnTo>
                    <a:pt x="455" y="576"/>
                  </a:lnTo>
                  <a:lnTo>
                    <a:pt x="457" y="576"/>
                  </a:lnTo>
                  <a:lnTo>
                    <a:pt x="457" y="576"/>
                  </a:lnTo>
                  <a:lnTo>
                    <a:pt x="457" y="576"/>
                  </a:lnTo>
                  <a:lnTo>
                    <a:pt x="459" y="576"/>
                  </a:lnTo>
                  <a:lnTo>
                    <a:pt x="460" y="575"/>
                  </a:lnTo>
                  <a:lnTo>
                    <a:pt x="461" y="571"/>
                  </a:lnTo>
                  <a:lnTo>
                    <a:pt x="460" y="566"/>
                  </a:lnTo>
                  <a:lnTo>
                    <a:pt x="460" y="566"/>
                  </a:lnTo>
                  <a:lnTo>
                    <a:pt x="465" y="573"/>
                  </a:lnTo>
                  <a:lnTo>
                    <a:pt x="469" y="579"/>
                  </a:lnTo>
                  <a:lnTo>
                    <a:pt x="470" y="585"/>
                  </a:lnTo>
                  <a:lnTo>
                    <a:pt x="469" y="590"/>
                  </a:lnTo>
                  <a:lnTo>
                    <a:pt x="468" y="595"/>
                  </a:lnTo>
                  <a:lnTo>
                    <a:pt x="467" y="598"/>
                  </a:lnTo>
                  <a:lnTo>
                    <a:pt x="464" y="601"/>
                  </a:lnTo>
                  <a:lnTo>
                    <a:pt x="464" y="601"/>
                  </a:lnTo>
                  <a:lnTo>
                    <a:pt x="435" y="626"/>
                  </a:lnTo>
                  <a:lnTo>
                    <a:pt x="436" y="630"/>
                  </a:lnTo>
                  <a:lnTo>
                    <a:pt x="401" y="671"/>
                  </a:lnTo>
                  <a:lnTo>
                    <a:pt x="401" y="671"/>
                  </a:lnTo>
                  <a:lnTo>
                    <a:pt x="398" y="673"/>
                  </a:lnTo>
                  <a:lnTo>
                    <a:pt x="395" y="676"/>
                  </a:lnTo>
                  <a:lnTo>
                    <a:pt x="395" y="679"/>
                  </a:lnTo>
                  <a:lnTo>
                    <a:pt x="391" y="683"/>
                  </a:lnTo>
                  <a:lnTo>
                    <a:pt x="387" y="683"/>
                  </a:lnTo>
                  <a:lnTo>
                    <a:pt x="387" y="683"/>
                  </a:lnTo>
                  <a:lnTo>
                    <a:pt x="382" y="687"/>
                  </a:lnTo>
                  <a:lnTo>
                    <a:pt x="378" y="689"/>
                  </a:lnTo>
                  <a:lnTo>
                    <a:pt x="375" y="689"/>
                  </a:lnTo>
                  <a:lnTo>
                    <a:pt x="375" y="689"/>
                  </a:lnTo>
                  <a:lnTo>
                    <a:pt x="371" y="689"/>
                  </a:lnTo>
                  <a:lnTo>
                    <a:pt x="367" y="688"/>
                  </a:lnTo>
                  <a:lnTo>
                    <a:pt x="358" y="683"/>
                  </a:lnTo>
                  <a:lnTo>
                    <a:pt x="349" y="679"/>
                  </a:lnTo>
                  <a:lnTo>
                    <a:pt x="348" y="660"/>
                  </a:lnTo>
                  <a:lnTo>
                    <a:pt x="348" y="660"/>
                  </a:lnTo>
                  <a:lnTo>
                    <a:pt x="349" y="659"/>
                  </a:lnTo>
                  <a:lnTo>
                    <a:pt x="349" y="657"/>
                  </a:lnTo>
                  <a:lnTo>
                    <a:pt x="349" y="655"/>
                  </a:lnTo>
                  <a:lnTo>
                    <a:pt x="349" y="655"/>
                  </a:lnTo>
                  <a:lnTo>
                    <a:pt x="348" y="653"/>
                  </a:lnTo>
                  <a:lnTo>
                    <a:pt x="347" y="650"/>
                  </a:lnTo>
                  <a:lnTo>
                    <a:pt x="345" y="649"/>
                  </a:lnTo>
                  <a:lnTo>
                    <a:pt x="343" y="649"/>
                  </a:lnTo>
                  <a:lnTo>
                    <a:pt x="339" y="649"/>
                  </a:lnTo>
                  <a:lnTo>
                    <a:pt x="336" y="649"/>
                  </a:lnTo>
                  <a:lnTo>
                    <a:pt x="372" y="606"/>
                  </a:lnTo>
                  <a:lnTo>
                    <a:pt x="372" y="606"/>
                  </a:lnTo>
                  <a:lnTo>
                    <a:pt x="376" y="606"/>
                  </a:lnTo>
                  <a:lnTo>
                    <a:pt x="378" y="604"/>
                  </a:lnTo>
                  <a:lnTo>
                    <a:pt x="380" y="603"/>
                  </a:lnTo>
                  <a:lnTo>
                    <a:pt x="395" y="575"/>
                  </a:lnTo>
                  <a:lnTo>
                    <a:pt x="395" y="575"/>
                  </a:lnTo>
                  <a:lnTo>
                    <a:pt x="398" y="568"/>
                  </a:lnTo>
                  <a:lnTo>
                    <a:pt x="400" y="562"/>
                  </a:lnTo>
                  <a:lnTo>
                    <a:pt x="402" y="550"/>
                  </a:lnTo>
                  <a:lnTo>
                    <a:pt x="402" y="539"/>
                  </a:lnTo>
                  <a:lnTo>
                    <a:pt x="401" y="529"/>
                  </a:lnTo>
                  <a:lnTo>
                    <a:pt x="399" y="520"/>
                  </a:lnTo>
                  <a:lnTo>
                    <a:pt x="397" y="515"/>
                  </a:lnTo>
                  <a:lnTo>
                    <a:pt x="393" y="509"/>
                  </a:lnTo>
                  <a:lnTo>
                    <a:pt x="393" y="509"/>
                  </a:lnTo>
                  <a:lnTo>
                    <a:pt x="397" y="509"/>
                  </a:lnTo>
                  <a:lnTo>
                    <a:pt x="400" y="509"/>
                  </a:lnTo>
                  <a:lnTo>
                    <a:pt x="403" y="508"/>
                  </a:lnTo>
                  <a:lnTo>
                    <a:pt x="403" y="508"/>
                  </a:lnTo>
                  <a:lnTo>
                    <a:pt x="406" y="508"/>
                  </a:lnTo>
                  <a:lnTo>
                    <a:pt x="409" y="508"/>
                  </a:lnTo>
                  <a:lnTo>
                    <a:pt x="411" y="508"/>
                  </a:lnTo>
                  <a:lnTo>
                    <a:pt x="411" y="508"/>
                  </a:lnTo>
                  <a:lnTo>
                    <a:pt x="410" y="516"/>
                  </a:lnTo>
                  <a:lnTo>
                    <a:pt x="410" y="522"/>
                  </a:lnTo>
                  <a:lnTo>
                    <a:pt x="410" y="528"/>
                  </a:lnTo>
                  <a:lnTo>
                    <a:pt x="412" y="531"/>
                  </a:lnTo>
                  <a:lnTo>
                    <a:pt x="414" y="535"/>
                  </a:lnTo>
                  <a:lnTo>
                    <a:pt x="416" y="537"/>
                  </a:lnTo>
                  <a:lnTo>
                    <a:pt x="416" y="537"/>
                  </a:lnTo>
                  <a:lnTo>
                    <a:pt x="418" y="538"/>
                  </a:lnTo>
                  <a:lnTo>
                    <a:pt x="421" y="538"/>
                  </a:lnTo>
                  <a:lnTo>
                    <a:pt x="422" y="537"/>
                  </a:lnTo>
                  <a:lnTo>
                    <a:pt x="423" y="535"/>
                  </a:lnTo>
                  <a:lnTo>
                    <a:pt x="423" y="532"/>
                  </a:lnTo>
                  <a:lnTo>
                    <a:pt x="423" y="530"/>
                  </a:lnTo>
                  <a:lnTo>
                    <a:pt x="423" y="530"/>
                  </a:lnTo>
                  <a:lnTo>
                    <a:pt x="423" y="525"/>
                  </a:lnTo>
                  <a:lnTo>
                    <a:pt x="424" y="518"/>
                  </a:lnTo>
                  <a:lnTo>
                    <a:pt x="426" y="509"/>
                  </a:lnTo>
                  <a:lnTo>
                    <a:pt x="426" y="509"/>
                  </a:lnTo>
                  <a:lnTo>
                    <a:pt x="429" y="498"/>
                  </a:lnTo>
                  <a:lnTo>
                    <a:pt x="432" y="492"/>
                  </a:lnTo>
                  <a:lnTo>
                    <a:pt x="432" y="492"/>
                  </a:lnTo>
                  <a:lnTo>
                    <a:pt x="434" y="486"/>
                  </a:lnTo>
                  <a:lnTo>
                    <a:pt x="435" y="480"/>
                  </a:lnTo>
                  <a:lnTo>
                    <a:pt x="435" y="473"/>
                  </a:lnTo>
                  <a:lnTo>
                    <a:pt x="435" y="473"/>
                  </a:lnTo>
                  <a:lnTo>
                    <a:pt x="435" y="469"/>
                  </a:lnTo>
                  <a:lnTo>
                    <a:pt x="437" y="465"/>
                  </a:lnTo>
                  <a:lnTo>
                    <a:pt x="440" y="459"/>
                  </a:lnTo>
                  <a:lnTo>
                    <a:pt x="445" y="454"/>
                  </a:lnTo>
                  <a:lnTo>
                    <a:pt x="447" y="453"/>
                  </a:lnTo>
                  <a:lnTo>
                    <a:pt x="447" y="453"/>
                  </a:lnTo>
                  <a:lnTo>
                    <a:pt x="494" y="423"/>
                  </a:lnTo>
                  <a:lnTo>
                    <a:pt x="494" y="423"/>
                  </a:lnTo>
                  <a:lnTo>
                    <a:pt x="505" y="414"/>
                  </a:lnTo>
                  <a:lnTo>
                    <a:pt x="515" y="406"/>
                  </a:lnTo>
                  <a:lnTo>
                    <a:pt x="523" y="399"/>
                  </a:lnTo>
                  <a:lnTo>
                    <a:pt x="530" y="391"/>
                  </a:lnTo>
                  <a:lnTo>
                    <a:pt x="539" y="379"/>
                  </a:lnTo>
                  <a:lnTo>
                    <a:pt x="542" y="375"/>
                  </a:lnTo>
                  <a:lnTo>
                    <a:pt x="542" y="375"/>
                  </a:lnTo>
                  <a:lnTo>
                    <a:pt x="561" y="346"/>
                  </a:lnTo>
                  <a:lnTo>
                    <a:pt x="561" y="346"/>
                  </a:lnTo>
                  <a:lnTo>
                    <a:pt x="569" y="334"/>
                  </a:lnTo>
                  <a:lnTo>
                    <a:pt x="574" y="329"/>
                  </a:lnTo>
                  <a:lnTo>
                    <a:pt x="574" y="329"/>
                  </a:lnTo>
                  <a:close/>
                  <a:moveTo>
                    <a:pt x="400" y="685"/>
                  </a:moveTo>
                  <a:lnTo>
                    <a:pt x="404" y="682"/>
                  </a:lnTo>
                  <a:lnTo>
                    <a:pt x="412" y="684"/>
                  </a:lnTo>
                  <a:lnTo>
                    <a:pt x="380" y="761"/>
                  </a:lnTo>
                  <a:lnTo>
                    <a:pt x="380" y="761"/>
                  </a:lnTo>
                  <a:lnTo>
                    <a:pt x="375" y="771"/>
                  </a:lnTo>
                  <a:lnTo>
                    <a:pt x="368" y="781"/>
                  </a:lnTo>
                  <a:lnTo>
                    <a:pt x="362" y="793"/>
                  </a:lnTo>
                  <a:lnTo>
                    <a:pt x="362" y="793"/>
                  </a:lnTo>
                  <a:lnTo>
                    <a:pt x="359" y="780"/>
                  </a:lnTo>
                  <a:lnTo>
                    <a:pt x="355" y="761"/>
                  </a:lnTo>
                  <a:lnTo>
                    <a:pt x="354" y="746"/>
                  </a:lnTo>
                  <a:lnTo>
                    <a:pt x="354" y="746"/>
                  </a:lnTo>
                  <a:lnTo>
                    <a:pt x="358" y="738"/>
                  </a:lnTo>
                  <a:lnTo>
                    <a:pt x="364" y="731"/>
                  </a:lnTo>
                  <a:lnTo>
                    <a:pt x="368" y="728"/>
                  </a:lnTo>
                  <a:lnTo>
                    <a:pt x="372" y="725"/>
                  </a:lnTo>
                  <a:lnTo>
                    <a:pt x="372" y="725"/>
                  </a:lnTo>
                  <a:lnTo>
                    <a:pt x="376" y="722"/>
                  </a:lnTo>
                  <a:lnTo>
                    <a:pt x="383" y="714"/>
                  </a:lnTo>
                  <a:lnTo>
                    <a:pt x="391" y="704"/>
                  </a:lnTo>
                  <a:lnTo>
                    <a:pt x="394" y="699"/>
                  </a:lnTo>
                  <a:lnTo>
                    <a:pt x="397" y="693"/>
                  </a:lnTo>
                  <a:lnTo>
                    <a:pt x="397" y="693"/>
                  </a:lnTo>
                  <a:lnTo>
                    <a:pt x="399" y="692"/>
                  </a:lnTo>
                  <a:lnTo>
                    <a:pt x="400" y="690"/>
                  </a:lnTo>
                  <a:lnTo>
                    <a:pt x="400" y="685"/>
                  </a:lnTo>
                  <a:lnTo>
                    <a:pt x="400" y="685"/>
                  </a:lnTo>
                  <a:close/>
                  <a:moveTo>
                    <a:pt x="470" y="553"/>
                  </a:moveTo>
                  <a:lnTo>
                    <a:pt x="464" y="549"/>
                  </a:lnTo>
                  <a:lnTo>
                    <a:pt x="467" y="544"/>
                  </a:lnTo>
                  <a:lnTo>
                    <a:pt x="467" y="544"/>
                  </a:lnTo>
                  <a:lnTo>
                    <a:pt x="468" y="546"/>
                  </a:lnTo>
                  <a:lnTo>
                    <a:pt x="469" y="550"/>
                  </a:lnTo>
                  <a:lnTo>
                    <a:pt x="470" y="553"/>
                  </a:lnTo>
                  <a:lnTo>
                    <a:pt x="470" y="553"/>
                  </a:lnTo>
                  <a:close/>
                  <a:moveTo>
                    <a:pt x="406" y="1083"/>
                  </a:moveTo>
                  <a:lnTo>
                    <a:pt x="411" y="1083"/>
                  </a:lnTo>
                  <a:lnTo>
                    <a:pt x="411" y="1083"/>
                  </a:lnTo>
                  <a:lnTo>
                    <a:pt x="410" y="1085"/>
                  </a:lnTo>
                  <a:lnTo>
                    <a:pt x="410" y="1090"/>
                  </a:lnTo>
                  <a:lnTo>
                    <a:pt x="412" y="1094"/>
                  </a:lnTo>
                  <a:lnTo>
                    <a:pt x="410" y="1095"/>
                  </a:lnTo>
                  <a:lnTo>
                    <a:pt x="406" y="1083"/>
                  </a:lnTo>
                  <a:close/>
                  <a:moveTo>
                    <a:pt x="404" y="1062"/>
                  </a:moveTo>
                  <a:lnTo>
                    <a:pt x="405" y="1051"/>
                  </a:lnTo>
                  <a:lnTo>
                    <a:pt x="405" y="1051"/>
                  </a:lnTo>
                  <a:lnTo>
                    <a:pt x="410" y="1054"/>
                  </a:lnTo>
                  <a:lnTo>
                    <a:pt x="412" y="1058"/>
                  </a:lnTo>
                  <a:lnTo>
                    <a:pt x="413" y="1062"/>
                  </a:lnTo>
                  <a:lnTo>
                    <a:pt x="404" y="1062"/>
                  </a:lnTo>
                  <a:close/>
                  <a:moveTo>
                    <a:pt x="378" y="1031"/>
                  </a:moveTo>
                  <a:lnTo>
                    <a:pt x="359" y="976"/>
                  </a:lnTo>
                  <a:lnTo>
                    <a:pt x="360" y="976"/>
                  </a:lnTo>
                  <a:lnTo>
                    <a:pt x="360" y="976"/>
                  </a:lnTo>
                  <a:lnTo>
                    <a:pt x="362" y="977"/>
                  </a:lnTo>
                  <a:lnTo>
                    <a:pt x="363" y="978"/>
                  </a:lnTo>
                  <a:lnTo>
                    <a:pt x="366" y="978"/>
                  </a:lnTo>
                  <a:lnTo>
                    <a:pt x="369" y="976"/>
                  </a:lnTo>
                  <a:lnTo>
                    <a:pt x="369" y="976"/>
                  </a:lnTo>
                  <a:lnTo>
                    <a:pt x="370" y="976"/>
                  </a:lnTo>
                  <a:lnTo>
                    <a:pt x="370" y="975"/>
                  </a:lnTo>
                  <a:lnTo>
                    <a:pt x="370" y="972"/>
                  </a:lnTo>
                  <a:lnTo>
                    <a:pt x="369" y="968"/>
                  </a:lnTo>
                  <a:lnTo>
                    <a:pt x="366" y="918"/>
                  </a:lnTo>
                  <a:lnTo>
                    <a:pt x="366" y="918"/>
                  </a:lnTo>
                  <a:lnTo>
                    <a:pt x="366" y="907"/>
                  </a:lnTo>
                  <a:lnTo>
                    <a:pt x="367" y="894"/>
                  </a:lnTo>
                  <a:lnTo>
                    <a:pt x="368" y="878"/>
                  </a:lnTo>
                  <a:lnTo>
                    <a:pt x="368" y="878"/>
                  </a:lnTo>
                  <a:lnTo>
                    <a:pt x="367" y="855"/>
                  </a:lnTo>
                  <a:lnTo>
                    <a:pt x="366" y="840"/>
                  </a:lnTo>
                  <a:lnTo>
                    <a:pt x="366" y="840"/>
                  </a:lnTo>
                  <a:lnTo>
                    <a:pt x="367" y="837"/>
                  </a:lnTo>
                  <a:lnTo>
                    <a:pt x="367" y="834"/>
                  </a:lnTo>
                  <a:lnTo>
                    <a:pt x="366" y="832"/>
                  </a:lnTo>
                  <a:lnTo>
                    <a:pt x="364" y="812"/>
                  </a:lnTo>
                  <a:lnTo>
                    <a:pt x="364" y="812"/>
                  </a:lnTo>
                  <a:lnTo>
                    <a:pt x="367" y="803"/>
                  </a:lnTo>
                  <a:lnTo>
                    <a:pt x="372" y="792"/>
                  </a:lnTo>
                  <a:lnTo>
                    <a:pt x="380" y="779"/>
                  </a:lnTo>
                  <a:lnTo>
                    <a:pt x="380" y="779"/>
                  </a:lnTo>
                  <a:lnTo>
                    <a:pt x="391" y="757"/>
                  </a:lnTo>
                  <a:lnTo>
                    <a:pt x="405" y="724"/>
                  </a:lnTo>
                  <a:lnTo>
                    <a:pt x="423" y="682"/>
                  </a:lnTo>
                  <a:lnTo>
                    <a:pt x="423" y="682"/>
                  </a:lnTo>
                  <a:lnTo>
                    <a:pt x="424" y="679"/>
                  </a:lnTo>
                  <a:lnTo>
                    <a:pt x="423" y="677"/>
                  </a:lnTo>
                  <a:lnTo>
                    <a:pt x="421" y="675"/>
                  </a:lnTo>
                  <a:lnTo>
                    <a:pt x="418" y="673"/>
                  </a:lnTo>
                  <a:lnTo>
                    <a:pt x="414" y="673"/>
                  </a:lnTo>
                  <a:lnTo>
                    <a:pt x="412" y="673"/>
                  </a:lnTo>
                  <a:lnTo>
                    <a:pt x="444" y="637"/>
                  </a:lnTo>
                  <a:lnTo>
                    <a:pt x="444" y="637"/>
                  </a:lnTo>
                  <a:lnTo>
                    <a:pt x="446" y="638"/>
                  </a:lnTo>
                  <a:lnTo>
                    <a:pt x="447" y="638"/>
                  </a:lnTo>
                  <a:lnTo>
                    <a:pt x="449" y="637"/>
                  </a:lnTo>
                  <a:lnTo>
                    <a:pt x="449" y="637"/>
                  </a:lnTo>
                  <a:lnTo>
                    <a:pt x="459" y="629"/>
                  </a:lnTo>
                  <a:lnTo>
                    <a:pt x="467" y="621"/>
                  </a:lnTo>
                  <a:lnTo>
                    <a:pt x="478" y="608"/>
                  </a:lnTo>
                  <a:lnTo>
                    <a:pt x="483" y="600"/>
                  </a:lnTo>
                  <a:lnTo>
                    <a:pt x="484" y="598"/>
                  </a:lnTo>
                  <a:lnTo>
                    <a:pt x="484" y="598"/>
                  </a:lnTo>
                  <a:lnTo>
                    <a:pt x="485" y="591"/>
                  </a:lnTo>
                  <a:lnTo>
                    <a:pt x="486" y="586"/>
                  </a:lnTo>
                  <a:lnTo>
                    <a:pt x="486" y="580"/>
                  </a:lnTo>
                  <a:lnTo>
                    <a:pt x="485" y="575"/>
                  </a:lnTo>
                  <a:lnTo>
                    <a:pt x="482" y="568"/>
                  </a:lnTo>
                  <a:lnTo>
                    <a:pt x="481" y="565"/>
                  </a:lnTo>
                  <a:lnTo>
                    <a:pt x="481" y="565"/>
                  </a:lnTo>
                  <a:lnTo>
                    <a:pt x="484" y="567"/>
                  </a:lnTo>
                  <a:lnTo>
                    <a:pt x="487" y="568"/>
                  </a:lnTo>
                  <a:lnTo>
                    <a:pt x="491" y="567"/>
                  </a:lnTo>
                  <a:lnTo>
                    <a:pt x="491" y="567"/>
                  </a:lnTo>
                  <a:lnTo>
                    <a:pt x="492" y="568"/>
                  </a:lnTo>
                  <a:lnTo>
                    <a:pt x="493" y="568"/>
                  </a:lnTo>
                  <a:lnTo>
                    <a:pt x="495" y="567"/>
                  </a:lnTo>
                  <a:lnTo>
                    <a:pt x="495" y="567"/>
                  </a:lnTo>
                  <a:lnTo>
                    <a:pt x="496" y="563"/>
                  </a:lnTo>
                  <a:lnTo>
                    <a:pt x="496" y="560"/>
                  </a:lnTo>
                  <a:lnTo>
                    <a:pt x="494" y="555"/>
                  </a:lnTo>
                  <a:lnTo>
                    <a:pt x="494" y="555"/>
                  </a:lnTo>
                  <a:lnTo>
                    <a:pt x="493" y="551"/>
                  </a:lnTo>
                  <a:lnTo>
                    <a:pt x="492" y="548"/>
                  </a:lnTo>
                  <a:lnTo>
                    <a:pt x="492" y="548"/>
                  </a:lnTo>
                  <a:lnTo>
                    <a:pt x="490" y="540"/>
                  </a:lnTo>
                  <a:lnTo>
                    <a:pt x="490" y="540"/>
                  </a:lnTo>
                  <a:lnTo>
                    <a:pt x="492" y="534"/>
                  </a:lnTo>
                  <a:lnTo>
                    <a:pt x="493" y="532"/>
                  </a:lnTo>
                  <a:lnTo>
                    <a:pt x="493" y="532"/>
                  </a:lnTo>
                  <a:lnTo>
                    <a:pt x="496" y="529"/>
                  </a:lnTo>
                  <a:lnTo>
                    <a:pt x="499" y="526"/>
                  </a:lnTo>
                  <a:lnTo>
                    <a:pt x="504" y="518"/>
                  </a:lnTo>
                  <a:lnTo>
                    <a:pt x="506" y="512"/>
                  </a:lnTo>
                  <a:lnTo>
                    <a:pt x="507" y="510"/>
                  </a:lnTo>
                  <a:lnTo>
                    <a:pt x="507" y="510"/>
                  </a:lnTo>
                  <a:lnTo>
                    <a:pt x="507" y="508"/>
                  </a:lnTo>
                  <a:lnTo>
                    <a:pt x="508" y="507"/>
                  </a:lnTo>
                  <a:lnTo>
                    <a:pt x="513" y="504"/>
                  </a:lnTo>
                  <a:lnTo>
                    <a:pt x="518" y="502"/>
                  </a:lnTo>
                  <a:lnTo>
                    <a:pt x="518" y="502"/>
                  </a:lnTo>
                  <a:lnTo>
                    <a:pt x="533" y="496"/>
                  </a:lnTo>
                  <a:lnTo>
                    <a:pt x="548" y="489"/>
                  </a:lnTo>
                  <a:lnTo>
                    <a:pt x="572" y="476"/>
                  </a:lnTo>
                  <a:lnTo>
                    <a:pt x="588" y="466"/>
                  </a:lnTo>
                  <a:lnTo>
                    <a:pt x="594" y="463"/>
                  </a:lnTo>
                  <a:lnTo>
                    <a:pt x="594" y="463"/>
                  </a:lnTo>
                  <a:lnTo>
                    <a:pt x="597" y="475"/>
                  </a:lnTo>
                  <a:lnTo>
                    <a:pt x="600" y="484"/>
                  </a:lnTo>
                  <a:lnTo>
                    <a:pt x="602" y="491"/>
                  </a:lnTo>
                  <a:lnTo>
                    <a:pt x="604" y="495"/>
                  </a:lnTo>
                  <a:lnTo>
                    <a:pt x="608" y="498"/>
                  </a:lnTo>
                  <a:lnTo>
                    <a:pt x="609" y="499"/>
                  </a:lnTo>
                  <a:lnTo>
                    <a:pt x="609" y="499"/>
                  </a:lnTo>
                  <a:lnTo>
                    <a:pt x="608" y="500"/>
                  </a:lnTo>
                  <a:lnTo>
                    <a:pt x="608" y="502"/>
                  </a:lnTo>
                  <a:lnTo>
                    <a:pt x="608" y="504"/>
                  </a:lnTo>
                  <a:lnTo>
                    <a:pt x="610" y="508"/>
                  </a:lnTo>
                  <a:lnTo>
                    <a:pt x="610" y="508"/>
                  </a:lnTo>
                  <a:lnTo>
                    <a:pt x="603" y="514"/>
                  </a:lnTo>
                  <a:lnTo>
                    <a:pt x="600" y="519"/>
                  </a:lnTo>
                  <a:lnTo>
                    <a:pt x="598" y="523"/>
                  </a:lnTo>
                  <a:lnTo>
                    <a:pt x="598" y="527"/>
                  </a:lnTo>
                  <a:lnTo>
                    <a:pt x="598" y="530"/>
                  </a:lnTo>
                  <a:lnTo>
                    <a:pt x="599" y="532"/>
                  </a:lnTo>
                  <a:lnTo>
                    <a:pt x="600" y="534"/>
                  </a:lnTo>
                  <a:lnTo>
                    <a:pt x="600" y="534"/>
                  </a:lnTo>
                  <a:lnTo>
                    <a:pt x="597" y="537"/>
                  </a:lnTo>
                  <a:lnTo>
                    <a:pt x="595" y="539"/>
                  </a:lnTo>
                  <a:lnTo>
                    <a:pt x="591" y="545"/>
                  </a:lnTo>
                  <a:lnTo>
                    <a:pt x="589" y="551"/>
                  </a:lnTo>
                  <a:lnTo>
                    <a:pt x="588" y="554"/>
                  </a:lnTo>
                  <a:lnTo>
                    <a:pt x="588" y="554"/>
                  </a:lnTo>
                  <a:lnTo>
                    <a:pt x="586" y="556"/>
                  </a:lnTo>
                  <a:lnTo>
                    <a:pt x="584" y="558"/>
                  </a:lnTo>
                  <a:lnTo>
                    <a:pt x="583" y="564"/>
                  </a:lnTo>
                  <a:lnTo>
                    <a:pt x="581" y="568"/>
                  </a:lnTo>
                  <a:lnTo>
                    <a:pt x="581" y="571"/>
                  </a:lnTo>
                  <a:lnTo>
                    <a:pt x="581" y="571"/>
                  </a:lnTo>
                  <a:lnTo>
                    <a:pt x="578" y="576"/>
                  </a:lnTo>
                  <a:lnTo>
                    <a:pt x="576" y="580"/>
                  </a:lnTo>
                  <a:lnTo>
                    <a:pt x="576" y="585"/>
                  </a:lnTo>
                  <a:lnTo>
                    <a:pt x="576" y="585"/>
                  </a:lnTo>
                  <a:lnTo>
                    <a:pt x="572" y="589"/>
                  </a:lnTo>
                  <a:lnTo>
                    <a:pt x="569" y="595"/>
                  </a:lnTo>
                  <a:lnTo>
                    <a:pt x="567" y="602"/>
                  </a:lnTo>
                  <a:lnTo>
                    <a:pt x="567" y="608"/>
                  </a:lnTo>
                  <a:lnTo>
                    <a:pt x="568" y="610"/>
                  </a:lnTo>
                  <a:lnTo>
                    <a:pt x="568" y="610"/>
                  </a:lnTo>
                  <a:lnTo>
                    <a:pt x="564" y="619"/>
                  </a:lnTo>
                  <a:lnTo>
                    <a:pt x="561" y="633"/>
                  </a:lnTo>
                  <a:lnTo>
                    <a:pt x="557" y="648"/>
                  </a:lnTo>
                  <a:lnTo>
                    <a:pt x="555" y="666"/>
                  </a:lnTo>
                  <a:lnTo>
                    <a:pt x="551" y="696"/>
                  </a:lnTo>
                  <a:lnTo>
                    <a:pt x="550" y="710"/>
                  </a:lnTo>
                  <a:lnTo>
                    <a:pt x="550" y="710"/>
                  </a:lnTo>
                  <a:lnTo>
                    <a:pt x="543" y="731"/>
                  </a:lnTo>
                  <a:lnTo>
                    <a:pt x="540" y="750"/>
                  </a:lnTo>
                  <a:lnTo>
                    <a:pt x="538" y="764"/>
                  </a:lnTo>
                  <a:lnTo>
                    <a:pt x="537" y="776"/>
                  </a:lnTo>
                  <a:lnTo>
                    <a:pt x="537" y="785"/>
                  </a:lnTo>
                  <a:lnTo>
                    <a:pt x="538" y="792"/>
                  </a:lnTo>
                  <a:lnTo>
                    <a:pt x="539" y="797"/>
                  </a:lnTo>
                  <a:lnTo>
                    <a:pt x="539" y="797"/>
                  </a:lnTo>
                  <a:lnTo>
                    <a:pt x="534" y="799"/>
                  </a:lnTo>
                  <a:lnTo>
                    <a:pt x="531" y="803"/>
                  </a:lnTo>
                  <a:lnTo>
                    <a:pt x="529" y="807"/>
                  </a:lnTo>
                  <a:lnTo>
                    <a:pt x="526" y="811"/>
                  </a:lnTo>
                  <a:lnTo>
                    <a:pt x="522" y="823"/>
                  </a:lnTo>
                  <a:lnTo>
                    <a:pt x="519" y="838"/>
                  </a:lnTo>
                  <a:lnTo>
                    <a:pt x="517" y="862"/>
                  </a:lnTo>
                  <a:lnTo>
                    <a:pt x="516" y="873"/>
                  </a:lnTo>
                  <a:lnTo>
                    <a:pt x="516" y="873"/>
                  </a:lnTo>
                  <a:lnTo>
                    <a:pt x="517" y="891"/>
                  </a:lnTo>
                  <a:lnTo>
                    <a:pt x="516" y="914"/>
                  </a:lnTo>
                  <a:lnTo>
                    <a:pt x="515" y="943"/>
                  </a:lnTo>
                  <a:lnTo>
                    <a:pt x="486" y="999"/>
                  </a:lnTo>
                  <a:lnTo>
                    <a:pt x="486" y="999"/>
                  </a:lnTo>
                  <a:lnTo>
                    <a:pt x="483" y="1006"/>
                  </a:lnTo>
                  <a:lnTo>
                    <a:pt x="480" y="1014"/>
                  </a:lnTo>
                  <a:lnTo>
                    <a:pt x="478" y="1024"/>
                  </a:lnTo>
                  <a:lnTo>
                    <a:pt x="476" y="1033"/>
                  </a:lnTo>
                  <a:lnTo>
                    <a:pt x="475" y="1048"/>
                  </a:lnTo>
                  <a:lnTo>
                    <a:pt x="475" y="1054"/>
                  </a:lnTo>
                  <a:lnTo>
                    <a:pt x="475" y="1054"/>
                  </a:lnTo>
                  <a:lnTo>
                    <a:pt x="473" y="1054"/>
                  </a:lnTo>
                  <a:lnTo>
                    <a:pt x="471" y="1056"/>
                  </a:lnTo>
                  <a:lnTo>
                    <a:pt x="469" y="1059"/>
                  </a:lnTo>
                  <a:lnTo>
                    <a:pt x="468" y="1063"/>
                  </a:lnTo>
                  <a:lnTo>
                    <a:pt x="468" y="1063"/>
                  </a:lnTo>
                  <a:lnTo>
                    <a:pt x="463" y="1063"/>
                  </a:lnTo>
                  <a:lnTo>
                    <a:pt x="461" y="1064"/>
                  </a:lnTo>
                  <a:lnTo>
                    <a:pt x="459" y="1067"/>
                  </a:lnTo>
                  <a:lnTo>
                    <a:pt x="447" y="1064"/>
                  </a:lnTo>
                  <a:lnTo>
                    <a:pt x="447" y="1064"/>
                  </a:lnTo>
                  <a:lnTo>
                    <a:pt x="447" y="1060"/>
                  </a:lnTo>
                  <a:lnTo>
                    <a:pt x="445" y="1053"/>
                  </a:lnTo>
                  <a:lnTo>
                    <a:pt x="442" y="1046"/>
                  </a:lnTo>
                  <a:lnTo>
                    <a:pt x="442" y="1046"/>
                  </a:lnTo>
                  <a:lnTo>
                    <a:pt x="444" y="1044"/>
                  </a:lnTo>
                  <a:lnTo>
                    <a:pt x="442" y="1042"/>
                  </a:lnTo>
                  <a:lnTo>
                    <a:pt x="441" y="1040"/>
                  </a:lnTo>
                  <a:lnTo>
                    <a:pt x="437" y="1039"/>
                  </a:lnTo>
                  <a:lnTo>
                    <a:pt x="437" y="1039"/>
                  </a:lnTo>
                  <a:lnTo>
                    <a:pt x="435" y="1036"/>
                  </a:lnTo>
                  <a:lnTo>
                    <a:pt x="432" y="1033"/>
                  </a:lnTo>
                  <a:lnTo>
                    <a:pt x="427" y="1030"/>
                  </a:lnTo>
                  <a:lnTo>
                    <a:pt x="427" y="1030"/>
                  </a:lnTo>
                  <a:lnTo>
                    <a:pt x="420" y="1026"/>
                  </a:lnTo>
                  <a:lnTo>
                    <a:pt x="413" y="1025"/>
                  </a:lnTo>
                  <a:lnTo>
                    <a:pt x="407" y="1024"/>
                  </a:lnTo>
                  <a:lnTo>
                    <a:pt x="401" y="1025"/>
                  </a:lnTo>
                  <a:lnTo>
                    <a:pt x="393" y="1027"/>
                  </a:lnTo>
                  <a:lnTo>
                    <a:pt x="390" y="1029"/>
                  </a:lnTo>
                  <a:lnTo>
                    <a:pt x="390" y="1029"/>
                  </a:lnTo>
                  <a:lnTo>
                    <a:pt x="386" y="1029"/>
                  </a:lnTo>
                  <a:lnTo>
                    <a:pt x="381" y="1030"/>
                  </a:lnTo>
                  <a:lnTo>
                    <a:pt x="378" y="1031"/>
                  </a:lnTo>
                  <a:lnTo>
                    <a:pt x="378" y="1031"/>
                  </a:lnTo>
                  <a:close/>
                  <a:moveTo>
                    <a:pt x="383" y="1097"/>
                  </a:moveTo>
                  <a:lnTo>
                    <a:pt x="390" y="1090"/>
                  </a:lnTo>
                  <a:lnTo>
                    <a:pt x="394" y="1102"/>
                  </a:lnTo>
                  <a:lnTo>
                    <a:pt x="394" y="1102"/>
                  </a:lnTo>
                  <a:lnTo>
                    <a:pt x="390" y="1102"/>
                  </a:lnTo>
                  <a:lnTo>
                    <a:pt x="386" y="1100"/>
                  </a:lnTo>
                  <a:lnTo>
                    <a:pt x="383" y="1098"/>
                  </a:lnTo>
                  <a:lnTo>
                    <a:pt x="383" y="1097"/>
                  </a:lnTo>
                  <a:lnTo>
                    <a:pt x="383" y="1097"/>
                  </a:lnTo>
                  <a:close/>
                  <a:moveTo>
                    <a:pt x="378" y="1053"/>
                  </a:moveTo>
                  <a:lnTo>
                    <a:pt x="378" y="1053"/>
                  </a:lnTo>
                  <a:lnTo>
                    <a:pt x="379" y="1051"/>
                  </a:lnTo>
                  <a:lnTo>
                    <a:pt x="380" y="1049"/>
                  </a:lnTo>
                  <a:lnTo>
                    <a:pt x="384" y="1048"/>
                  </a:lnTo>
                  <a:lnTo>
                    <a:pt x="388" y="1048"/>
                  </a:lnTo>
                  <a:lnTo>
                    <a:pt x="390" y="1048"/>
                  </a:lnTo>
                  <a:lnTo>
                    <a:pt x="386" y="1059"/>
                  </a:lnTo>
                  <a:lnTo>
                    <a:pt x="378" y="1053"/>
                  </a:lnTo>
                  <a:close/>
                  <a:moveTo>
                    <a:pt x="370" y="1070"/>
                  </a:moveTo>
                  <a:lnTo>
                    <a:pt x="377" y="1075"/>
                  </a:lnTo>
                  <a:lnTo>
                    <a:pt x="371" y="1083"/>
                  </a:lnTo>
                  <a:lnTo>
                    <a:pt x="371" y="1083"/>
                  </a:lnTo>
                  <a:lnTo>
                    <a:pt x="370" y="1079"/>
                  </a:lnTo>
                  <a:lnTo>
                    <a:pt x="369" y="1074"/>
                  </a:lnTo>
                  <a:lnTo>
                    <a:pt x="370" y="1070"/>
                  </a:lnTo>
                  <a:lnTo>
                    <a:pt x="370" y="1070"/>
                  </a:lnTo>
                  <a:close/>
                  <a:moveTo>
                    <a:pt x="347" y="1095"/>
                  </a:moveTo>
                  <a:lnTo>
                    <a:pt x="351" y="1092"/>
                  </a:lnTo>
                  <a:lnTo>
                    <a:pt x="351" y="1092"/>
                  </a:lnTo>
                  <a:lnTo>
                    <a:pt x="353" y="1095"/>
                  </a:lnTo>
                  <a:lnTo>
                    <a:pt x="354" y="1100"/>
                  </a:lnTo>
                  <a:lnTo>
                    <a:pt x="353" y="1106"/>
                  </a:lnTo>
                  <a:lnTo>
                    <a:pt x="351" y="1105"/>
                  </a:lnTo>
                  <a:lnTo>
                    <a:pt x="351" y="1105"/>
                  </a:lnTo>
                  <a:lnTo>
                    <a:pt x="349" y="1102"/>
                  </a:lnTo>
                  <a:lnTo>
                    <a:pt x="349" y="1098"/>
                  </a:lnTo>
                  <a:lnTo>
                    <a:pt x="347" y="1095"/>
                  </a:lnTo>
                  <a:lnTo>
                    <a:pt x="347" y="1095"/>
                  </a:lnTo>
                  <a:close/>
                  <a:moveTo>
                    <a:pt x="336" y="1075"/>
                  </a:moveTo>
                  <a:lnTo>
                    <a:pt x="336" y="1075"/>
                  </a:lnTo>
                  <a:lnTo>
                    <a:pt x="339" y="1076"/>
                  </a:lnTo>
                  <a:lnTo>
                    <a:pt x="342" y="1080"/>
                  </a:lnTo>
                  <a:lnTo>
                    <a:pt x="340" y="1080"/>
                  </a:lnTo>
                  <a:lnTo>
                    <a:pt x="340" y="1080"/>
                  </a:lnTo>
                  <a:lnTo>
                    <a:pt x="339" y="1077"/>
                  </a:lnTo>
                  <a:lnTo>
                    <a:pt x="336" y="1075"/>
                  </a:lnTo>
                  <a:lnTo>
                    <a:pt x="336" y="1075"/>
                  </a:lnTo>
                  <a:close/>
                  <a:moveTo>
                    <a:pt x="323" y="1119"/>
                  </a:moveTo>
                  <a:lnTo>
                    <a:pt x="332" y="1116"/>
                  </a:lnTo>
                  <a:lnTo>
                    <a:pt x="332" y="1116"/>
                  </a:lnTo>
                  <a:lnTo>
                    <a:pt x="331" y="1122"/>
                  </a:lnTo>
                  <a:lnTo>
                    <a:pt x="330" y="1126"/>
                  </a:lnTo>
                  <a:lnTo>
                    <a:pt x="328" y="1128"/>
                  </a:lnTo>
                  <a:lnTo>
                    <a:pt x="326" y="1128"/>
                  </a:lnTo>
                  <a:lnTo>
                    <a:pt x="323" y="1119"/>
                  </a:lnTo>
                  <a:close/>
                  <a:moveTo>
                    <a:pt x="316" y="1096"/>
                  </a:moveTo>
                  <a:lnTo>
                    <a:pt x="317" y="1084"/>
                  </a:lnTo>
                  <a:lnTo>
                    <a:pt x="317" y="1084"/>
                  </a:lnTo>
                  <a:lnTo>
                    <a:pt x="320" y="1085"/>
                  </a:lnTo>
                  <a:lnTo>
                    <a:pt x="322" y="1087"/>
                  </a:lnTo>
                  <a:lnTo>
                    <a:pt x="325" y="1092"/>
                  </a:lnTo>
                  <a:lnTo>
                    <a:pt x="328" y="1097"/>
                  </a:lnTo>
                  <a:lnTo>
                    <a:pt x="316" y="1096"/>
                  </a:lnTo>
                  <a:close/>
                  <a:moveTo>
                    <a:pt x="296" y="1139"/>
                  </a:moveTo>
                  <a:lnTo>
                    <a:pt x="303" y="1130"/>
                  </a:lnTo>
                  <a:lnTo>
                    <a:pt x="311" y="1142"/>
                  </a:lnTo>
                  <a:lnTo>
                    <a:pt x="311" y="1142"/>
                  </a:lnTo>
                  <a:lnTo>
                    <a:pt x="310" y="1142"/>
                  </a:lnTo>
                  <a:lnTo>
                    <a:pt x="306" y="1143"/>
                  </a:lnTo>
                  <a:lnTo>
                    <a:pt x="301" y="1143"/>
                  </a:lnTo>
                  <a:lnTo>
                    <a:pt x="299" y="1142"/>
                  </a:lnTo>
                  <a:lnTo>
                    <a:pt x="296" y="1139"/>
                  </a:lnTo>
                  <a:lnTo>
                    <a:pt x="296" y="1139"/>
                  </a:lnTo>
                  <a:close/>
                  <a:moveTo>
                    <a:pt x="297" y="1093"/>
                  </a:moveTo>
                  <a:lnTo>
                    <a:pt x="285" y="1088"/>
                  </a:lnTo>
                  <a:lnTo>
                    <a:pt x="285" y="1088"/>
                  </a:lnTo>
                  <a:lnTo>
                    <a:pt x="286" y="1086"/>
                  </a:lnTo>
                  <a:lnTo>
                    <a:pt x="288" y="1084"/>
                  </a:lnTo>
                  <a:lnTo>
                    <a:pt x="293" y="1082"/>
                  </a:lnTo>
                  <a:lnTo>
                    <a:pt x="295" y="1082"/>
                  </a:lnTo>
                  <a:lnTo>
                    <a:pt x="298" y="1082"/>
                  </a:lnTo>
                  <a:lnTo>
                    <a:pt x="297" y="1093"/>
                  </a:lnTo>
                  <a:close/>
                  <a:moveTo>
                    <a:pt x="288" y="1113"/>
                  </a:moveTo>
                  <a:lnTo>
                    <a:pt x="283" y="1125"/>
                  </a:lnTo>
                  <a:lnTo>
                    <a:pt x="283" y="1125"/>
                  </a:lnTo>
                  <a:lnTo>
                    <a:pt x="282" y="1123"/>
                  </a:lnTo>
                  <a:lnTo>
                    <a:pt x="281" y="1118"/>
                  </a:lnTo>
                  <a:lnTo>
                    <a:pt x="278" y="1113"/>
                  </a:lnTo>
                  <a:lnTo>
                    <a:pt x="279" y="1109"/>
                  </a:lnTo>
                  <a:lnTo>
                    <a:pt x="281" y="1107"/>
                  </a:lnTo>
                  <a:lnTo>
                    <a:pt x="288" y="1113"/>
                  </a:lnTo>
                  <a:close/>
                  <a:moveTo>
                    <a:pt x="276" y="1007"/>
                  </a:moveTo>
                  <a:lnTo>
                    <a:pt x="276" y="1007"/>
                  </a:lnTo>
                  <a:lnTo>
                    <a:pt x="279" y="1005"/>
                  </a:lnTo>
                  <a:lnTo>
                    <a:pt x="281" y="1003"/>
                  </a:lnTo>
                  <a:lnTo>
                    <a:pt x="281" y="1002"/>
                  </a:lnTo>
                  <a:lnTo>
                    <a:pt x="279" y="1000"/>
                  </a:lnTo>
                  <a:lnTo>
                    <a:pt x="278" y="998"/>
                  </a:lnTo>
                  <a:lnTo>
                    <a:pt x="277" y="996"/>
                  </a:lnTo>
                  <a:lnTo>
                    <a:pt x="279" y="993"/>
                  </a:lnTo>
                  <a:lnTo>
                    <a:pt x="288" y="992"/>
                  </a:lnTo>
                  <a:lnTo>
                    <a:pt x="293" y="994"/>
                  </a:lnTo>
                  <a:lnTo>
                    <a:pt x="293" y="994"/>
                  </a:lnTo>
                  <a:lnTo>
                    <a:pt x="296" y="995"/>
                  </a:lnTo>
                  <a:lnTo>
                    <a:pt x="298" y="994"/>
                  </a:lnTo>
                  <a:lnTo>
                    <a:pt x="298" y="993"/>
                  </a:lnTo>
                  <a:lnTo>
                    <a:pt x="298" y="993"/>
                  </a:lnTo>
                  <a:lnTo>
                    <a:pt x="318" y="992"/>
                  </a:lnTo>
                  <a:lnTo>
                    <a:pt x="314" y="1004"/>
                  </a:lnTo>
                  <a:lnTo>
                    <a:pt x="314" y="1004"/>
                  </a:lnTo>
                  <a:lnTo>
                    <a:pt x="312" y="1005"/>
                  </a:lnTo>
                  <a:lnTo>
                    <a:pt x="312" y="1008"/>
                  </a:lnTo>
                  <a:lnTo>
                    <a:pt x="311" y="1011"/>
                  </a:lnTo>
                  <a:lnTo>
                    <a:pt x="311" y="1011"/>
                  </a:lnTo>
                  <a:lnTo>
                    <a:pt x="311" y="1015"/>
                  </a:lnTo>
                  <a:lnTo>
                    <a:pt x="311" y="1016"/>
                  </a:lnTo>
                  <a:lnTo>
                    <a:pt x="312" y="1018"/>
                  </a:lnTo>
                  <a:lnTo>
                    <a:pt x="312" y="1018"/>
                  </a:lnTo>
                  <a:lnTo>
                    <a:pt x="314" y="1018"/>
                  </a:lnTo>
                  <a:lnTo>
                    <a:pt x="317" y="1017"/>
                  </a:lnTo>
                  <a:lnTo>
                    <a:pt x="318" y="1015"/>
                  </a:lnTo>
                  <a:lnTo>
                    <a:pt x="318" y="1015"/>
                  </a:lnTo>
                  <a:lnTo>
                    <a:pt x="320" y="1010"/>
                  </a:lnTo>
                  <a:lnTo>
                    <a:pt x="320" y="1006"/>
                  </a:lnTo>
                  <a:lnTo>
                    <a:pt x="319" y="1005"/>
                  </a:lnTo>
                  <a:lnTo>
                    <a:pt x="319" y="1004"/>
                  </a:lnTo>
                  <a:lnTo>
                    <a:pt x="324" y="992"/>
                  </a:lnTo>
                  <a:lnTo>
                    <a:pt x="329" y="991"/>
                  </a:lnTo>
                  <a:lnTo>
                    <a:pt x="330" y="990"/>
                  </a:lnTo>
                  <a:lnTo>
                    <a:pt x="351" y="989"/>
                  </a:lnTo>
                  <a:lnTo>
                    <a:pt x="352" y="985"/>
                  </a:lnTo>
                  <a:lnTo>
                    <a:pt x="369" y="1036"/>
                  </a:lnTo>
                  <a:lnTo>
                    <a:pt x="369" y="1036"/>
                  </a:lnTo>
                  <a:lnTo>
                    <a:pt x="365" y="1039"/>
                  </a:lnTo>
                  <a:lnTo>
                    <a:pt x="362" y="1044"/>
                  </a:lnTo>
                  <a:lnTo>
                    <a:pt x="356" y="1051"/>
                  </a:lnTo>
                  <a:lnTo>
                    <a:pt x="354" y="1059"/>
                  </a:lnTo>
                  <a:lnTo>
                    <a:pt x="353" y="1061"/>
                  </a:lnTo>
                  <a:lnTo>
                    <a:pt x="353" y="1061"/>
                  </a:lnTo>
                  <a:lnTo>
                    <a:pt x="348" y="1058"/>
                  </a:lnTo>
                  <a:lnTo>
                    <a:pt x="343" y="1056"/>
                  </a:lnTo>
                  <a:lnTo>
                    <a:pt x="334" y="1053"/>
                  </a:lnTo>
                  <a:lnTo>
                    <a:pt x="325" y="1052"/>
                  </a:lnTo>
                  <a:lnTo>
                    <a:pt x="318" y="1053"/>
                  </a:lnTo>
                  <a:lnTo>
                    <a:pt x="311" y="1056"/>
                  </a:lnTo>
                  <a:lnTo>
                    <a:pt x="307" y="1058"/>
                  </a:lnTo>
                  <a:lnTo>
                    <a:pt x="302" y="1060"/>
                  </a:lnTo>
                  <a:lnTo>
                    <a:pt x="302" y="1060"/>
                  </a:lnTo>
                  <a:lnTo>
                    <a:pt x="296" y="1060"/>
                  </a:lnTo>
                  <a:lnTo>
                    <a:pt x="294" y="1061"/>
                  </a:lnTo>
                  <a:lnTo>
                    <a:pt x="276" y="1007"/>
                  </a:lnTo>
                  <a:close/>
                  <a:moveTo>
                    <a:pt x="260" y="955"/>
                  </a:moveTo>
                  <a:lnTo>
                    <a:pt x="260" y="955"/>
                  </a:lnTo>
                  <a:lnTo>
                    <a:pt x="267" y="957"/>
                  </a:lnTo>
                  <a:lnTo>
                    <a:pt x="275" y="958"/>
                  </a:lnTo>
                  <a:lnTo>
                    <a:pt x="279" y="959"/>
                  </a:lnTo>
                  <a:lnTo>
                    <a:pt x="279" y="959"/>
                  </a:lnTo>
                  <a:lnTo>
                    <a:pt x="301" y="958"/>
                  </a:lnTo>
                  <a:lnTo>
                    <a:pt x="293" y="979"/>
                  </a:lnTo>
                  <a:lnTo>
                    <a:pt x="285" y="979"/>
                  </a:lnTo>
                  <a:lnTo>
                    <a:pt x="277" y="979"/>
                  </a:lnTo>
                  <a:lnTo>
                    <a:pt x="265" y="972"/>
                  </a:lnTo>
                  <a:lnTo>
                    <a:pt x="260" y="955"/>
                  </a:lnTo>
                  <a:close/>
                  <a:moveTo>
                    <a:pt x="216" y="998"/>
                  </a:moveTo>
                  <a:lnTo>
                    <a:pt x="217" y="995"/>
                  </a:lnTo>
                  <a:lnTo>
                    <a:pt x="217" y="995"/>
                  </a:lnTo>
                  <a:lnTo>
                    <a:pt x="260" y="993"/>
                  </a:lnTo>
                  <a:lnTo>
                    <a:pt x="261" y="995"/>
                  </a:lnTo>
                  <a:lnTo>
                    <a:pt x="261" y="995"/>
                  </a:lnTo>
                  <a:lnTo>
                    <a:pt x="249" y="995"/>
                  </a:lnTo>
                  <a:lnTo>
                    <a:pt x="240" y="996"/>
                  </a:lnTo>
                  <a:lnTo>
                    <a:pt x="231" y="999"/>
                  </a:lnTo>
                  <a:lnTo>
                    <a:pt x="231" y="999"/>
                  </a:lnTo>
                  <a:lnTo>
                    <a:pt x="225" y="998"/>
                  </a:lnTo>
                  <a:lnTo>
                    <a:pt x="216" y="998"/>
                  </a:lnTo>
                  <a:lnTo>
                    <a:pt x="216" y="998"/>
                  </a:lnTo>
                  <a:close/>
                  <a:moveTo>
                    <a:pt x="162" y="989"/>
                  </a:moveTo>
                  <a:lnTo>
                    <a:pt x="162" y="989"/>
                  </a:lnTo>
                  <a:lnTo>
                    <a:pt x="163" y="987"/>
                  </a:lnTo>
                  <a:lnTo>
                    <a:pt x="165" y="984"/>
                  </a:lnTo>
                  <a:lnTo>
                    <a:pt x="168" y="983"/>
                  </a:lnTo>
                  <a:lnTo>
                    <a:pt x="170" y="982"/>
                  </a:lnTo>
                  <a:lnTo>
                    <a:pt x="172" y="983"/>
                  </a:lnTo>
                  <a:lnTo>
                    <a:pt x="220" y="984"/>
                  </a:lnTo>
                  <a:lnTo>
                    <a:pt x="171" y="989"/>
                  </a:lnTo>
                  <a:lnTo>
                    <a:pt x="162" y="989"/>
                  </a:lnTo>
                  <a:close/>
                  <a:moveTo>
                    <a:pt x="187" y="1065"/>
                  </a:moveTo>
                  <a:lnTo>
                    <a:pt x="194" y="1062"/>
                  </a:lnTo>
                  <a:lnTo>
                    <a:pt x="194" y="1062"/>
                  </a:lnTo>
                  <a:lnTo>
                    <a:pt x="194" y="1069"/>
                  </a:lnTo>
                  <a:lnTo>
                    <a:pt x="193" y="1073"/>
                  </a:lnTo>
                  <a:lnTo>
                    <a:pt x="192" y="1075"/>
                  </a:lnTo>
                  <a:lnTo>
                    <a:pt x="192" y="1075"/>
                  </a:lnTo>
                  <a:lnTo>
                    <a:pt x="187" y="1065"/>
                  </a:lnTo>
                  <a:close/>
                  <a:moveTo>
                    <a:pt x="181" y="1047"/>
                  </a:moveTo>
                  <a:lnTo>
                    <a:pt x="181" y="1039"/>
                  </a:lnTo>
                  <a:lnTo>
                    <a:pt x="181" y="1039"/>
                  </a:lnTo>
                  <a:lnTo>
                    <a:pt x="185" y="1041"/>
                  </a:lnTo>
                  <a:lnTo>
                    <a:pt x="187" y="1044"/>
                  </a:lnTo>
                  <a:lnTo>
                    <a:pt x="190" y="1047"/>
                  </a:lnTo>
                  <a:lnTo>
                    <a:pt x="183" y="1049"/>
                  </a:lnTo>
                  <a:lnTo>
                    <a:pt x="181" y="1047"/>
                  </a:lnTo>
                  <a:close/>
                  <a:moveTo>
                    <a:pt x="170" y="1064"/>
                  </a:moveTo>
                  <a:lnTo>
                    <a:pt x="163" y="1061"/>
                  </a:lnTo>
                  <a:lnTo>
                    <a:pt x="167" y="1053"/>
                  </a:lnTo>
                  <a:lnTo>
                    <a:pt x="167" y="1053"/>
                  </a:lnTo>
                  <a:lnTo>
                    <a:pt x="169" y="1057"/>
                  </a:lnTo>
                  <a:lnTo>
                    <a:pt x="170" y="1060"/>
                  </a:lnTo>
                  <a:lnTo>
                    <a:pt x="170" y="1064"/>
                  </a:lnTo>
                  <a:lnTo>
                    <a:pt x="170" y="1064"/>
                  </a:lnTo>
                  <a:close/>
                  <a:moveTo>
                    <a:pt x="159" y="1081"/>
                  </a:moveTo>
                  <a:lnTo>
                    <a:pt x="168" y="1079"/>
                  </a:lnTo>
                  <a:lnTo>
                    <a:pt x="168" y="1079"/>
                  </a:lnTo>
                  <a:lnTo>
                    <a:pt x="169" y="1081"/>
                  </a:lnTo>
                  <a:lnTo>
                    <a:pt x="168" y="1083"/>
                  </a:lnTo>
                  <a:lnTo>
                    <a:pt x="166" y="1086"/>
                  </a:lnTo>
                  <a:lnTo>
                    <a:pt x="161" y="1090"/>
                  </a:lnTo>
                  <a:lnTo>
                    <a:pt x="159" y="1081"/>
                  </a:lnTo>
                  <a:close/>
                  <a:moveTo>
                    <a:pt x="145" y="1042"/>
                  </a:moveTo>
                  <a:lnTo>
                    <a:pt x="145" y="1042"/>
                  </a:lnTo>
                  <a:lnTo>
                    <a:pt x="148" y="1041"/>
                  </a:lnTo>
                  <a:lnTo>
                    <a:pt x="150" y="1042"/>
                  </a:lnTo>
                  <a:lnTo>
                    <a:pt x="154" y="1044"/>
                  </a:lnTo>
                  <a:lnTo>
                    <a:pt x="148" y="1051"/>
                  </a:lnTo>
                  <a:lnTo>
                    <a:pt x="145" y="1042"/>
                  </a:lnTo>
                  <a:close/>
                  <a:moveTo>
                    <a:pt x="133" y="1082"/>
                  </a:moveTo>
                  <a:lnTo>
                    <a:pt x="142" y="1079"/>
                  </a:lnTo>
                  <a:lnTo>
                    <a:pt x="142" y="1087"/>
                  </a:lnTo>
                  <a:lnTo>
                    <a:pt x="142" y="1087"/>
                  </a:lnTo>
                  <a:lnTo>
                    <a:pt x="138" y="1086"/>
                  </a:lnTo>
                  <a:lnTo>
                    <a:pt x="136" y="1085"/>
                  </a:lnTo>
                  <a:lnTo>
                    <a:pt x="133" y="1082"/>
                  </a:lnTo>
                  <a:lnTo>
                    <a:pt x="133" y="1082"/>
                  </a:lnTo>
                  <a:close/>
                  <a:moveTo>
                    <a:pt x="137" y="1064"/>
                  </a:moveTo>
                  <a:lnTo>
                    <a:pt x="132" y="1069"/>
                  </a:lnTo>
                  <a:lnTo>
                    <a:pt x="132" y="1069"/>
                  </a:lnTo>
                  <a:lnTo>
                    <a:pt x="131" y="1065"/>
                  </a:lnTo>
                  <a:lnTo>
                    <a:pt x="132" y="1061"/>
                  </a:lnTo>
                  <a:lnTo>
                    <a:pt x="133" y="1057"/>
                  </a:lnTo>
                  <a:lnTo>
                    <a:pt x="137" y="1064"/>
                  </a:lnTo>
                  <a:close/>
                  <a:moveTo>
                    <a:pt x="61" y="1024"/>
                  </a:moveTo>
                  <a:lnTo>
                    <a:pt x="61" y="1019"/>
                  </a:lnTo>
                  <a:lnTo>
                    <a:pt x="61" y="1019"/>
                  </a:lnTo>
                  <a:lnTo>
                    <a:pt x="65" y="1018"/>
                  </a:lnTo>
                  <a:lnTo>
                    <a:pt x="70" y="1018"/>
                  </a:lnTo>
                  <a:lnTo>
                    <a:pt x="70" y="1018"/>
                  </a:lnTo>
                  <a:lnTo>
                    <a:pt x="75" y="1018"/>
                  </a:lnTo>
                  <a:lnTo>
                    <a:pt x="80" y="1017"/>
                  </a:lnTo>
                  <a:lnTo>
                    <a:pt x="84" y="1015"/>
                  </a:lnTo>
                  <a:lnTo>
                    <a:pt x="84" y="1015"/>
                  </a:lnTo>
                  <a:lnTo>
                    <a:pt x="89" y="1017"/>
                  </a:lnTo>
                  <a:lnTo>
                    <a:pt x="93" y="1017"/>
                  </a:lnTo>
                  <a:lnTo>
                    <a:pt x="98" y="1017"/>
                  </a:lnTo>
                  <a:lnTo>
                    <a:pt x="98" y="1017"/>
                  </a:lnTo>
                  <a:lnTo>
                    <a:pt x="103" y="1015"/>
                  </a:lnTo>
                  <a:lnTo>
                    <a:pt x="109" y="1013"/>
                  </a:lnTo>
                  <a:lnTo>
                    <a:pt x="113" y="1010"/>
                  </a:lnTo>
                  <a:lnTo>
                    <a:pt x="113" y="1010"/>
                  </a:lnTo>
                  <a:lnTo>
                    <a:pt x="116" y="1012"/>
                  </a:lnTo>
                  <a:lnTo>
                    <a:pt x="121" y="1013"/>
                  </a:lnTo>
                  <a:lnTo>
                    <a:pt x="125" y="1014"/>
                  </a:lnTo>
                  <a:lnTo>
                    <a:pt x="125" y="1014"/>
                  </a:lnTo>
                  <a:lnTo>
                    <a:pt x="87" y="1021"/>
                  </a:lnTo>
                  <a:lnTo>
                    <a:pt x="87" y="1021"/>
                  </a:lnTo>
                  <a:lnTo>
                    <a:pt x="78" y="1022"/>
                  </a:lnTo>
                  <a:lnTo>
                    <a:pt x="69" y="1023"/>
                  </a:lnTo>
                  <a:lnTo>
                    <a:pt x="61" y="1024"/>
                  </a:lnTo>
                  <a:lnTo>
                    <a:pt x="61" y="1024"/>
                  </a:lnTo>
                  <a:close/>
                  <a:moveTo>
                    <a:pt x="92" y="1097"/>
                  </a:moveTo>
                  <a:lnTo>
                    <a:pt x="84" y="1091"/>
                  </a:lnTo>
                  <a:lnTo>
                    <a:pt x="90" y="1082"/>
                  </a:lnTo>
                  <a:lnTo>
                    <a:pt x="90" y="1082"/>
                  </a:lnTo>
                  <a:lnTo>
                    <a:pt x="92" y="1087"/>
                  </a:lnTo>
                  <a:lnTo>
                    <a:pt x="92" y="1093"/>
                  </a:lnTo>
                  <a:lnTo>
                    <a:pt x="92" y="1097"/>
                  </a:lnTo>
                  <a:lnTo>
                    <a:pt x="92" y="1097"/>
                  </a:lnTo>
                  <a:close/>
                  <a:moveTo>
                    <a:pt x="77" y="1120"/>
                  </a:moveTo>
                  <a:lnTo>
                    <a:pt x="78" y="1109"/>
                  </a:lnTo>
                  <a:lnTo>
                    <a:pt x="86" y="1113"/>
                  </a:lnTo>
                  <a:lnTo>
                    <a:pt x="86" y="1113"/>
                  </a:lnTo>
                  <a:lnTo>
                    <a:pt x="85" y="1116"/>
                  </a:lnTo>
                  <a:lnTo>
                    <a:pt x="84" y="1117"/>
                  </a:lnTo>
                  <a:lnTo>
                    <a:pt x="80" y="1119"/>
                  </a:lnTo>
                  <a:lnTo>
                    <a:pt x="78" y="1120"/>
                  </a:lnTo>
                  <a:lnTo>
                    <a:pt x="77" y="1120"/>
                  </a:lnTo>
                  <a:lnTo>
                    <a:pt x="77" y="1120"/>
                  </a:lnTo>
                  <a:close/>
                  <a:moveTo>
                    <a:pt x="68" y="1064"/>
                  </a:moveTo>
                  <a:lnTo>
                    <a:pt x="68" y="1064"/>
                  </a:lnTo>
                  <a:lnTo>
                    <a:pt x="73" y="1064"/>
                  </a:lnTo>
                  <a:lnTo>
                    <a:pt x="77" y="1065"/>
                  </a:lnTo>
                  <a:lnTo>
                    <a:pt x="80" y="1068"/>
                  </a:lnTo>
                  <a:lnTo>
                    <a:pt x="74" y="1075"/>
                  </a:lnTo>
                  <a:lnTo>
                    <a:pt x="68" y="1064"/>
                  </a:lnTo>
                  <a:close/>
                  <a:moveTo>
                    <a:pt x="50" y="1097"/>
                  </a:moveTo>
                  <a:lnTo>
                    <a:pt x="57" y="1088"/>
                  </a:lnTo>
                  <a:lnTo>
                    <a:pt x="57" y="1088"/>
                  </a:lnTo>
                  <a:lnTo>
                    <a:pt x="59" y="1094"/>
                  </a:lnTo>
                  <a:lnTo>
                    <a:pt x="59" y="1098"/>
                  </a:lnTo>
                  <a:lnTo>
                    <a:pt x="59" y="1103"/>
                  </a:lnTo>
                  <a:lnTo>
                    <a:pt x="50" y="1097"/>
                  </a:lnTo>
                  <a:close/>
                  <a:moveTo>
                    <a:pt x="45" y="1117"/>
                  </a:moveTo>
                  <a:lnTo>
                    <a:pt x="54" y="1120"/>
                  </a:lnTo>
                  <a:lnTo>
                    <a:pt x="54" y="1120"/>
                  </a:lnTo>
                  <a:lnTo>
                    <a:pt x="53" y="1123"/>
                  </a:lnTo>
                  <a:lnTo>
                    <a:pt x="51" y="1126"/>
                  </a:lnTo>
                  <a:lnTo>
                    <a:pt x="46" y="1128"/>
                  </a:lnTo>
                  <a:lnTo>
                    <a:pt x="45" y="1117"/>
                  </a:lnTo>
                  <a:close/>
                  <a:moveTo>
                    <a:pt x="33" y="1073"/>
                  </a:moveTo>
                  <a:lnTo>
                    <a:pt x="33" y="1073"/>
                  </a:lnTo>
                  <a:lnTo>
                    <a:pt x="38" y="1072"/>
                  </a:lnTo>
                  <a:lnTo>
                    <a:pt x="42" y="1073"/>
                  </a:lnTo>
                  <a:lnTo>
                    <a:pt x="46" y="1075"/>
                  </a:lnTo>
                  <a:lnTo>
                    <a:pt x="38" y="1083"/>
                  </a:lnTo>
                  <a:lnTo>
                    <a:pt x="33" y="1073"/>
                  </a:lnTo>
                  <a:close/>
                  <a:moveTo>
                    <a:pt x="23" y="1116"/>
                  </a:moveTo>
                  <a:lnTo>
                    <a:pt x="30" y="1115"/>
                  </a:lnTo>
                  <a:lnTo>
                    <a:pt x="30" y="1125"/>
                  </a:lnTo>
                  <a:lnTo>
                    <a:pt x="30" y="1125"/>
                  </a:lnTo>
                  <a:lnTo>
                    <a:pt x="28" y="1122"/>
                  </a:lnTo>
                  <a:lnTo>
                    <a:pt x="26" y="1120"/>
                  </a:lnTo>
                  <a:lnTo>
                    <a:pt x="23" y="1116"/>
                  </a:lnTo>
                  <a:lnTo>
                    <a:pt x="23" y="1116"/>
                  </a:lnTo>
                  <a:close/>
                  <a:moveTo>
                    <a:pt x="17" y="1096"/>
                  </a:moveTo>
                  <a:lnTo>
                    <a:pt x="17" y="1096"/>
                  </a:lnTo>
                  <a:lnTo>
                    <a:pt x="17" y="1092"/>
                  </a:lnTo>
                  <a:lnTo>
                    <a:pt x="18" y="1087"/>
                  </a:lnTo>
                  <a:lnTo>
                    <a:pt x="21" y="1083"/>
                  </a:lnTo>
                  <a:lnTo>
                    <a:pt x="24" y="1093"/>
                  </a:lnTo>
                  <a:lnTo>
                    <a:pt x="17" y="1096"/>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10" name="Freeform 51"/>
            <p:cNvSpPr>
              <a:spLocks noEditPoints="1"/>
            </p:cNvSpPr>
            <p:nvPr/>
          </p:nvSpPr>
          <p:spPr bwMode="auto">
            <a:xfrm flipH="1">
              <a:off x="3381696" y="1617017"/>
              <a:ext cx="452768" cy="737250"/>
            </a:xfrm>
            <a:custGeom>
              <a:avLst/>
              <a:gdLst/>
              <a:ahLst/>
              <a:cxnLst>
                <a:cxn ang="0">
                  <a:pos x="610" y="657"/>
                </a:cxn>
                <a:cxn ang="0">
                  <a:pos x="590" y="537"/>
                </a:cxn>
                <a:cxn ang="0">
                  <a:pos x="564" y="408"/>
                </a:cxn>
                <a:cxn ang="0">
                  <a:pos x="525" y="339"/>
                </a:cxn>
                <a:cxn ang="0">
                  <a:pos x="542" y="349"/>
                </a:cxn>
                <a:cxn ang="0">
                  <a:pos x="541" y="335"/>
                </a:cxn>
                <a:cxn ang="0">
                  <a:pos x="542" y="317"/>
                </a:cxn>
                <a:cxn ang="0">
                  <a:pos x="541" y="261"/>
                </a:cxn>
                <a:cxn ang="0">
                  <a:pos x="440" y="241"/>
                </a:cxn>
                <a:cxn ang="0">
                  <a:pos x="410" y="297"/>
                </a:cxn>
                <a:cxn ang="0">
                  <a:pos x="409" y="343"/>
                </a:cxn>
                <a:cxn ang="0">
                  <a:pos x="401" y="372"/>
                </a:cxn>
                <a:cxn ang="0">
                  <a:pos x="375" y="358"/>
                </a:cxn>
                <a:cxn ang="0">
                  <a:pos x="360" y="327"/>
                </a:cxn>
                <a:cxn ang="0">
                  <a:pos x="347" y="295"/>
                </a:cxn>
                <a:cxn ang="0">
                  <a:pos x="342" y="252"/>
                </a:cxn>
                <a:cxn ang="0">
                  <a:pos x="347" y="211"/>
                </a:cxn>
                <a:cxn ang="0">
                  <a:pos x="321" y="156"/>
                </a:cxn>
                <a:cxn ang="0">
                  <a:pos x="262" y="118"/>
                </a:cxn>
                <a:cxn ang="0">
                  <a:pos x="281" y="88"/>
                </a:cxn>
                <a:cxn ang="0">
                  <a:pos x="286" y="53"/>
                </a:cxn>
                <a:cxn ang="0">
                  <a:pos x="280" y="25"/>
                </a:cxn>
                <a:cxn ang="0">
                  <a:pos x="248" y="5"/>
                </a:cxn>
                <a:cxn ang="0">
                  <a:pos x="193" y="9"/>
                </a:cxn>
                <a:cxn ang="0">
                  <a:pos x="150" y="57"/>
                </a:cxn>
                <a:cxn ang="0">
                  <a:pos x="142" y="100"/>
                </a:cxn>
                <a:cxn ang="0">
                  <a:pos x="151" y="134"/>
                </a:cxn>
                <a:cxn ang="0">
                  <a:pos x="192" y="160"/>
                </a:cxn>
                <a:cxn ang="0">
                  <a:pos x="162" y="226"/>
                </a:cxn>
                <a:cxn ang="0">
                  <a:pos x="34" y="422"/>
                </a:cxn>
                <a:cxn ang="0">
                  <a:pos x="7" y="507"/>
                </a:cxn>
                <a:cxn ang="0">
                  <a:pos x="106" y="591"/>
                </a:cxn>
                <a:cxn ang="0">
                  <a:pos x="94" y="698"/>
                </a:cxn>
                <a:cxn ang="0">
                  <a:pos x="63" y="1012"/>
                </a:cxn>
                <a:cxn ang="0">
                  <a:pos x="47" y="1055"/>
                </a:cxn>
                <a:cxn ang="0">
                  <a:pos x="83" y="1087"/>
                </a:cxn>
                <a:cxn ang="0">
                  <a:pos x="175" y="1078"/>
                </a:cxn>
                <a:cxn ang="0">
                  <a:pos x="194" y="942"/>
                </a:cxn>
                <a:cxn ang="0">
                  <a:pos x="197" y="731"/>
                </a:cxn>
                <a:cxn ang="0">
                  <a:pos x="454" y="958"/>
                </a:cxn>
                <a:cxn ang="0">
                  <a:pos x="444" y="1052"/>
                </a:cxn>
                <a:cxn ang="0">
                  <a:pos x="492" y="1075"/>
                </a:cxn>
                <a:cxn ang="0">
                  <a:pos x="474" y="1119"/>
                </a:cxn>
                <a:cxn ang="0">
                  <a:pos x="628" y="1080"/>
                </a:cxn>
                <a:cxn ang="0">
                  <a:pos x="595" y="1014"/>
                </a:cxn>
                <a:cxn ang="0">
                  <a:pos x="575" y="896"/>
                </a:cxn>
                <a:cxn ang="0">
                  <a:pos x="556" y="812"/>
                </a:cxn>
                <a:cxn ang="0">
                  <a:pos x="599" y="811"/>
                </a:cxn>
                <a:cxn ang="0">
                  <a:pos x="69" y="429"/>
                </a:cxn>
                <a:cxn ang="0">
                  <a:pos x="46" y="411"/>
                </a:cxn>
                <a:cxn ang="0">
                  <a:pos x="119" y="305"/>
                </a:cxn>
                <a:cxn ang="0">
                  <a:pos x="131" y="413"/>
                </a:cxn>
                <a:cxn ang="0">
                  <a:pos x="364" y="510"/>
                </a:cxn>
                <a:cxn ang="0">
                  <a:pos x="340" y="416"/>
                </a:cxn>
                <a:cxn ang="0">
                  <a:pos x="351" y="739"/>
                </a:cxn>
                <a:cxn ang="0">
                  <a:pos x="341" y="674"/>
                </a:cxn>
                <a:cxn ang="0">
                  <a:pos x="332" y="565"/>
                </a:cxn>
                <a:cxn ang="0">
                  <a:pos x="358" y="568"/>
                </a:cxn>
                <a:cxn ang="0">
                  <a:pos x="351" y="698"/>
                </a:cxn>
                <a:cxn ang="0">
                  <a:pos x="458" y="836"/>
                </a:cxn>
                <a:cxn ang="0">
                  <a:pos x="502" y="873"/>
                </a:cxn>
              </a:cxnLst>
              <a:rect l="0" t="0" r="r" b="b"/>
              <a:pathLst>
                <a:path w="638" h="1124">
                  <a:moveTo>
                    <a:pt x="637" y="785"/>
                  </a:moveTo>
                  <a:lnTo>
                    <a:pt x="637" y="785"/>
                  </a:lnTo>
                  <a:lnTo>
                    <a:pt x="625" y="748"/>
                  </a:lnTo>
                  <a:lnTo>
                    <a:pt x="611" y="704"/>
                  </a:lnTo>
                  <a:lnTo>
                    <a:pt x="611" y="704"/>
                  </a:lnTo>
                  <a:lnTo>
                    <a:pt x="614" y="703"/>
                  </a:lnTo>
                  <a:lnTo>
                    <a:pt x="616" y="704"/>
                  </a:lnTo>
                  <a:lnTo>
                    <a:pt x="617" y="706"/>
                  </a:lnTo>
                  <a:lnTo>
                    <a:pt x="617" y="706"/>
                  </a:lnTo>
                  <a:lnTo>
                    <a:pt x="618" y="706"/>
                  </a:lnTo>
                  <a:lnTo>
                    <a:pt x="618" y="704"/>
                  </a:lnTo>
                  <a:lnTo>
                    <a:pt x="618" y="701"/>
                  </a:lnTo>
                  <a:lnTo>
                    <a:pt x="617" y="697"/>
                  </a:lnTo>
                  <a:lnTo>
                    <a:pt x="617" y="697"/>
                  </a:lnTo>
                  <a:lnTo>
                    <a:pt x="614" y="685"/>
                  </a:lnTo>
                  <a:lnTo>
                    <a:pt x="611" y="673"/>
                  </a:lnTo>
                  <a:lnTo>
                    <a:pt x="610" y="657"/>
                  </a:lnTo>
                  <a:lnTo>
                    <a:pt x="610" y="657"/>
                  </a:lnTo>
                  <a:lnTo>
                    <a:pt x="610" y="654"/>
                  </a:lnTo>
                  <a:lnTo>
                    <a:pt x="608" y="646"/>
                  </a:lnTo>
                  <a:lnTo>
                    <a:pt x="606" y="640"/>
                  </a:lnTo>
                  <a:lnTo>
                    <a:pt x="602" y="633"/>
                  </a:lnTo>
                  <a:lnTo>
                    <a:pt x="595" y="627"/>
                  </a:lnTo>
                  <a:lnTo>
                    <a:pt x="587" y="619"/>
                  </a:lnTo>
                  <a:lnTo>
                    <a:pt x="587" y="619"/>
                  </a:lnTo>
                  <a:lnTo>
                    <a:pt x="582" y="604"/>
                  </a:lnTo>
                  <a:lnTo>
                    <a:pt x="576" y="589"/>
                  </a:lnTo>
                  <a:lnTo>
                    <a:pt x="569" y="575"/>
                  </a:lnTo>
                  <a:lnTo>
                    <a:pt x="569" y="575"/>
                  </a:lnTo>
                  <a:lnTo>
                    <a:pt x="568" y="563"/>
                  </a:lnTo>
                  <a:lnTo>
                    <a:pt x="567" y="553"/>
                  </a:lnTo>
                  <a:lnTo>
                    <a:pt x="565" y="544"/>
                  </a:lnTo>
                  <a:lnTo>
                    <a:pt x="565" y="544"/>
                  </a:lnTo>
                  <a:lnTo>
                    <a:pt x="571" y="544"/>
                  </a:lnTo>
                  <a:lnTo>
                    <a:pt x="583" y="540"/>
                  </a:lnTo>
                  <a:lnTo>
                    <a:pt x="590" y="537"/>
                  </a:lnTo>
                  <a:lnTo>
                    <a:pt x="597" y="533"/>
                  </a:lnTo>
                  <a:lnTo>
                    <a:pt x="603" y="527"/>
                  </a:lnTo>
                  <a:lnTo>
                    <a:pt x="605" y="524"/>
                  </a:lnTo>
                  <a:lnTo>
                    <a:pt x="607" y="519"/>
                  </a:lnTo>
                  <a:lnTo>
                    <a:pt x="607" y="519"/>
                  </a:lnTo>
                  <a:lnTo>
                    <a:pt x="610" y="517"/>
                  </a:lnTo>
                  <a:lnTo>
                    <a:pt x="614" y="514"/>
                  </a:lnTo>
                  <a:lnTo>
                    <a:pt x="615" y="510"/>
                  </a:lnTo>
                  <a:lnTo>
                    <a:pt x="615" y="510"/>
                  </a:lnTo>
                  <a:lnTo>
                    <a:pt x="610" y="505"/>
                  </a:lnTo>
                  <a:lnTo>
                    <a:pt x="600" y="492"/>
                  </a:lnTo>
                  <a:lnTo>
                    <a:pt x="585" y="471"/>
                  </a:lnTo>
                  <a:lnTo>
                    <a:pt x="577" y="459"/>
                  </a:lnTo>
                  <a:lnTo>
                    <a:pt x="570" y="446"/>
                  </a:lnTo>
                  <a:lnTo>
                    <a:pt x="570" y="446"/>
                  </a:lnTo>
                  <a:lnTo>
                    <a:pt x="570" y="441"/>
                  </a:lnTo>
                  <a:lnTo>
                    <a:pt x="568" y="426"/>
                  </a:lnTo>
                  <a:lnTo>
                    <a:pt x="564" y="408"/>
                  </a:lnTo>
                  <a:lnTo>
                    <a:pt x="561" y="397"/>
                  </a:lnTo>
                  <a:lnTo>
                    <a:pt x="558" y="387"/>
                  </a:lnTo>
                  <a:lnTo>
                    <a:pt x="558" y="387"/>
                  </a:lnTo>
                  <a:lnTo>
                    <a:pt x="556" y="381"/>
                  </a:lnTo>
                  <a:lnTo>
                    <a:pt x="549" y="368"/>
                  </a:lnTo>
                  <a:lnTo>
                    <a:pt x="545" y="361"/>
                  </a:lnTo>
                  <a:lnTo>
                    <a:pt x="539" y="354"/>
                  </a:lnTo>
                  <a:lnTo>
                    <a:pt x="534" y="349"/>
                  </a:lnTo>
                  <a:lnTo>
                    <a:pt x="529" y="348"/>
                  </a:lnTo>
                  <a:lnTo>
                    <a:pt x="526" y="346"/>
                  </a:lnTo>
                  <a:lnTo>
                    <a:pt x="526" y="346"/>
                  </a:lnTo>
                  <a:lnTo>
                    <a:pt x="524" y="345"/>
                  </a:lnTo>
                  <a:lnTo>
                    <a:pt x="522" y="343"/>
                  </a:lnTo>
                  <a:lnTo>
                    <a:pt x="521" y="341"/>
                  </a:lnTo>
                  <a:lnTo>
                    <a:pt x="521" y="341"/>
                  </a:lnTo>
                  <a:lnTo>
                    <a:pt x="522" y="341"/>
                  </a:lnTo>
                  <a:lnTo>
                    <a:pt x="525" y="339"/>
                  </a:lnTo>
                  <a:lnTo>
                    <a:pt x="525" y="339"/>
                  </a:lnTo>
                  <a:lnTo>
                    <a:pt x="526" y="340"/>
                  </a:lnTo>
                  <a:lnTo>
                    <a:pt x="527" y="342"/>
                  </a:lnTo>
                  <a:lnTo>
                    <a:pt x="530" y="344"/>
                  </a:lnTo>
                  <a:lnTo>
                    <a:pt x="530" y="344"/>
                  </a:lnTo>
                  <a:lnTo>
                    <a:pt x="529" y="342"/>
                  </a:lnTo>
                  <a:lnTo>
                    <a:pt x="529" y="340"/>
                  </a:lnTo>
                  <a:lnTo>
                    <a:pt x="529" y="340"/>
                  </a:lnTo>
                  <a:lnTo>
                    <a:pt x="532" y="342"/>
                  </a:lnTo>
                  <a:lnTo>
                    <a:pt x="540" y="350"/>
                  </a:lnTo>
                  <a:lnTo>
                    <a:pt x="540" y="350"/>
                  </a:lnTo>
                  <a:lnTo>
                    <a:pt x="535" y="343"/>
                  </a:lnTo>
                  <a:lnTo>
                    <a:pt x="532" y="338"/>
                  </a:lnTo>
                  <a:lnTo>
                    <a:pt x="530" y="334"/>
                  </a:lnTo>
                  <a:lnTo>
                    <a:pt x="529" y="331"/>
                  </a:lnTo>
                  <a:lnTo>
                    <a:pt x="529" y="331"/>
                  </a:lnTo>
                  <a:lnTo>
                    <a:pt x="534" y="338"/>
                  </a:lnTo>
                  <a:lnTo>
                    <a:pt x="538" y="344"/>
                  </a:lnTo>
                  <a:lnTo>
                    <a:pt x="542" y="349"/>
                  </a:lnTo>
                  <a:lnTo>
                    <a:pt x="542" y="349"/>
                  </a:lnTo>
                  <a:lnTo>
                    <a:pt x="538" y="340"/>
                  </a:lnTo>
                  <a:lnTo>
                    <a:pt x="534" y="332"/>
                  </a:lnTo>
                  <a:lnTo>
                    <a:pt x="532" y="323"/>
                  </a:lnTo>
                  <a:lnTo>
                    <a:pt x="532" y="323"/>
                  </a:lnTo>
                  <a:lnTo>
                    <a:pt x="535" y="329"/>
                  </a:lnTo>
                  <a:lnTo>
                    <a:pt x="537" y="334"/>
                  </a:lnTo>
                  <a:lnTo>
                    <a:pt x="540" y="340"/>
                  </a:lnTo>
                  <a:lnTo>
                    <a:pt x="540" y="340"/>
                  </a:lnTo>
                  <a:lnTo>
                    <a:pt x="537" y="331"/>
                  </a:lnTo>
                  <a:lnTo>
                    <a:pt x="534" y="325"/>
                  </a:lnTo>
                  <a:lnTo>
                    <a:pt x="533" y="320"/>
                  </a:lnTo>
                  <a:lnTo>
                    <a:pt x="533" y="320"/>
                  </a:lnTo>
                  <a:lnTo>
                    <a:pt x="536" y="327"/>
                  </a:lnTo>
                  <a:lnTo>
                    <a:pt x="539" y="333"/>
                  </a:lnTo>
                  <a:lnTo>
                    <a:pt x="545" y="340"/>
                  </a:lnTo>
                  <a:lnTo>
                    <a:pt x="545" y="340"/>
                  </a:lnTo>
                  <a:lnTo>
                    <a:pt x="541" y="335"/>
                  </a:lnTo>
                  <a:lnTo>
                    <a:pt x="540" y="330"/>
                  </a:lnTo>
                  <a:lnTo>
                    <a:pt x="539" y="323"/>
                  </a:lnTo>
                  <a:lnTo>
                    <a:pt x="539" y="323"/>
                  </a:lnTo>
                  <a:lnTo>
                    <a:pt x="540" y="328"/>
                  </a:lnTo>
                  <a:lnTo>
                    <a:pt x="542" y="331"/>
                  </a:lnTo>
                  <a:lnTo>
                    <a:pt x="546" y="334"/>
                  </a:lnTo>
                  <a:lnTo>
                    <a:pt x="546" y="334"/>
                  </a:lnTo>
                  <a:lnTo>
                    <a:pt x="542" y="329"/>
                  </a:lnTo>
                  <a:lnTo>
                    <a:pt x="540" y="323"/>
                  </a:lnTo>
                  <a:lnTo>
                    <a:pt x="540" y="318"/>
                  </a:lnTo>
                  <a:lnTo>
                    <a:pt x="540" y="318"/>
                  </a:lnTo>
                  <a:lnTo>
                    <a:pt x="544" y="325"/>
                  </a:lnTo>
                  <a:lnTo>
                    <a:pt x="547" y="329"/>
                  </a:lnTo>
                  <a:lnTo>
                    <a:pt x="551" y="333"/>
                  </a:lnTo>
                  <a:lnTo>
                    <a:pt x="551" y="333"/>
                  </a:lnTo>
                  <a:lnTo>
                    <a:pt x="547" y="327"/>
                  </a:lnTo>
                  <a:lnTo>
                    <a:pt x="545" y="321"/>
                  </a:lnTo>
                  <a:lnTo>
                    <a:pt x="542" y="317"/>
                  </a:lnTo>
                  <a:lnTo>
                    <a:pt x="542" y="317"/>
                  </a:lnTo>
                  <a:lnTo>
                    <a:pt x="546" y="322"/>
                  </a:lnTo>
                  <a:lnTo>
                    <a:pt x="548" y="327"/>
                  </a:lnTo>
                  <a:lnTo>
                    <a:pt x="552" y="330"/>
                  </a:lnTo>
                  <a:lnTo>
                    <a:pt x="552" y="330"/>
                  </a:lnTo>
                  <a:lnTo>
                    <a:pt x="549" y="323"/>
                  </a:lnTo>
                  <a:lnTo>
                    <a:pt x="547" y="318"/>
                  </a:lnTo>
                  <a:lnTo>
                    <a:pt x="546" y="314"/>
                  </a:lnTo>
                  <a:lnTo>
                    <a:pt x="546" y="314"/>
                  </a:lnTo>
                  <a:lnTo>
                    <a:pt x="547" y="309"/>
                  </a:lnTo>
                  <a:lnTo>
                    <a:pt x="548" y="302"/>
                  </a:lnTo>
                  <a:lnTo>
                    <a:pt x="548" y="292"/>
                  </a:lnTo>
                  <a:lnTo>
                    <a:pt x="546" y="279"/>
                  </a:lnTo>
                  <a:lnTo>
                    <a:pt x="548" y="281"/>
                  </a:lnTo>
                  <a:lnTo>
                    <a:pt x="548" y="281"/>
                  </a:lnTo>
                  <a:lnTo>
                    <a:pt x="547" y="275"/>
                  </a:lnTo>
                  <a:lnTo>
                    <a:pt x="545" y="269"/>
                  </a:lnTo>
                  <a:lnTo>
                    <a:pt x="541" y="261"/>
                  </a:lnTo>
                  <a:lnTo>
                    <a:pt x="536" y="252"/>
                  </a:lnTo>
                  <a:lnTo>
                    <a:pt x="529" y="243"/>
                  </a:lnTo>
                  <a:lnTo>
                    <a:pt x="525" y="240"/>
                  </a:lnTo>
                  <a:lnTo>
                    <a:pt x="519" y="237"/>
                  </a:lnTo>
                  <a:lnTo>
                    <a:pt x="514" y="234"/>
                  </a:lnTo>
                  <a:lnTo>
                    <a:pt x="506" y="230"/>
                  </a:lnTo>
                  <a:lnTo>
                    <a:pt x="506" y="230"/>
                  </a:lnTo>
                  <a:lnTo>
                    <a:pt x="498" y="229"/>
                  </a:lnTo>
                  <a:lnTo>
                    <a:pt x="489" y="228"/>
                  </a:lnTo>
                  <a:lnTo>
                    <a:pt x="480" y="228"/>
                  </a:lnTo>
                  <a:lnTo>
                    <a:pt x="480" y="228"/>
                  </a:lnTo>
                  <a:lnTo>
                    <a:pt x="470" y="229"/>
                  </a:lnTo>
                  <a:lnTo>
                    <a:pt x="456" y="231"/>
                  </a:lnTo>
                  <a:lnTo>
                    <a:pt x="456" y="231"/>
                  </a:lnTo>
                  <a:lnTo>
                    <a:pt x="448" y="234"/>
                  </a:lnTo>
                  <a:lnTo>
                    <a:pt x="443" y="237"/>
                  </a:lnTo>
                  <a:lnTo>
                    <a:pt x="441" y="238"/>
                  </a:lnTo>
                  <a:lnTo>
                    <a:pt x="440" y="241"/>
                  </a:lnTo>
                  <a:lnTo>
                    <a:pt x="440" y="241"/>
                  </a:lnTo>
                  <a:lnTo>
                    <a:pt x="436" y="242"/>
                  </a:lnTo>
                  <a:lnTo>
                    <a:pt x="433" y="245"/>
                  </a:lnTo>
                  <a:lnTo>
                    <a:pt x="429" y="249"/>
                  </a:lnTo>
                  <a:lnTo>
                    <a:pt x="423" y="253"/>
                  </a:lnTo>
                  <a:lnTo>
                    <a:pt x="420" y="260"/>
                  </a:lnTo>
                  <a:lnTo>
                    <a:pt x="417" y="268"/>
                  </a:lnTo>
                  <a:lnTo>
                    <a:pt x="414" y="277"/>
                  </a:lnTo>
                  <a:lnTo>
                    <a:pt x="414" y="277"/>
                  </a:lnTo>
                  <a:lnTo>
                    <a:pt x="412" y="280"/>
                  </a:lnTo>
                  <a:lnTo>
                    <a:pt x="412" y="283"/>
                  </a:lnTo>
                  <a:lnTo>
                    <a:pt x="413" y="287"/>
                  </a:lnTo>
                  <a:lnTo>
                    <a:pt x="413" y="287"/>
                  </a:lnTo>
                  <a:lnTo>
                    <a:pt x="413" y="288"/>
                  </a:lnTo>
                  <a:lnTo>
                    <a:pt x="414" y="291"/>
                  </a:lnTo>
                  <a:lnTo>
                    <a:pt x="414" y="294"/>
                  </a:lnTo>
                  <a:lnTo>
                    <a:pt x="413" y="296"/>
                  </a:lnTo>
                  <a:lnTo>
                    <a:pt x="410" y="297"/>
                  </a:lnTo>
                  <a:lnTo>
                    <a:pt x="410" y="297"/>
                  </a:lnTo>
                  <a:lnTo>
                    <a:pt x="409" y="298"/>
                  </a:lnTo>
                  <a:lnTo>
                    <a:pt x="407" y="302"/>
                  </a:lnTo>
                  <a:lnTo>
                    <a:pt x="403" y="307"/>
                  </a:lnTo>
                  <a:lnTo>
                    <a:pt x="403" y="309"/>
                  </a:lnTo>
                  <a:lnTo>
                    <a:pt x="405" y="312"/>
                  </a:lnTo>
                  <a:lnTo>
                    <a:pt x="408" y="320"/>
                  </a:lnTo>
                  <a:lnTo>
                    <a:pt x="408" y="320"/>
                  </a:lnTo>
                  <a:lnTo>
                    <a:pt x="407" y="321"/>
                  </a:lnTo>
                  <a:lnTo>
                    <a:pt x="405" y="326"/>
                  </a:lnTo>
                  <a:lnTo>
                    <a:pt x="405" y="326"/>
                  </a:lnTo>
                  <a:lnTo>
                    <a:pt x="405" y="329"/>
                  </a:lnTo>
                  <a:lnTo>
                    <a:pt x="406" y="331"/>
                  </a:lnTo>
                  <a:lnTo>
                    <a:pt x="407" y="334"/>
                  </a:lnTo>
                  <a:lnTo>
                    <a:pt x="407" y="334"/>
                  </a:lnTo>
                  <a:lnTo>
                    <a:pt x="407" y="337"/>
                  </a:lnTo>
                  <a:lnTo>
                    <a:pt x="408" y="340"/>
                  </a:lnTo>
                  <a:lnTo>
                    <a:pt x="409" y="343"/>
                  </a:lnTo>
                  <a:lnTo>
                    <a:pt x="409" y="343"/>
                  </a:lnTo>
                  <a:lnTo>
                    <a:pt x="411" y="344"/>
                  </a:lnTo>
                  <a:lnTo>
                    <a:pt x="412" y="348"/>
                  </a:lnTo>
                  <a:lnTo>
                    <a:pt x="412" y="351"/>
                  </a:lnTo>
                  <a:lnTo>
                    <a:pt x="412" y="351"/>
                  </a:lnTo>
                  <a:lnTo>
                    <a:pt x="412" y="352"/>
                  </a:lnTo>
                  <a:lnTo>
                    <a:pt x="413" y="355"/>
                  </a:lnTo>
                  <a:lnTo>
                    <a:pt x="414" y="357"/>
                  </a:lnTo>
                  <a:lnTo>
                    <a:pt x="417" y="360"/>
                  </a:lnTo>
                  <a:lnTo>
                    <a:pt x="420" y="362"/>
                  </a:lnTo>
                  <a:lnTo>
                    <a:pt x="425" y="363"/>
                  </a:lnTo>
                  <a:lnTo>
                    <a:pt x="425" y="363"/>
                  </a:lnTo>
                  <a:lnTo>
                    <a:pt x="420" y="365"/>
                  </a:lnTo>
                  <a:lnTo>
                    <a:pt x="416" y="367"/>
                  </a:lnTo>
                  <a:lnTo>
                    <a:pt x="412" y="371"/>
                  </a:lnTo>
                  <a:lnTo>
                    <a:pt x="412" y="371"/>
                  </a:lnTo>
                  <a:lnTo>
                    <a:pt x="407" y="372"/>
                  </a:lnTo>
                  <a:lnTo>
                    <a:pt x="401" y="372"/>
                  </a:lnTo>
                  <a:lnTo>
                    <a:pt x="399" y="371"/>
                  </a:lnTo>
                  <a:lnTo>
                    <a:pt x="398" y="369"/>
                  </a:lnTo>
                  <a:lnTo>
                    <a:pt x="398" y="369"/>
                  </a:lnTo>
                  <a:lnTo>
                    <a:pt x="395" y="368"/>
                  </a:lnTo>
                  <a:lnTo>
                    <a:pt x="393" y="369"/>
                  </a:lnTo>
                  <a:lnTo>
                    <a:pt x="389" y="372"/>
                  </a:lnTo>
                  <a:lnTo>
                    <a:pt x="389" y="372"/>
                  </a:lnTo>
                  <a:lnTo>
                    <a:pt x="388" y="371"/>
                  </a:lnTo>
                  <a:lnTo>
                    <a:pt x="387" y="369"/>
                  </a:lnTo>
                  <a:lnTo>
                    <a:pt x="385" y="368"/>
                  </a:lnTo>
                  <a:lnTo>
                    <a:pt x="385" y="368"/>
                  </a:lnTo>
                  <a:lnTo>
                    <a:pt x="386" y="368"/>
                  </a:lnTo>
                  <a:lnTo>
                    <a:pt x="386" y="366"/>
                  </a:lnTo>
                  <a:lnTo>
                    <a:pt x="385" y="363"/>
                  </a:lnTo>
                  <a:lnTo>
                    <a:pt x="382" y="360"/>
                  </a:lnTo>
                  <a:lnTo>
                    <a:pt x="382" y="360"/>
                  </a:lnTo>
                  <a:lnTo>
                    <a:pt x="378" y="358"/>
                  </a:lnTo>
                  <a:lnTo>
                    <a:pt x="375" y="358"/>
                  </a:lnTo>
                  <a:lnTo>
                    <a:pt x="373" y="360"/>
                  </a:lnTo>
                  <a:lnTo>
                    <a:pt x="373" y="360"/>
                  </a:lnTo>
                  <a:lnTo>
                    <a:pt x="373" y="358"/>
                  </a:lnTo>
                  <a:lnTo>
                    <a:pt x="375" y="355"/>
                  </a:lnTo>
                  <a:lnTo>
                    <a:pt x="375" y="350"/>
                  </a:lnTo>
                  <a:lnTo>
                    <a:pt x="374" y="348"/>
                  </a:lnTo>
                  <a:lnTo>
                    <a:pt x="372" y="344"/>
                  </a:lnTo>
                  <a:lnTo>
                    <a:pt x="372" y="344"/>
                  </a:lnTo>
                  <a:lnTo>
                    <a:pt x="371" y="343"/>
                  </a:lnTo>
                  <a:lnTo>
                    <a:pt x="368" y="340"/>
                  </a:lnTo>
                  <a:lnTo>
                    <a:pt x="365" y="338"/>
                  </a:lnTo>
                  <a:lnTo>
                    <a:pt x="363" y="337"/>
                  </a:lnTo>
                  <a:lnTo>
                    <a:pt x="360" y="338"/>
                  </a:lnTo>
                  <a:lnTo>
                    <a:pt x="360" y="338"/>
                  </a:lnTo>
                  <a:lnTo>
                    <a:pt x="358" y="333"/>
                  </a:lnTo>
                  <a:lnTo>
                    <a:pt x="358" y="329"/>
                  </a:lnTo>
                  <a:lnTo>
                    <a:pt x="359" y="328"/>
                  </a:lnTo>
                  <a:lnTo>
                    <a:pt x="360" y="327"/>
                  </a:lnTo>
                  <a:lnTo>
                    <a:pt x="360" y="327"/>
                  </a:lnTo>
                  <a:lnTo>
                    <a:pt x="361" y="326"/>
                  </a:lnTo>
                  <a:lnTo>
                    <a:pt x="362" y="325"/>
                  </a:lnTo>
                  <a:lnTo>
                    <a:pt x="363" y="322"/>
                  </a:lnTo>
                  <a:lnTo>
                    <a:pt x="363" y="320"/>
                  </a:lnTo>
                  <a:lnTo>
                    <a:pt x="362" y="318"/>
                  </a:lnTo>
                  <a:lnTo>
                    <a:pt x="360" y="315"/>
                  </a:lnTo>
                  <a:lnTo>
                    <a:pt x="360" y="315"/>
                  </a:lnTo>
                  <a:lnTo>
                    <a:pt x="361" y="314"/>
                  </a:lnTo>
                  <a:lnTo>
                    <a:pt x="361" y="311"/>
                  </a:lnTo>
                  <a:lnTo>
                    <a:pt x="361" y="310"/>
                  </a:lnTo>
                  <a:lnTo>
                    <a:pt x="360" y="308"/>
                  </a:lnTo>
                  <a:lnTo>
                    <a:pt x="358" y="305"/>
                  </a:lnTo>
                  <a:lnTo>
                    <a:pt x="353" y="302"/>
                  </a:lnTo>
                  <a:lnTo>
                    <a:pt x="353" y="302"/>
                  </a:lnTo>
                  <a:lnTo>
                    <a:pt x="351" y="298"/>
                  </a:lnTo>
                  <a:lnTo>
                    <a:pt x="349" y="296"/>
                  </a:lnTo>
                  <a:lnTo>
                    <a:pt x="347" y="295"/>
                  </a:lnTo>
                  <a:lnTo>
                    <a:pt x="347" y="295"/>
                  </a:lnTo>
                  <a:lnTo>
                    <a:pt x="345" y="294"/>
                  </a:lnTo>
                  <a:lnTo>
                    <a:pt x="344" y="292"/>
                  </a:lnTo>
                  <a:lnTo>
                    <a:pt x="344" y="288"/>
                  </a:lnTo>
                  <a:lnTo>
                    <a:pt x="344" y="288"/>
                  </a:lnTo>
                  <a:lnTo>
                    <a:pt x="343" y="282"/>
                  </a:lnTo>
                  <a:lnTo>
                    <a:pt x="341" y="279"/>
                  </a:lnTo>
                  <a:lnTo>
                    <a:pt x="340" y="279"/>
                  </a:lnTo>
                  <a:lnTo>
                    <a:pt x="340" y="280"/>
                  </a:lnTo>
                  <a:lnTo>
                    <a:pt x="340" y="280"/>
                  </a:lnTo>
                  <a:lnTo>
                    <a:pt x="338" y="275"/>
                  </a:lnTo>
                  <a:lnTo>
                    <a:pt x="337" y="274"/>
                  </a:lnTo>
                  <a:lnTo>
                    <a:pt x="336" y="273"/>
                  </a:lnTo>
                  <a:lnTo>
                    <a:pt x="333" y="273"/>
                  </a:lnTo>
                  <a:lnTo>
                    <a:pt x="333" y="268"/>
                  </a:lnTo>
                  <a:lnTo>
                    <a:pt x="333" y="268"/>
                  </a:lnTo>
                  <a:lnTo>
                    <a:pt x="336" y="262"/>
                  </a:lnTo>
                  <a:lnTo>
                    <a:pt x="342" y="252"/>
                  </a:lnTo>
                  <a:lnTo>
                    <a:pt x="342" y="252"/>
                  </a:lnTo>
                  <a:lnTo>
                    <a:pt x="344" y="248"/>
                  </a:lnTo>
                  <a:lnTo>
                    <a:pt x="349" y="237"/>
                  </a:lnTo>
                  <a:lnTo>
                    <a:pt x="349" y="237"/>
                  </a:lnTo>
                  <a:lnTo>
                    <a:pt x="351" y="231"/>
                  </a:lnTo>
                  <a:lnTo>
                    <a:pt x="353" y="227"/>
                  </a:lnTo>
                  <a:lnTo>
                    <a:pt x="353" y="222"/>
                  </a:lnTo>
                  <a:lnTo>
                    <a:pt x="353" y="222"/>
                  </a:lnTo>
                  <a:lnTo>
                    <a:pt x="353" y="218"/>
                  </a:lnTo>
                  <a:lnTo>
                    <a:pt x="355" y="212"/>
                  </a:lnTo>
                  <a:lnTo>
                    <a:pt x="355" y="212"/>
                  </a:lnTo>
                  <a:lnTo>
                    <a:pt x="355" y="211"/>
                  </a:lnTo>
                  <a:lnTo>
                    <a:pt x="355" y="208"/>
                  </a:lnTo>
                  <a:lnTo>
                    <a:pt x="354" y="208"/>
                  </a:lnTo>
                  <a:lnTo>
                    <a:pt x="353" y="207"/>
                  </a:lnTo>
                  <a:lnTo>
                    <a:pt x="349" y="210"/>
                  </a:lnTo>
                  <a:lnTo>
                    <a:pt x="349" y="210"/>
                  </a:lnTo>
                  <a:lnTo>
                    <a:pt x="347" y="211"/>
                  </a:lnTo>
                  <a:lnTo>
                    <a:pt x="344" y="213"/>
                  </a:lnTo>
                  <a:lnTo>
                    <a:pt x="343" y="215"/>
                  </a:lnTo>
                  <a:lnTo>
                    <a:pt x="343" y="215"/>
                  </a:lnTo>
                  <a:lnTo>
                    <a:pt x="343" y="211"/>
                  </a:lnTo>
                  <a:lnTo>
                    <a:pt x="342" y="206"/>
                  </a:lnTo>
                  <a:lnTo>
                    <a:pt x="340" y="205"/>
                  </a:lnTo>
                  <a:lnTo>
                    <a:pt x="338" y="205"/>
                  </a:lnTo>
                  <a:lnTo>
                    <a:pt x="338" y="205"/>
                  </a:lnTo>
                  <a:lnTo>
                    <a:pt x="337" y="204"/>
                  </a:lnTo>
                  <a:lnTo>
                    <a:pt x="335" y="204"/>
                  </a:lnTo>
                  <a:lnTo>
                    <a:pt x="333" y="205"/>
                  </a:lnTo>
                  <a:lnTo>
                    <a:pt x="333" y="205"/>
                  </a:lnTo>
                  <a:lnTo>
                    <a:pt x="330" y="187"/>
                  </a:lnTo>
                  <a:lnTo>
                    <a:pt x="327" y="171"/>
                  </a:lnTo>
                  <a:lnTo>
                    <a:pt x="325" y="165"/>
                  </a:lnTo>
                  <a:lnTo>
                    <a:pt x="323" y="159"/>
                  </a:lnTo>
                  <a:lnTo>
                    <a:pt x="323" y="159"/>
                  </a:lnTo>
                  <a:lnTo>
                    <a:pt x="321" y="156"/>
                  </a:lnTo>
                  <a:lnTo>
                    <a:pt x="318" y="149"/>
                  </a:lnTo>
                  <a:lnTo>
                    <a:pt x="316" y="146"/>
                  </a:lnTo>
                  <a:lnTo>
                    <a:pt x="312" y="142"/>
                  </a:lnTo>
                  <a:lnTo>
                    <a:pt x="307" y="138"/>
                  </a:lnTo>
                  <a:lnTo>
                    <a:pt x="302" y="136"/>
                  </a:lnTo>
                  <a:lnTo>
                    <a:pt x="302" y="136"/>
                  </a:lnTo>
                  <a:lnTo>
                    <a:pt x="298" y="135"/>
                  </a:lnTo>
                  <a:lnTo>
                    <a:pt x="289" y="134"/>
                  </a:lnTo>
                  <a:lnTo>
                    <a:pt x="289" y="134"/>
                  </a:lnTo>
                  <a:lnTo>
                    <a:pt x="285" y="133"/>
                  </a:lnTo>
                  <a:lnTo>
                    <a:pt x="282" y="133"/>
                  </a:lnTo>
                  <a:lnTo>
                    <a:pt x="278" y="135"/>
                  </a:lnTo>
                  <a:lnTo>
                    <a:pt x="273" y="135"/>
                  </a:lnTo>
                  <a:lnTo>
                    <a:pt x="273" y="135"/>
                  </a:lnTo>
                  <a:lnTo>
                    <a:pt x="270" y="127"/>
                  </a:lnTo>
                  <a:lnTo>
                    <a:pt x="266" y="121"/>
                  </a:lnTo>
                  <a:lnTo>
                    <a:pt x="262" y="118"/>
                  </a:lnTo>
                  <a:lnTo>
                    <a:pt x="262" y="118"/>
                  </a:lnTo>
                  <a:lnTo>
                    <a:pt x="263" y="116"/>
                  </a:lnTo>
                  <a:lnTo>
                    <a:pt x="264" y="114"/>
                  </a:lnTo>
                  <a:lnTo>
                    <a:pt x="267" y="111"/>
                  </a:lnTo>
                  <a:lnTo>
                    <a:pt x="266" y="106"/>
                  </a:lnTo>
                  <a:lnTo>
                    <a:pt x="266" y="106"/>
                  </a:lnTo>
                  <a:lnTo>
                    <a:pt x="267" y="106"/>
                  </a:lnTo>
                  <a:lnTo>
                    <a:pt x="268" y="107"/>
                  </a:lnTo>
                  <a:lnTo>
                    <a:pt x="268" y="109"/>
                  </a:lnTo>
                  <a:lnTo>
                    <a:pt x="268" y="109"/>
                  </a:lnTo>
                  <a:lnTo>
                    <a:pt x="272" y="103"/>
                  </a:lnTo>
                  <a:lnTo>
                    <a:pt x="272" y="103"/>
                  </a:lnTo>
                  <a:lnTo>
                    <a:pt x="273" y="101"/>
                  </a:lnTo>
                  <a:lnTo>
                    <a:pt x="274" y="99"/>
                  </a:lnTo>
                  <a:lnTo>
                    <a:pt x="274" y="97"/>
                  </a:lnTo>
                  <a:lnTo>
                    <a:pt x="274" y="97"/>
                  </a:lnTo>
                  <a:lnTo>
                    <a:pt x="277" y="95"/>
                  </a:lnTo>
                  <a:lnTo>
                    <a:pt x="279" y="92"/>
                  </a:lnTo>
                  <a:lnTo>
                    <a:pt x="281" y="88"/>
                  </a:lnTo>
                  <a:lnTo>
                    <a:pt x="281" y="88"/>
                  </a:lnTo>
                  <a:lnTo>
                    <a:pt x="282" y="87"/>
                  </a:lnTo>
                  <a:lnTo>
                    <a:pt x="283" y="86"/>
                  </a:lnTo>
                  <a:lnTo>
                    <a:pt x="284" y="85"/>
                  </a:lnTo>
                  <a:lnTo>
                    <a:pt x="284" y="85"/>
                  </a:lnTo>
                  <a:lnTo>
                    <a:pt x="285" y="81"/>
                  </a:lnTo>
                  <a:lnTo>
                    <a:pt x="286" y="78"/>
                  </a:lnTo>
                  <a:lnTo>
                    <a:pt x="286" y="74"/>
                  </a:lnTo>
                  <a:lnTo>
                    <a:pt x="286" y="74"/>
                  </a:lnTo>
                  <a:lnTo>
                    <a:pt x="287" y="73"/>
                  </a:lnTo>
                  <a:lnTo>
                    <a:pt x="289" y="68"/>
                  </a:lnTo>
                  <a:lnTo>
                    <a:pt x="289" y="66"/>
                  </a:lnTo>
                  <a:lnTo>
                    <a:pt x="289" y="63"/>
                  </a:lnTo>
                  <a:lnTo>
                    <a:pt x="287" y="60"/>
                  </a:lnTo>
                  <a:lnTo>
                    <a:pt x="284" y="56"/>
                  </a:lnTo>
                  <a:lnTo>
                    <a:pt x="284" y="56"/>
                  </a:lnTo>
                  <a:lnTo>
                    <a:pt x="285" y="54"/>
                  </a:lnTo>
                  <a:lnTo>
                    <a:pt x="286" y="53"/>
                  </a:lnTo>
                  <a:lnTo>
                    <a:pt x="287" y="54"/>
                  </a:lnTo>
                  <a:lnTo>
                    <a:pt x="287" y="54"/>
                  </a:lnTo>
                  <a:lnTo>
                    <a:pt x="289" y="55"/>
                  </a:lnTo>
                  <a:lnTo>
                    <a:pt x="289" y="58"/>
                  </a:lnTo>
                  <a:lnTo>
                    <a:pt x="289" y="58"/>
                  </a:lnTo>
                  <a:lnTo>
                    <a:pt x="289" y="57"/>
                  </a:lnTo>
                  <a:lnTo>
                    <a:pt x="290" y="54"/>
                  </a:lnTo>
                  <a:lnTo>
                    <a:pt x="290" y="49"/>
                  </a:lnTo>
                  <a:lnTo>
                    <a:pt x="287" y="42"/>
                  </a:lnTo>
                  <a:lnTo>
                    <a:pt x="287" y="42"/>
                  </a:lnTo>
                  <a:lnTo>
                    <a:pt x="286" y="38"/>
                  </a:lnTo>
                  <a:lnTo>
                    <a:pt x="285" y="35"/>
                  </a:lnTo>
                  <a:lnTo>
                    <a:pt x="284" y="34"/>
                  </a:lnTo>
                  <a:lnTo>
                    <a:pt x="282" y="34"/>
                  </a:lnTo>
                  <a:lnTo>
                    <a:pt x="280" y="31"/>
                  </a:lnTo>
                  <a:lnTo>
                    <a:pt x="280" y="31"/>
                  </a:lnTo>
                  <a:lnTo>
                    <a:pt x="280" y="29"/>
                  </a:lnTo>
                  <a:lnTo>
                    <a:pt x="280" y="25"/>
                  </a:lnTo>
                  <a:lnTo>
                    <a:pt x="279" y="21"/>
                  </a:lnTo>
                  <a:lnTo>
                    <a:pt x="277" y="19"/>
                  </a:lnTo>
                  <a:lnTo>
                    <a:pt x="274" y="17"/>
                  </a:lnTo>
                  <a:lnTo>
                    <a:pt x="271" y="17"/>
                  </a:lnTo>
                  <a:lnTo>
                    <a:pt x="271" y="17"/>
                  </a:lnTo>
                  <a:lnTo>
                    <a:pt x="272" y="16"/>
                  </a:lnTo>
                  <a:lnTo>
                    <a:pt x="271" y="12"/>
                  </a:lnTo>
                  <a:lnTo>
                    <a:pt x="270" y="10"/>
                  </a:lnTo>
                  <a:lnTo>
                    <a:pt x="268" y="9"/>
                  </a:lnTo>
                  <a:lnTo>
                    <a:pt x="266" y="9"/>
                  </a:lnTo>
                  <a:lnTo>
                    <a:pt x="266" y="9"/>
                  </a:lnTo>
                  <a:lnTo>
                    <a:pt x="263" y="6"/>
                  </a:lnTo>
                  <a:lnTo>
                    <a:pt x="260" y="5"/>
                  </a:lnTo>
                  <a:lnTo>
                    <a:pt x="258" y="5"/>
                  </a:lnTo>
                  <a:lnTo>
                    <a:pt x="258" y="5"/>
                  </a:lnTo>
                  <a:lnTo>
                    <a:pt x="254" y="4"/>
                  </a:lnTo>
                  <a:lnTo>
                    <a:pt x="249" y="4"/>
                  </a:lnTo>
                  <a:lnTo>
                    <a:pt x="248" y="5"/>
                  </a:lnTo>
                  <a:lnTo>
                    <a:pt x="247" y="6"/>
                  </a:lnTo>
                  <a:lnTo>
                    <a:pt x="247" y="6"/>
                  </a:lnTo>
                  <a:lnTo>
                    <a:pt x="246" y="5"/>
                  </a:lnTo>
                  <a:lnTo>
                    <a:pt x="239" y="5"/>
                  </a:lnTo>
                  <a:lnTo>
                    <a:pt x="239" y="5"/>
                  </a:lnTo>
                  <a:lnTo>
                    <a:pt x="236" y="2"/>
                  </a:lnTo>
                  <a:lnTo>
                    <a:pt x="232" y="0"/>
                  </a:lnTo>
                  <a:lnTo>
                    <a:pt x="229" y="0"/>
                  </a:lnTo>
                  <a:lnTo>
                    <a:pt x="228" y="0"/>
                  </a:lnTo>
                  <a:lnTo>
                    <a:pt x="221" y="5"/>
                  </a:lnTo>
                  <a:lnTo>
                    <a:pt x="221" y="5"/>
                  </a:lnTo>
                  <a:lnTo>
                    <a:pt x="215" y="4"/>
                  </a:lnTo>
                  <a:lnTo>
                    <a:pt x="211" y="5"/>
                  </a:lnTo>
                  <a:lnTo>
                    <a:pt x="209" y="6"/>
                  </a:lnTo>
                  <a:lnTo>
                    <a:pt x="206" y="8"/>
                  </a:lnTo>
                  <a:lnTo>
                    <a:pt x="206" y="8"/>
                  </a:lnTo>
                  <a:lnTo>
                    <a:pt x="200" y="8"/>
                  </a:lnTo>
                  <a:lnTo>
                    <a:pt x="193" y="9"/>
                  </a:lnTo>
                  <a:lnTo>
                    <a:pt x="191" y="10"/>
                  </a:lnTo>
                  <a:lnTo>
                    <a:pt x="188" y="12"/>
                  </a:lnTo>
                  <a:lnTo>
                    <a:pt x="188" y="12"/>
                  </a:lnTo>
                  <a:lnTo>
                    <a:pt x="186" y="12"/>
                  </a:lnTo>
                  <a:lnTo>
                    <a:pt x="180" y="15"/>
                  </a:lnTo>
                  <a:lnTo>
                    <a:pt x="177" y="17"/>
                  </a:lnTo>
                  <a:lnTo>
                    <a:pt x="174" y="19"/>
                  </a:lnTo>
                  <a:lnTo>
                    <a:pt x="170" y="22"/>
                  </a:lnTo>
                  <a:lnTo>
                    <a:pt x="168" y="27"/>
                  </a:lnTo>
                  <a:lnTo>
                    <a:pt x="168" y="27"/>
                  </a:lnTo>
                  <a:lnTo>
                    <a:pt x="166" y="29"/>
                  </a:lnTo>
                  <a:lnTo>
                    <a:pt x="159" y="34"/>
                  </a:lnTo>
                  <a:lnTo>
                    <a:pt x="154" y="42"/>
                  </a:lnTo>
                  <a:lnTo>
                    <a:pt x="152" y="46"/>
                  </a:lnTo>
                  <a:lnTo>
                    <a:pt x="151" y="51"/>
                  </a:lnTo>
                  <a:lnTo>
                    <a:pt x="151" y="51"/>
                  </a:lnTo>
                  <a:lnTo>
                    <a:pt x="151" y="54"/>
                  </a:lnTo>
                  <a:lnTo>
                    <a:pt x="150" y="57"/>
                  </a:lnTo>
                  <a:lnTo>
                    <a:pt x="151" y="61"/>
                  </a:lnTo>
                  <a:lnTo>
                    <a:pt x="151" y="61"/>
                  </a:lnTo>
                  <a:lnTo>
                    <a:pt x="152" y="67"/>
                  </a:lnTo>
                  <a:lnTo>
                    <a:pt x="152" y="73"/>
                  </a:lnTo>
                  <a:lnTo>
                    <a:pt x="152" y="77"/>
                  </a:lnTo>
                  <a:lnTo>
                    <a:pt x="152" y="77"/>
                  </a:lnTo>
                  <a:lnTo>
                    <a:pt x="152" y="78"/>
                  </a:lnTo>
                  <a:lnTo>
                    <a:pt x="151" y="80"/>
                  </a:lnTo>
                  <a:lnTo>
                    <a:pt x="148" y="83"/>
                  </a:lnTo>
                  <a:lnTo>
                    <a:pt x="142" y="87"/>
                  </a:lnTo>
                  <a:lnTo>
                    <a:pt x="142" y="87"/>
                  </a:lnTo>
                  <a:lnTo>
                    <a:pt x="141" y="88"/>
                  </a:lnTo>
                  <a:lnTo>
                    <a:pt x="139" y="91"/>
                  </a:lnTo>
                  <a:lnTo>
                    <a:pt x="139" y="93"/>
                  </a:lnTo>
                  <a:lnTo>
                    <a:pt x="139" y="95"/>
                  </a:lnTo>
                  <a:lnTo>
                    <a:pt x="140" y="98"/>
                  </a:lnTo>
                  <a:lnTo>
                    <a:pt x="142" y="100"/>
                  </a:lnTo>
                  <a:lnTo>
                    <a:pt x="142" y="100"/>
                  </a:lnTo>
                  <a:lnTo>
                    <a:pt x="143" y="101"/>
                  </a:lnTo>
                  <a:lnTo>
                    <a:pt x="144" y="102"/>
                  </a:lnTo>
                  <a:lnTo>
                    <a:pt x="143" y="103"/>
                  </a:lnTo>
                  <a:lnTo>
                    <a:pt x="143" y="103"/>
                  </a:lnTo>
                  <a:lnTo>
                    <a:pt x="143" y="104"/>
                  </a:lnTo>
                  <a:lnTo>
                    <a:pt x="142" y="109"/>
                  </a:lnTo>
                  <a:lnTo>
                    <a:pt x="142" y="111"/>
                  </a:lnTo>
                  <a:lnTo>
                    <a:pt x="144" y="114"/>
                  </a:lnTo>
                  <a:lnTo>
                    <a:pt x="146" y="116"/>
                  </a:lnTo>
                  <a:lnTo>
                    <a:pt x="151" y="120"/>
                  </a:lnTo>
                  <a:lnTo>
                    <a:pt x="151" y="120"/>
                  </a:lnTo>
                  <a:lnTo>
                    <a:pt x="151" y="122"/>
                  </a:lnTo>
                  <a:lnTo>
                    <a:pt x="151" y="124"/>
                  </a:lnTo>
                  <a:lnTo>
                    <a:pt x="151" y="124"/>
                  </a:lnTo>
                  <a:lnTo>
                    <a:pt x="151" y="126"/>
                  </a:lnTo>
                  <a:lnTo>
                    <a:pt x="150" y="129"/>
                  </a:lnTo>
                  <a:lnTo>
                    <a:pt x="150" y="133"/>
                  </a:lnTo>
                  <a:lnTo>
                    <a:pt x="151" y="134"/>
                  </a:lnTo>
                  <a:lnTo>
                    <a:pt x="153" y="136"/>
                  </a:lnTo>
                  <a:lnTo>
                    <a:pt x="153" y="136"/>
                  </a:lnTo>
                  <a:lnTo>
                    <a:pt x="155" y="138"/>
                  </a:lnTo>
                  <a:lnTo>
                    <a:pt x="157" y="141"/>
                  </a:lnTo>
                  <a:lnTo>
                    <a:pt x="157" y="143"/>
                  </a:lnTo>
                  <a:lnTo>
                    <a:pt x="157" y="143"/>
                  </a:lnTo>
                  <a:lnTo>
                    <a:pt x="158" y="145"/>
                  </a:lnTo>
                  <a:lnTo>
                    <a:pt x="159" y="149"/>
                  </a:lnTo>
                  <a:lnTo>
                    <a:pt x="162" y="152"/>
                  </a:lnTo>
                  <a:lnTo>
                    <a:pt x="164" y="153"/>
                  </a:lnTo>
                  <a:lnTo>
                    <a:pt x="166" y="153"/>
                  </a:lnTo>
                  <a:lnTo>
                    <a:pt x="169" y="153"/>
                  </a:lnTo>
                  <a:lnTo>
                    <a:pt x="169" y="153"/>
                  </a:lnTo>
                  <a:lnTo>
                    <a:pt x="171" y="153"/>
                  </a:lnTo>
                  <a:lnTo>
                    <a:pt x="177" y="154"/>
                  </a:lnTo>
                  <a:lnTo>
                    <a:pt x="185" y="157"/>
                  </a:lnTo>
                  <a:lnTo>
                    <a:pt x="192" y="160"/>
                  </a:lnTo>
                  <a:lnTo>
                    <a:pt x="192" y="160"/>
                  </a:lnTo>
                  <a:lnTo>
                    <a:pt x="193" y="162"/>
                  </a:lnTo>
                  <a:lnTo>
                    <a:pt x="194" y="166"/>
                  </a:lnTo>
                  <a:lnTo>
                    <a:pt x="194" y="171"/>
                  </a:lnTo>
                  <a:lnTo>
                    <a:pt x="194" y="171"/>
                  </a:lnTo>
                  <a:lnTo>
                    <a:pt x="192" y="175"/>
                  </a:lnTo>
                  <a:lnTo>
                    <a:pt x="192" y="179"/>
                  </a:lnTo>
                  <a:lnTo>
                    <a:pt x="193" y="183"/>
                  </a:lnTo>
                  <a:lnTo>
                    <a:pt x="194" y="184"/>
                  </a:lnTo>
                  <a:lnTo>
                    <a:pt x="185" y="187"/>
                  </a:lnTo>
                  <a:lnTo>
                    <a:pt x="185" y="187"/>
                  </a:lnTo>
                  <a:lnTo>
                    <a:pt x="184" y="188"/>
                  </a:lnTo>
                  <a:lnTo>
                    <a:pt x="184" y="189"/>
                  </a:lnTo>
                  <a:lnTo>
                    <a:pt x="184" y="191"/>
                  </a:lnTo>
                  <a:lnTo>
                    <a:pt x="185" y="198"/>
                  </a:lnTo>
                  <a:lnTo>
                    <a:pt x="185" y="198"/>
                  </a:lnTo>
                  <a:lnTo>
                    <a:pt x="179" y="203"/>
                  </a:lnTo>
                  <a:lnTo>
                    <a:pt x="171" y="212"/>
                  </a:lnTo>
                  <a:lnTo>
                    <a:pt x="162" y="226"/>
                  </a:lnTo>
                  <a:lnTo>
                    <a:pt x="162" y="226"/>
                  </a:lnTo>
                  <a:lnTo>
                    <a:pt x="156" y="231"/>
                  </a:lnTo>
                  <a:lnTo>
                    <a:pt x="152" y="236"/>
                  </a:lnTo>
                  <a:lnTo>
                    <a:pt x="148" y="242"/>
                  </a:lnTo>
                  <a:lnTo>
                    <a:pt x="101" y="307"/>
                  </a:lnTo>
                  <a:lnTo>
                    <a:pt x="101" y="307"/>
                  </a:lnTo>
                  <a:lnTo>
                    <a:pt x="95" y="316"/>
                  </a:lnTo>
                  <a:lnTo>
                    <a:pt x="81" y="335"/>
                  </a:lnTo>
                  <a:lnTo>
                    <a:pt x="72" y="346"/>
                  </a:lnTo>
                  <a:lnTo>
                    <a:pt x="65" y="358"/>
                  </a:lnTo>
                  <a:lnTo>
                    <a:pt x="59" y="371"/>
                  </a:lnTo>
                  <a:lnTo>
                    <a:pt x="54" y="380"/>
                  </a:lnTo>
                  <a:lnTo>
                    <a:pt x="51" y="390"/>
                  </a:lnTo>
                  <a:lnTo>
                    <a:pt x="38" y="411"/>
                  </a:lnTo>
                  <a:lnTo>
                    <a:pt x="38" y="411"/>
                  </a:lnTo>
                  <a:lnTo>
                    <a:pt x="36" y="414"/>
                  </a:lnTo>
                  <a:lnTo>
                    <a:pt x="34" y="418"/>
                  </a:lnTo>
                  <a:lnTo>
                    <a:pt x="34" y="422"/>
                  </a:lnTo>
                  <a:lnTo>
                    <a:pt x="34" y="422"/>
                  </a:lnTo>
                  <a:lnTo>
                    <a:pt x="32" y="425"/>
                  </a:lnTo>
                  <a:lnTo>
                    <a:pt x="32" y="430"/>
                  </a:lnTo>
                  <a:lnTo>
                    <a:pt x="32" y="434"/>
                  </a:lnTo>
                  <a:lnTo>
                    <a:pt x="31" y="439"/>
                  </a:lnTo>
                  <a:lnTo>
                    <a:pt x="31" y="439"/>
                  </a:lnTo>
                  <a:lnTo>
                    <a:pt x="29" y="444"/>
                  </a:lnTo>
                  <a:lnTo>
                    <a:pt x="27" y="449"/>
                  </a:lnTo>
                  <a:lnTo>
                    <a:pt x="27" y="457"/>
                  </a:lnTo>
                  <a:lnTo>
                    <a:pt x="26" y="460"/>
                  </a:lnTo>
                  <a:lnTo>
                    <a:pt x="26" y="460"/>
                  </a:lnTo>
                  <a:lnTo>
                    <a:pt x="24" y="470"/>
                  </a:lnTo>
                  <a:lnTo>
                    <a:pt x="24" y="470"/>
                  </a:lnTo>
                  <a:lnTo>
                    <a:pt x="19" y="476"/>
                  </a:lnTo>
                  <a:lnTo>
                    <a:pt x="15" y="483"/>
                  </a:lnTo>
                  <a:lnTo>
                    <a:pt x="11" y="494"/>
                  </a:lnTo>
                  <a:lnTo>
                    <a:pt x="7" y="507"/>
                  </a:lnTo>
                  <a:lnTo>
                    <a:pt x="7" y="507"/>
                  </a:lnTo>
                  <a:lnTo>
                    <a:pt x="7" y="513"/>
                  </a:lnTo>
                  <a:lnTo>
                    <a:pt x="6" y="518"/>
                  </a:lnTo>
                  <a:lnTo>
                    <a:pt x="3" y="524"/>
                  </a:lnTo>
                  <a:lnTo>
                    <a:pt x="3" y="524"/>
                  </a:lnTo>
                  <a:lnTo>
                    <a:pt x="2" y="525"/>
                  </a:lnTo>
                  <a:lnTo>
                    <a:pt x="1" y="529"/>
                  </a:lnTo>
                  <a:lnTo>
                    <a:pt x="0" y="534"/>
                  </a:lnTo>
                  <a:lnTo>
                    <a:pt x="1" y="536"/>
                  </a:lnTo>
                  <a:lnTo>
                    <a:pt x="3" y="538"/>
                  </a:lnTo>
                  <a:lnTo>
                    <a:pt x="3" y="538"/>
                  </a:lnTo>
                  <a:lnTo>
                    <a:pt x="24" y="550"/>
                  </a:lnTo>
                  <a:lnTo>
                    <a:pt x="24" y="550"/>
                  </a:lnTo>
                  <a:lnTo>
                    <a:pt x="42" y="561"/>
                  </a:lnTo>
                  <a:lnTo>
                    <a:pt x="61" y="571"/>
                  </a:lnTo>
                  <a:lnTo>
                    <a:pt x="84" y="581"/>
                  </a:lnTo>
                  <a:lnTo>
                    <a:pt x="84" y="581"/>
                  </a:lnTo>
                  <a:lnTo>
                    <a:pt x="95" y="586"/>
                  </a:lnTo>
                  <a:lnTo>
                    <a:pt x="106" y="591"/>
                  </a:lnTo>
                  <a:lnTo>
                    <a:pt x="115" y="597"/>
                  </a:lnTo>
                  <a:lnTo>
                    <a:pt x="115" y="597"/>
                  </a:lnTo>
                  <a:lnTo>
                    <a:pt x="112" y="605"/>
                  </a:lnTo>
                  <a:lnTo>
                    <a:pt x="111" y="612"/>
                  </a:lnTo>
                  <a:lnTo>
                    <a:pt x="112" y="621"/>
                  </a:lnTo>
                  <a:lnTo>
                    <a:pt x="112" y="621"/>
                  </a:lnTo>
                  <a:lnTo>
                    <a:pt x="112" y="630"/>
                  </a:lnTo>
                  <a:lnTo>
                    <a:pt x="110" y="638"/>
                  </a:lnTo>
                  <a:lnTo>
                    <a:pt x="108" y="644"/>
                  </a:lnTo>
                  <a:lnTo>
                    <a:pt x="105" y="650"/>
                  </a:lnTo>
                  <a:lnTo>
                    <a:pt x="105" y="650"/>
                  </a:lnTo>
                  <a:lnTo>
                    <a:pt x="104" y="651"/>
                  </a:lnTo>
                  <a:lnTo>
                    <a:pt x="101" y="654"/>
                  </a:lnTo>
                  <a:lnTo>
                    <a:pt x="99" y="661"/>
                  </a:lnTo>
                  <a:lnTo>
                    <a:pt x="98" y="669"/>
                  </a:lnTo>
                  <a:lnTo>
                    <a:pt x="98" y="669"/>
                  </a:lnTo>
                  <a:lnTo>
                    <a:pt x="96" y="686"/>
                  </a:lnTo>
                  <a:lnTo>
                    <a:pt x="94" y="698"/>
                  </a:lnTo>
                  <a:lnTo>
                    <a:pt x="93" y="703"/>
                  </a:lnTo>
                  <a:lnTo>
                    <a:pt x="92" y="708"/>
                  </a:lnTo>
                  <a:lnTo>
                    <a:pt x="92" y="708"/>
                  </a:lnTo>
                  <a:lnTo>
                    <a:pt x="85" y="729"/>
                  </a:lnTo>
                  <a:lnTo>
                    <a:pt x="81" y="746"/>
                  </a:lnTo>
                  <a:lnTo>
                    <a:pt x="78" y="756"/>
                  </a:lnTo>
                  <a:lnTo>
                    <a:pt x="77" y="765"/>
                  </a:lnTo>
                  <a:lnTo>
                    <a:pt x="70" y="849"/>
                  </a:lnTo>
                  <a:lnTo>
                    <a:pt x="70" y="849"/>
                  </a:lnTo>
                  <a:lnTo>
                    <a:pt x="68" y="880"/>
                  </a:lnTo>
                  <a:lnTo>
                    <a:pt x="63" y="925"/>
                  </a:lnTo>
                  <a:lnTo>
                    <a:pt x="63" y="925"/>
                  </a:lnTo>
                  <a:lnTo>
                    <a:pt x="62" y="932"/>
                  </a:lnTo>
                  <a:lnTo>
                    <a:pt x="61" y="942"/>
                  </a:lnTo>
                  <a:lnTo>
                    <a:pt x="62" y="953"/>
                  </a:lnTo>
                  <a:lnTo>
                    <a:pt x="61" y="1011"/>
                  </a:lnTo>
                  <a:lnTo>
                    <a:pt x="61" y="1011"/>
                  </a:lnTo>
                  <a:lnTo>
                    <a:pt x="63" y="1012"/>
                  </a:lnTo>
                  <a:lnTo>
                    <a:pt x="71" y="1013"/>
                  </a:lnTo>
                  <a:lnTo>
                    <a:pt x="71" y="1013"/>
                  </a:lnTo>
                  <a:lnTo>
                    <a:pt x="80" y="1014"/>
                  </a:lnTo>
                  <a:lnTo>
                    <a:pt x="87" y="1013"/>
                  </a:lnTo>
                  <a:lnTo>
                    <a:pt x="96" y="1011"/>
                  </a:lnTo>
                  <a:lnTo>
                    <a:pt x="96" y="1011"/>
                  </a:lnTo>
                  <a:lnTo>
                    <a:pt x="99" y="1012"/>
                  </a:lnTo>
                  <a:lnTo>
                    <a:pt x="107" y="1011"/>
                  </a:lnTo>
                  <a:lnTo>
                    <a:pt x="107" y="1011"/>
                  </a:lnTo>
                  <a:lnTo>
                    <a:pt x="99" y="1023"/>
                  </a:lnTo>
                  <a:lnTo>
                    <a:pt x="92" y="1032"/>
                  </a:lnTo>
                  <a:lnTo>
                    <a:pt x="84" y="1041"/>
                  </a:lnTo>
                  <a:lnTo>
                    <a:pt x="84" y="1041"/>
                  </a:lnTo>
                  <a:lnTo>
                    <a:pt x="75" y="1046"/>
                  </a:lnTo>
                  <a:lnTo>
                    <a:pt x="66" y="1050"/>
                  </a:lnTo>
                  <a:lnTo>
                    <a:pt x="58" y="1053"/>
                  </a:lnTo>
                  <a:lnTo>
                    <a:pt x="47" y="1055"/>
                  </a:lnTo>
                  <a:lnTo>
                    <a:pt x="47" y="1055"/>
                  </a:lnTo>
                  <a:lnTo>
                    <a:pt x="45" y="1055"/>
                  </a:lnTo>
                  <a:lnTo>
                    <a:pt x="38" y="1057"/>
                  </a:lnTo>
                  <a:lnTo>
                    <a:pt x="35" y="1058"/>
                  </a:lnTo>
                  <a:lnTo>
                    <a:pt x="32" y="1060"/>
                  </a:lnTo>
                  <a:lnTo>
                    <a:pt x="31" y="1065"/>
                  </a:lnTo>
                  <a:lnTo>
                    <a:pt x="31" y="1070"/>
                  </a:lnTo>
                  <a:lnTo>
                    <a:pt x="31" y="1070"/>
                  </a:lnTo>
                  <a:lnTo>
                    <a:pt x="30" y="1070"/>
                  </a:lnTo>
                  <a:lnTo>
                    <a:pt x="29" y="1071"/>
                  </a:lnTo>
                  <a:lnTo>
                    <a:pt x="29" y="1073"/>
                  </a:lnTo>
                  <a:lnTo>
                    <a:pt x="31" y="1079"/>
                  </a:lnTo>
                  <a:lnTo>
                    <a:pt x="31" y="1079"/>
                  </a:lnTo>
                  <a:lnTo>
                    <a:pt x="32" y="1080"/>
                  </a:lnTo>
                  <a:lnTo>
                    <a:pt x="35" y="1081"/>
                  </a:lnTo>
                  <a:lnTo>
                    <a:pt x="41" y="1083"/>
                  </a:lnTo>
                  <a:lnTo>
                    <a:pt x="50" y="1086"/>
                  </a:lnTo>
                  <a:lnTo>
                    <a:pt x="60" y="1087"/>
                  </a:lnTo>
                  <a:lnTo>
                    <a:pt x="83" y="1087"/>
                  </a:lnTo>
                  <a:lnTo>
                    <a:pt x="94" y="1087"/>
                  </a:lnTo>
                  <a:lnTo>
                    <a:pt x="103" y="1086"/>
                  </a:lnTo>
                  <a:lnTo>
                    <a:pt x="103" y="1086"/>
                  </a:lnTo>
                  <a:lnTo>
                    <a:pt x="111" y="1083"/>
                  </a:lnTo>
                  <a:lnTo>
                    <a:pt x="118" y="1080"/>
                  </a:lnTo>
                  <a:lnTo>
                    <a:pt x="119" y="1078"/>
                  </a:lnTo>
                  <a:lnTo>
                    <a:pt x="120" y="1076"/>
                  </a:lnTo>
                  <a:lnTo>
                    <a:pt x="120" y="1076"/>
                  </a:lnTo>
                  <a:lnTo>
                    <a:pt x="122" y="1073"/>
                  </a:lnTo>
                  <a:lnTo>
                    <a:pt x="129" y="1070"/>
                  </a:lnTo>
                  <a:lnTo>
                    <a:pt x="133" y="1069"/>
                  </a:lnTo>
                  <a:lnTo>
                    <a:pt x="139" y="1069"/>
                  </a:lnTo>
                  <a:lnTo>
                    <a:pt x="144" y="1070"/>
                  </a:lnTo>
                  <a:lnTo>
                    <a:pt x="151" y="1073"/>
                  </a:lnTo>
                  <a:lnTo>
                    <a:pt x="155" y="1078"/>
                  </a:lnTo>
                  <a:lnTo>
                    <a:pt x="155" y="1078"/>
                  </a:lnTo>
                  <a:lnTo>
                    <a:pt x="165" y="1078"/>
                  </a:lnTo>
                  <a:lnTo>
                    <a:pt x="175" y="1078"/>
                  </a:lnTo>
                  <a:lnTo>
                    <a:pt x="189" y="1075"/>
                  </a:lnTo>
                  <a:lnTo>
                    <a:pt x="189" y="1075"/>
                  </a:lnTo>
                  <a:lnTo>
                    <a:pt x="189" y="1072"/>
                  </a:lnTo>
                  <a:lnTo>
                    <a:pt x="191" y="1067"/>
                  </a:lnTo>
                  <a:lnTo>
                    <a:pt x="191" y="1067"/>
                  </a:lnTo>
                  <a:lnTo>
                    <a:pt x="193" y="1063"/>
                  </a:lnTo>
                  <a:lnTo>
                    <a:pt x="197" y="1052"/>
                  </a:lnTo>
                  <a:lnTo>
                    <a:pt x="198" y="1044"/>
                  </a:lnTo>
                  <a:lnTo>
                    <a:pt x="198" y="1035"/>
                  </a:lnTo>
                  <a:lnTo>
                    <a:pt x="196" y="1025"/>
                  </a:lnTo>
                  <a:lnTo>
                    <a:pt x="192" y="1015"/>
                  </a:lnTo>
                  <a:lnTo>
                    <a:pt x="192" y="1015"/>
                  </a:lnTo>
                  <a:lnTo>
                    <a:pt x="190" y="1011"/>
                  </a:lnTo>
                  <a:lnTo>
                    <a:pt x="188" y="1003"/>
                  </a:lnTo>
                  <a:lnTo>
                    <a:pt x="194" y="1002"/>
                  </a:lnTo>
                  <a:lnTo>
                    <a:pt x="194" y="1002"/>
                  </a:lnTo>
                  <a:lnTo>
                    <a:pt x="194" y="977"/>
                  </a:lnTo>
                  <a:lnTo>
                    <a:pt x="194" y="942"/>
                  </a:lnTo>
                  <a:lnTo>
                    <a:pt x="194" y="942"/>
                  </a:lnTo>
                  <a:lnTo>
                    <a:pt x="193" y="932"/>
                  </a:lnTo>
                  <a:lnTo>
                    <a:pt x="189" y="918"/>
                  </a:lnTo>
                  <a:lnTo>
                    <a:pt x="182" y="895"/>
                  </a:lnTo>
                  <a:lnTo>
                    <a:pt x="182" y="895"/>
                  </a:lnTo>
                  <a:lnTo>
                    <a:pt x="186" y="870"/>
                  </a:lnTo>
                  <a:lnTo>
                    <a:pt x="188" y="851"/>
                  </a:lnTo>
                  <a:lnTo>
                    <a:pt x="190" y="837"/>
                  </a:lnTo>
                  <a:lnTo>
                    <a:pt x="190" y="837"/>
                  </a:lnTo>
                  <a:lnTo>
                    <a:pt x="191" y="817"/>
                  </a:lnTo>
                  <a:lnTo>
                    <a:pt x="191" y="799"/>
                  </a:lnTo>
                  <a:lnTo>
                    <a:pt x="190" y="791"/>
                  </a:lnTo>
                  <a:lnTo>
                    <a:pt x="189" y="783"/>
                  </a:lnTo>
                  <a:lnTo>
                    <a:pt x="189" y="783"/>
                  </a:lnTo>
                  <a:lnTo>
                    <a:pt x="189" y="767"/>
                  </a:lnTo>
                  <a:lnTo>
                    <a:pt x="189" y="744"/>
                  </a:lnTo>
                  <a:lnTo>
                    <a:pt x="189" y="744"/>
                  </a:lnTo>
                  <a:lnTo>
                    <a:pt x="197" y="731"/>
                  </a:lnTo>
                  <a:lnTo>
                    <a:pt x="205" y="718"/>
                  </a:lnTo>
                  <a:lnTo>
                    <a:pt x="216" y="706"/>
                  </a:lnTo>
                  <a:lnTo>
                    <a:pt x="216" y="706"/>
                  </a:lnTo>
                  <a:lnTo>
                    <a:pt x="228" y="730"/>
                  </a:lnTo>
                  <a:lnTo>
                    <a:pt x="238" y="748"/>
                  </a:lnTo>
                  <a:lnTo>
                    <a:pt x="247" y="761"/>
                  </a:lnTo>
                  <a:lnTo>
                    <a:pt x="247" y="761"/>
                  </a:lnTo>
                  <a:lnTo>
                    <a:pt x="256" y="773"/>
                  </a:lnTo>
                  <a:lnTo>
                    <a:pt x="264" y="783"/>
                  </a:lnTo>
                  <a:lnTo>
                    <a:pt x="277" y="794"/>
                  </a:lnTo>
                  <a:lnTo>
                    <a:pt x="277" y="794"/>
                  </a:lnTo>
                  <a:lnTo>
                    <a:pt x="345" y="853"/>
                  </a:lnTo>
                  <a:lnTo>
                    <a:pt x="345" y="853"/>
                  </a:lnTo>
                  <a:lnTo>
                    <a:pt x="374" y="881"/>
                  </a:lnTo>
                  <a:lnTo>
                    <a:pt x="408" y="915"/>
                  </a:lnTo>
                  <a:lnTo>
                    <a:pt x="408" y="915"/>
                  </a:lnTo>
                  <a:lnTo>
                    <a:pt x="434" y="939"/>
                  </a:lnTo>
                  <a:lnTo>
                    <a:pt x="454" y="958"/>
                  </a:lnTo>
                  <a:lnTo>
                    <a:pt x="461" y="967"/>
                  </a:lnTo>
                  <a:lnTo>
                    <a:pt x="466" y="974"/>
                  </a:lnTo>
                  <a:lnTo>
                    <a:pt x="466" y="974"/>
                  </a:lnTo>
                  <a:lnTo>
                    <a:pt x="467" y="987"/>
                  </a:lnTo>
                  <a:lnTo>
                    <a:pt x="467" y="1006"/>
                  </a:lnTo>
                  <a:lnTo>
                    <a:pt x="467" y="1006"/>
                  </a:lnTo>
                  <a:lnTo>
                    <a:pt x="465" y="1019"/>
                  </a:lnTo>
                  <a:lnTo>
                    <a:pt x="465" y="1019"/>
                  </a:lnTo>
                  <a:lnTo>
                    <a:pt x="454" y="1026"/>
                  </a:lnTo>
                  <a:lnTo>
                    <a:pt x="446" y="1034"/>
                  </a:lnTo>
                  <a:lnTo>
                    <a:pt x="443" y="1037"/>
                  </a:lnTo>
                  <a:lnTo>
                    <a:pt x="442" y="1041"/>
                  </a:lnTo>
                  <a:lnTo>
                    <a:pt x="442" y="1041"/>
                  </a:lnTo>
                  <a:lnTo>
                    <a:pt x="441" y="1044"/>
                  </a:lnTo>
                  <a:lnTo>
                    <a:pt x="442" y="1047"/>
                  </a:lnTo>
                  <a:lnTo>
                    <a:pt x="443" y="1050"/>
                  </a:lnTo>
                  <a:lnTo>
                    <a:pt x="443" y="1050"/>
                  </a:lnTo>
                  <a:lnTo>
                    <a:pt x="444" y="1052"/>
                  </a:lnTo>
                  <a:lnTo>
                    <a:pt x="446" y="1056"/>
                  </a:lnTo>
                  <a:lnTo>
                    <a:pt x="448" y="1058"/>
                  </a:lnTo>
                  <a:lnTo>
                    <a:pt x="452" y="1059"/>
                  </a:lnTo>
                  <a:lnTo>
                    <a:pt x="455" y="1060"/>
                  </a:lnTo>
                  <a:lnTo>
                    <a:pt x="460" y="1061"/>
                  </a:lnTo>
                  <a:lnTo>
                    <a:pt x="460" y="1061"/>
                  </a:lnTo>
                  <a:lnTo>
                    <a:pt x="466" y="1060"/>
                  </a:lnTo>
                  <a:lnTo>
                    <a:pt x="472" y="1058"/>
                  </a:lnTo>
                  <a:lnTo>
                    <a:pt x="486" y="1053"/>
                  </a:lnTo>
                  <a:lnTo>
                    <a:pt x="498" y="1046"/>
                  </a:lnTo>
                  <a:lnTo>
                    <a:pt x="505" y="1041"/>
                  </a:lnTo>
                  <a:lnTo>
                    <a:pt x="503" y="1048"/>
                  </a:lnTo>
                  <a:lnTo>
                    <a:pt x="503" y="1048"/>
                  </a:lnTo>
                  <a:lnTo>
                    <a:pt x="501" y="1050"/>
                  </a:lnTo>
                  <a:lnTo>
                    <a:pt x="497" y="1057"/>
                  </a:lnTo>
                  <a:lnTo>
                    <a:pt x="492" y="1066"/>
                  </a:lnTo>
                  <a:lnTo>
                    <a:pt x="491" y="1070"/>
                  </a:lnTo>
                  <a:lnTo>
                    <a:pt x="492" y="1075"/>
                  </a:lnTo>
                  <a:lnTo>
                    <a:pt x="492" y="1075"/>
                  </a:lnTo>
                  <a:lnTo>
                    <a:pt x="491" y="1076"/>
                  </a:lnTo>
                  <a:lnTo>
                    <a:pt x="491" y="1077"/>
                  </a:lnTo>
                  <a:lnTo>
                    <a:pt x="492" y="1081"/>
                  </a:lnTo>
                  <a:lnTo>
                    <a:pt x="495" y="1087"/>
                  </a:lnTo>
                  <a:lnTo>
                    <a:pt x="495" y="1087"/>
                  </a:lnTo>
                  <a:lnTo>
                    <a:pt x="486" y="1092"/>
                  </a:lnTo>
                  <a:lnTo>
                    <a:pt x="478" y="1098"/>
                  </a:lnTo>
                  <a:lnTo>
                    <a:pt x="476" y="1100"/>
                  </a:lnTo>
                  <a:lnTo>
                    <a:pt x="475" y="1102"/>
                  </a:lnTo>
                  <a:lnTo>
                    <a:pt x="475" y="1102"/>
                  </a:lnTo>
                  <a:lnTo>
                    <a:pt x="475" y="1102"/>
                  </a:lnTo>
                  <a:lnTo>
                    <a:pt x="474" y="1103"/>
                  </a:lnTo>
                  <a:lnTo>
                    <a:pt x="472" y="1105"/>
                  </a:lnTo>
                  <a:lnTo>
                    <a:pt x="472" y="1110"/>
                  </a:lnTo>
                  <a:lnTo>
                    <a:pt x="472" y="1110"/>
                  </a:lnTo>
                  <a:lnTo>
                    <a:pt x="472" y="1115"/>
                  </a:lnTo>
                  <a:lnTo>
                    <a:pt x="474" y="1119"/>
                  </a:lnTo>
                  <a:lnTo>
                    <a:pt x="475" y="1121"/>
                  </a:lnTo>
                  <a:lnTo>
                    <a:pt x="476" y="1122"/>
                  </a:lnTo>
                  <a:lnTo>
                    <a:pt x="476" y="1122"/>
                  </a:lnTo>
                  <a:lnTo>
                    <a:pt x="483" y="1123"/>
                  </a:lnTo>
                  <a:lnTo>
                    <a:pt x="497" y="1124"/>
                  </a:lnTo>
                  <a:lnTo>
                    <a:pt x="515" y="1123"/>
                  </a:lnTo>
                  <a:lnTo>
                    <a:pt x="539" y="1121"/>
                  </a:lnTo>
                  <a:lnTo>
                    <a:pt x="539" y="1121"/>
                  </a:lnTo>
                  <a:lnTo>
                    <a:pt x="544" y="1121"/>
                  </a:lnTo>
                  <a:lnTo>
                    <a:pt x="555" y="1117"/>
                  </a:lnTo>
                  <a:lnTo>
                    <a:pt x="573" y="1110"/>
                  </a:lnTo>
                  <a:lnTo>
                    <a:pt x="584" y="1104"/>
                  </a:lnTo>
                  <a:lnTo>
                    <a:pt x="597" y="1098"/>
                  </a:lnTo>
                  <a:lnTo>
                    <a:pt x="620" y="1086"/>
                  </a:lnTo>
                  <a:lnTo>
                    <a:pt x="620" y="1086"/>
                  </a:lnTo>
                  <a:lnTo>
                    <a:pt x="622" y="1086"/>
                  </a:lnTo>
                  <a:lnTo>
                    <a:pt x="627" y="1082"/>
                  </a:lnTo>
                  <a:lnTo>
                    <a:pt x="628" y="1080"/>
                  </a:lnTo>
                  <a:lnTo>
                    <a:pt x="630" y="1077"/>
                  </a:lnTo>
                  <a:lnTo>
                    <a:pt x="630" y="1072"/>
                  </a:lnTo>
                  <a:lnTo>
                    <a:pt x="629" y="1068"/>
                  </a:lnTo>
                  <a:lnTo>
                    <a:pt x="629" y="1068"/>
                  </a:lnTo>
                  <a:lnTo>
                    <a:pt x="627" y="1063"/>
                  </a:lnTo>
                  <a:lnTo>
                    <a:pt x="625" y="1059"/>
                  </a:lnTo>
                  <a:lnTo>
                    <a:pt x="622" y="1057"/>
                  </a:lnTo>
                  <a:lnTo>
                    <a:pt x="622" y="1057"/>
                  </a:lnTo>
                  <a:lnTo>
                    <a:pt x="621" y="1053"/>
                  </a:lnTo>
                  <a:lnTo>
                    <a:pt x="619" y="1043"/>
                  </a:lnTo>
                  <a:lnTo>
                    <a:pt x="614" y="1031"/>
                  </a:lnTo>
                  <a:lnTo>
                    <a:pt x="611" y="1025"/>
                  </a:lnTo>
                  <a:lnTo>
                    <a:pt x="607" y="1020"/>
                  </a:lnTo>
                  <a:lnTo>
                    <a:pt x="607" y="1020"/>
                  </a:lnTo>
                  <a:lnTo>
                    <a:pt x="605" y="1019"/>
                  </a:lnTo>
                  <a:lnTo>
                    <a:pt x="602" y="1019"/>
                  </a:lnTo>
                  <a:lnTo>
                    <a:pt x="598" y="1020"/>
                  </a:lnTo>
                  <a:lnTo>
                    <a:pt x="595" y="1014"/>
                  </a:lnTo>
                  <a:lnTo>
                    <a:pt x="595" y="1014"/>
                  </a:lnTo>
                  <a:lnTo>
                    <a:pt x="596" y="1012"/>
                  </a:lnTo>
                  <a:lnTo>
                    <a:pt x="596" y="1010"/>
                  </a:lnTo>
                  <a:lnTo>
                    <a:pt x="595" y="1008"/>
                  </a:lnTo>
                  <a:lnTo>
                    <a:pt x="595" y="1008"/>
                  </a:lnTo>
                  <a:lnTo>
                    <a:pt x="592" y="998"/>
                  </a:lnTo>
                  <a:lnTo>
                    <a:pt x="590" y="988"/>
                  </a:lnTo>
                  <a:lnTo>
                    <a:pt x="588" y="977"/>
                  </a:lnTo>
                  <a:lnTo>
                    <a:pt x="588" y="977"/>
                  </a:lnTo>
                  <a:lnTo>
                    <a:pt x="587" y="975"/>
                  </a:lnTo>
                  <a:lnTo>
                    <a:pt x="586" y="974"/>
                  </a:lnTo>
                  <a:lnTo>
                    <a:pt x="584" y="972"/>
                  </a:lnTo>
                  <a:lnTo>
                    <a:pt x="584" y="972"/>
                  </a:lnTo>
                  <a:lnTo>
                    <a:pt x="577" y="922"/>
                  </a:lnTo>
                  <a:lnTo>
                    <a:pt x="577" y="922"/>
                  </a:lnTo>
                  <a:lnTo>
                    <a:pt x="577" y="912"/>
                  </a:lnTo>
                  <a:lnTo>
                    <a:pt x="576" y="905"/>
                  </a:lnTo>
                  <a:lnTo>
                    <a:pt x="575" y="896"/>
                  </a:lnTo>
                  <a:lnTo>
                    <a:pt x="573" y="886"/>
                  </a:lnTo>
                  <a:lnTo>
                    <a:pt x="570" y="875"/>
                  </a:lnTo>
                  <a:lnTo>
                    <a:pt x="564" y="865"/>
                  </a:lnTo>
                  <a:lnTo>
                    <a:pt x="557" y="854"/>
                  </a:lnTo>
                  <a:lnTo>
                    <a:pt x="557" y="854"/>
                  </a:lnTo>
                  <a:lnTo>
                    <a:pt x="556" y="852"/>
                  </a:lnTo>
                  <a:lnTo>
                    <a:pt x="553" y="847"/>
                  </a:lnTo>
                  <a:lnTo>
                    <a:pt x="549" y="836"/>
                  </a:lnTo>
                  <a:lnTo>
                    <a:pt x="547" y="821"/>
                  </a:lnTo>
                  <a:lnTo>
                    <a:pt x="547" y="821"/>
                  </a:lnTo>
                  <a:lnTo>
                    <a:pt x="548" y="821"/>
                  </a:lnTo>
                  <a:lnTo>
                    <a:pt x="549" y="818"/>
                  </a:lnTo>
                  <a:lnTo>
                    <a:pt x="550" y="815"/>
                  </a:lnTo>
                  <a:lnTo>
                    <a:pt x="550" y="815"/>
                  </a:lnTo>
                  <a:lnTo>
                    <a:pt x="550" y="813"/>
                  </a:lnTo>
                  <a:lnTo>
                    <a:pt x="552" y="812"/>
                  </a:lnTo>
                  <a:lnTo>
                    <a:pt x="556" y="812"/>
                  </a:lnTo>
                  <a:lnTo>
                    <a:pt x="556" y="812"/>
                  </a:lnTo>
                  <a:lnTo>
                    <a:pt x="557" y="811"/>
                  </a:lnTo>
                  <a:lnTo>
                    <a:pt x="558" y="810"/>
                  </a:lnTo>
                  <a:lnTo>
                    <a:pt x="558" y="807"/>
                  </a:lnTo>
                  <a:lnTo>
                    <a:pt x="558" y="807"/>
                  </a:lnTo>
                  <a:lnTo>
                    <a:pt x="560" y="805"/>
                  </a:lnTo>
                  <a:lnTo>
                    <a:pt x="562" y="805"/>
                  </a:lnTo>
                  <a:lnTo>
                    <a:pt x="564" y="808"/>
                  </a:lnTo>
                  <a:lnTo>
                    <a:pt x="564" y="808"/>
                  </a:lnTo>
                  <a:lnTo>
                    <a:pt x="564" y="808"/>
                  </a:lnTo>
                  <a:lnTo>
                    <a:pt x="568" y="810"/>
                  </a:lnTo>
                  <a:lnTo>
                    <a:pt x="575" y="812"/>
                  </a:lnTo>
                  <a:lnTo>
                    <a:pt x="588" y="813"/>
                  </a:lnTo>
                  <a:lnTo>
                    <a:pt x="588" y="813"/>
                  </a:lnTo>
                  <a:lnTo>
                    <a:pt x="594" y="814"/>
                  </a:lnTo>
                  <a:lnTo>
                    <a:pt x="598" y="813"/>
                  </a:lnTo>
                  <a:lnTo>
                    <a:pt x="599" y="812"/>
                  </a:lnTo>
                  <a:lnTo>
                    <a:pt x="599" y="811"/>
                  </a:lnTo>
                  <a:lnTo>
                    <a:pt x="599" y="811"/>
                  </a:lnTo>
                  <a:lnTo>
                    <a:pt x="599" y="810"/>
                  </a:lnTo>
                  <a:lnTo>
                    <a:pt x="600" y="806"/>
                  </a:lnTo>
                  <a:lnTo>
                    <a:pt x="605" y="804"/>
                  </a:lnTo>
                  <a:lnTo>
                    <a:pt x="614" y="802"/>
                  </a:lnTo>
                  <a:lnTo>
                    <a:pt x="614" y="802"/>
                  </a:lnTo>
                  <a:lnTo>
                    <a:pt x="623" y="800"/>
                  </a:lnTo>
                  <a:lnTo>
                    <a:pt x="636" y="796"/>
                  </a:lnTo>
                  <a:lnTo>
                    <a:pt x="636" y="796"/>
                  </a:lnTo>
                  <a:lnTo>
                    <a:pt x="637" y="795"/>
                  </a:lnTo>
                  <a:lnTo>
                    <a:pt x="638" y="794"/>
                  </a:lnTo>
                  <a:lnTo>
                    <a:pt x="638" y="792"/>
                  </a:lnTo>
                  <a:lnTo>
                    <a:pt x="637" y="785"/>
                  </a:lnTo>
                  <a:lnTo>
                    <a:pt x="637" y="785"/>
                  </a:lnTo>
                  <a:close/>
                  <a:moveTo>
                    <a:pt x="87" y="430"/>
                  </a:moveTo>
                  <a:lnTo>
                    <a:pt x="74" y="431"/>
                  </a:lnTo>
                  <a:lnTo>
                    <a:pt x="74" y="431"/>
                  </a:lnTo>
                  <a:lnTo>
                    <a:pt x="73" y="431"/>
                  </a:lnTo>
                  <a:lnTo>
                    <a:pt x="69" y="429"/>
                  </a:lnTo>
                  <a:lnTo>
                    <a:pt x="64" y="429"/>
                  </a:lnTo>
                  <a:lnTo>
                    <a:pt x="61" y="430"/>
                  </a:lnTo>
                  <a:lnTo>
                    <a:pt x="58" y="431"/>
                  </a:lnTo>
                  <a:lnTo>
                    <a:pt x="58" y="431"/>
                  </a:lnTo>
                  <a:lnTo>
                    <a:pt x="55" y="431"/>
                  </a:lnTo>
                  <a:lnTo>
                    <a:pt x="53" y="431"/>
                  </a:lnTo>
                  <a:lnTo>
                    <a:pt x="51" y="430"/>
                  </a:lnTo>
                  <a:lnTo>
                    <a:pt x="51" y="430"/>
                  </a:lnTo>
                  <a:lnTo>
                    <a:pt x="52" y="427"/>
                  </a:lnTo>
                  <a:lnTo>
                    <a:pt x="53" y="425"/>
                  </a:lnTo>
                  <a:lnTo>
                    <a:pt x="54" y="424"/>
                  </a:lnTo>
                  <a:lnTo>
                    <a:pt x="54" y="424"/>
                  </a:lnTo>
                  <a:lnTo>
                    <a:pt x="52" y="420"/>
                  </a:lnTo>
                  <a:lnTo>
                    <a:pt x="48" y="418"/>
                  </a:lnTo>
                  <a:lnTo>
                    <a:pt x="46" y="416"/>
                  </a:lnTo>
                  <a:lnTo>
                    <a:pt x="43" y="416"/>
                  </a:lnTo>
                  <a:lnTo>
                    <a:pt x="43" y="416"/>
                  </a:lnTo>
                  <a:lnTo>
                    <a:pt x="46" y="411"/>
                  </a:lnTo>
                  <a:lnTo>
                    <a:pt x="47" y="407"/>
                  </a:lnTo>
                  <a:lnTo>
                    <a:pt x="49" y="404"/>
                  </a:lnTo>
                  <a:lnTo>
                    <a:pt x="49" y="404"/>
                  </a:lnTo>
                  <a:lnTo>
                    <a:pt x="51" y="402"/>
                  </a:lnTo>
                  <a:lnTo>
                    <a:pt x="51" y="401"/>
                  </a:lnTo>
                  <a:lnTo>
                    <a:pt x="50" y="400"/>
                  </a:lnTo>
                  <a:lnTo>
                    <a:pt x="50" y="400"/>
                  </a:lnTo>
                  <a:lnTo>
                    <a:pt x="51" y="398"/>
                  </a:lnTo>
                  <a:lnTo>
                    <a:pt x="52" y="395"/>
                  </a:lnTo>
                  <a:lnTo>
                    <a:pt x="53" y="392"/>
                  </a:lnTo>
                  <a:lnTo>
                    <a:pt x="53" y="392"/>
                  </a:lnTo>
                  <a:lnTo>
                    <a:pt x="68" y="372"/>
                  </a:lnTo>
                  <a:lnTo>
                    <a:pt x="88" y="339"/>
                  </a:lnTo>
                  <a:lnTo>
                    <a:pt x="88" y="339"/>
                  </a:lnTo>
                  <a:lnTo>
                    <a:pt x="122" y="292"/>
                  </a:lnTo>
                  <a:lnTo>
                    <a:pt x="122" y="292"/>
                  </a:lnTo>
                  <a:lnTo>
                    <a:pt x="121" y="296"/>
                  </a:lnTo>
                  <a:lnTo>
                    <a:pt x="119" y="305"/>
                  </a:lnTo>
                  <a:lnTo>
                    <a:pt x="119" y="311"/>
                  </a:lnTo>
                  <a:lnTo>
                    <a:pt x="119" y="319"/>
                  </a:lnTo>
                  <a:lnTo>
                    <a:pt x="120" y="327"/>
                  </a:lnTo>
                  <a:lnTo>
                    <a:pt x="123" y="335"/>
                  </a:lnTo>
                  <a:lnTo>
                    <a:pt x="123" y="335"/>
                  </a:lnTo>
                  <a:lnTo>
                    <a:pt x="123" y="379"/>
                  </a:lnTo>
                  <a:lnTo>
                    <a:pt x="123" y="379"/>
                  </a:lnTo>
                  <a:lnTo>
                    <a:pt x="124" y="385"/>
                  </a:lnTo>
                  <a:lnTo>
                    <a:pt x="124" y="385"/>
                  </a:lnTo>
                  <a:lnTo>
                    <a:pt x="124" y="386"/>
                  </a:lnTo>
                  <a:lnTo>
                    <a:pt x="126" y="386"/>
                  </a:lnTo>
                  <a:lnTo>
                    <a:pt x="129" y="387"/>
                  </a:lnTo>
                  <a:lnTo>
                    <a:pt x="129" y="387"/>
                  </a:lnTo>
                  <a:lnTo>
                    <a:pt x="129" y="387"/>
                  </a:lnTo>
                  <a:lnTo>
                    <a:pt x="131" y="389"/>
                  </a:lnTo>
                  <a:lnTo>
                    <a:pt x="132" y="398"/>
                  </a:lnTo>
                  <a:lnTo>
                    <a:pt x="131" y="413"/>
                  </a:lnTo>
                  <a:lnTo>
                    <a:pt x="131" y="413"/>
                  </a:lnTo>
                  <a:lnTo>
                    <a:pt x="131" y="423"/>
                  </a:lnTo>
                  <a:lnTo>
                    <a:pt x="131" y="435"/>
                  </a:lnTo>
                  <a:lnTo>
                    <a:pt x="133" y="450"/>
                  </a:lnTo>
                  <a:lnTo>
                    <a:pt x="133" y="450"/>
                  </a:lnTo>
                  <a:lnTo>
                    <a:pt x="129" y="447"/>
                  </a:lnTo>
                  <a:lnTo>
                    <a:pt x="118" y="441"/>
                  </a:lnTo>
                  <a:lnTo>
                    <a:pt x="111" y="437"/>
                  </a:lnTo>
                  <a:lnTo>
                    <a:pt x="104" y="434"/>
                  </a:lnTo>
                  <a:lnTo>
                    <a:pt x="95" y="431"/>
                  </a:lnTo>
                  <a:lnTo>
                    <a:pt x="87" y="430"/>
                  </a:lnTo>
                  <a:lnTo>
                    <a:pt x="87" y="430"/>
                  </a:lnTo>
                  <a:close/>
                  <a:moveTo>
                    <a:pt x="385" y="439"/>
                  </a:moveTo>
                  <a:lnTo>
                    <a:pt x="385" y="439"/>
                  </a:lnTo>
                  <a:lnTo>
                    <a:pt x="377" y="466"/>
                  </a:lnTo>
                  <a:lnTo>
                    <a:pt x="372" y="489"/>
                  </a:lnTo>
                  <a:lnTo>
                    <a:pt x="366" y="512"/>
                  </a:lnTo>
                  <a:lnTo>
                    <a:pt x="366" y="512"/>
                  </a:lnTo>
                  <a:lnTo>
                    <a:pt x="364" y="510"/>
                  </a:lnTo>
                  <a:lnTo>
                    <a:pt x="360" y="506"/>
                  </a:lnTo>
                  <a:lnTo>
                    <a:pt x="358" y="506"/>
                  </a:lnTo>
                  <a:lnTo>
                    <a:pt x="355" y="506"/>
                  </a:lnTo>
                  <a:lnTo>
                    <a:pt x="352" y="507"/>
                  </a:lnTo>
                  <a:lnTo>
                    <a:pt x="351" y="511"/>
                  </a:lnTo>
                  <a:lnTo>
                    <a:pt x="348" y="511"/>
                  </a:lnTo>
                  <a:lnTo>
                    <a:pt x="348" y="511"/>
                  </a:lnTo>
                  <a:lnTo>
                    <a:pt x="349" y="487"/>
                  </a:lnTo>
                  <a:lnTo>
                    <a:pt x="349" y="466"/>
                  </a:lnTo>
                  <a:lnTo>
                    <a:pt x="348" y="457"/>
                  </a:lnTo>
                  <a:lnTo>
                    <a:pt x="347" y="449"/>
                  </a:lnTo>
                  <a:lnTo>
                    <a:pt x="348" y="449"/>
                  </a:lnTo>
                  <a:lnTo>
                    <a:pt x="349" y="439"/>
                  </a:lnTo>
                  <a:lnTo>
                    <a:pt x="345" y="437"/>
                  </a:lnTo>
                  <a:lnTo>
                    <a:pt x="343" y="433"/>
                  </a:lnTo>
                  <a:lnTo>
                    <a:pt x="343" y="433"/>
                  </a:lnTo>
                  <a:lnTo>
                    <a:pt x="342" y="429"/>
                  </a:lnTo>
                  <a:lnTo>
                    <a:pt x="340" y="416"/>
                  </a:lnTo>
                  <a:lnTo>
                    <a:pt x="340" y="416"/>
                  </a:lnTo>
                  <a:lnTo>
                    <a:pt x="355" y="426"/>
                  </a:lnTo>
                  <a:lnTo>
                    <a:pt x="371" y="433"/>
                  </a:lnTo>
                  <a:lnTo>
                    <a:pt x="385" y="439"/>
                  </a:lnTo>
                  <a:lnTo>
                    <a:pt x="385" y="439"/>
                  </a:lnTo>
                  <a:close/>
                  <a:moveTo>
                    <a:pt x="386" y="770"/>
                  </a:moveTo>
                  <a:lnTo>
                    <a:pt x="386" y="770"/>
                  </a:lnTo>
                  <a:lnTo>
                    <a:pt x="384" y="769"/>
                  </a:lnTo>
                  <a:lnTo>
                    <a:pt x="378" y="766"/>
                  </a:lnTo>
                  <a:lnTo>
                    <a:pt x="375" y="762"/>
                  </a:lnTo>
                  <a:lnTo>
                    <a:pt x="372" y="759"/>
                  </a:lnTo>
                  <a:lnTo>
                    <a:pt x="368" y="755"/>
                  </a:lnTo>
                  <a:lnTo>
                    <a:pt x="366" y="750"/>
                  </a:lnTo>
                  <a:lnTo>
                    <a:pt x="366" y="750"/>
                  </a:lnTo>
                  <a:lnTo>
                    <a:pt x="362" y="746"/>
                  </a:lnTo>
                  <a:lnTo>
                    <a:pt x="356" y="742"/>
                  </a:lnTo>
                  <a:lnTo>
                    <a:pt x="351" y="739"/>
                  </a:lnTo>
                  <a:lnTo>
                    <a:pt x="351" y="739"/>
                  </a:lnTo>
                  <a:lnTo>
                    <a:pt x="345" y="735"/>
                  </a:lnTo>
                  <a:lnTo>
                    <a:pt x="340" y="731"/>
                  </a:lnTo>
                  <a:lnTo>
                    <a:pt x="338" y="730"/>
                  </a:lnTo>
                  <a:lnTo>
                    <a:pt x="335" y="730"/>
                  </a:lnTo>
                  <a:lnTo>
                    <a:pt x="335" y="726"/>
                  </a:lnTo>
                  <a:lnTo>
                    <a:pt x="335" y="726"/>
                  </a:lnTo>
                  <a:lnTo>
                    <a:pt x="340" y="722"/>
                  </a:lnTo>
                  <a:lnTo>
                    <a:pt x="344" y="718"/>
                  </a:lnTo>
                  <a:lnTo>
                    <a:pt x="349" y="711"/>
                  </a:lnTo>
                  <a:lnTo>
                    <a:pt x="349" y="711"/>
                  </a:lnTo>
                  <a:lnTo>
                    <a:pt x="348" y="704"/>
                  </a:lnTo>
                  <a:lnTo>
                    <a:pt x="348" y="700"/>
                  </a:lnTo>
                  <a:lnTo>
                    <a:pt x="345" y="696"/>
                  </a:lnTo>
                  <a:lnTo>
                    <a:pt x="345" y="696"/>
                  </a:lnTo>
                  <a:lnTo>
                    <a:pt x="345" y="692"/>
                  </a:lnTo>
                  <a:lnTo>
                    <a:pt x="345" y="686"/>
                  </a:lnTo>
                  <a:lnTo>
                    <a:pt x="345" y="686"/>
                  </a:lnTo>
                  <a:lnTo>
                    <a:pt x="341" y="674"/>
                  </a:lnTo>
                  <a:lnTo>
                    <a:pt x="341" y="674"/>
                  </a:lnTo>
                  <a:lnTo>
                    <a:pt x="342" y="668"/>
                  </a:lnTo>
                  <a:lnTo>
                    <a:pt x="343" y="652"/>
                  </a:lnTo>
                  <a:lnTo>
                    <a:pt x="343" y="652"/>
                  </a:lnTo>
                  <a:lnTo>
                    <a:pt x="344" y="644"/>
                  </a:lnTo>
                  <a:lnTo>
                    <a:pt x="344" y="637"/>
                  </a:lnTo>
                  <a:lnTo>
                    <a:pt x="343" y="630"/>
                  </a:lnTo>
                  <a:lnTo>
                    <a:pt x="340" y="622"/>
                  </a:lnTo>
                  <a:lnTo>
                    <a:pt x="340" y="622"/>
                  </a:lnTo>
                  <a:lnTo>
                    <a:pt x="339" y="616"/>
                  </a:lnTo>
                  <a:lnTo>
                    <a:pt x="337" y="611"/>
                  </a:lnTo>
                  <a:lnTo>
                    <a:pt x="335" y="608"/>
                  </a:lnTo>
                  <a:lnTo>
                    <a:pt x="335" y="608"/>
                  </a:lnTo>
                  <a:lnTo>
                    <a:pt x="332" y="595"/>
                  </a:lnTo>
                  <a:lnTo>
                    <a:pt x="330" y="583"/>
                  </a:lnTo>
                  <a:lnTo>
                    <a:pt x="329" y="571"/>
                  </a:lnTo>
                  <a:lnTo>
                    <a:pt x="329" y="571"/>
                  </a:lnTo>
                  <a:lnTo>
                    <a:pt x="332" y="565"/>
                  </a:lnTo>
                  <a:lnTo>
                    <a:pt x="336" y="560"/>
                  </a:lnTo>
                  <a:lnTo>
                    <a:pt x="337" y="552"/>
                  </a:lnTo>
                  <a:lnTo>
                    <a:pt x="341" y="553"/>
                  </a:lnTo>
                  <a:lnTo>
                    <a:pt x="341" y="553"/>
                  </a:lnTo>
                  <a:lnTo>
                    <a:pt x="341" y="556"/>
                  </a:lnTo>
                  <a:lnTo>
                    <a:pt x="341" y="559"/>
                  </a:lnTo>
                  <a:lnTo>
                    <a:pt x="341" y="560"/>
                  </a:lnTo>
                  <a:lnTo>
                    <a:pt x="342" y="561"/>
                  </a:lnTo>
                  <a:lnTo>
                    <a:pt x="344" y="561"/>
                  </a:lnTo>
                  <a:lnTo>
                    <a:pt x="347" y="559"/>
                  </a:lnTo>
                  <a:lnTo>
                    <a:pt x="347" y="559"/>
                  </a:lnTo>
                  <a:lnTo>
                    <a:pt x="348" y="559"/>
                  </a:lnTo>
                  <a:lnTo>
                    <a:pt x="349" y="559"/>
                  </a:lnTo>
                  <a:lnTo>
                    <a:pt x="351" y="561"/>
                  </a:lnTo>
                  <a:lnTo>
                    <a:pt x="351" y="561"/>
                  </a:lnTo>
                  <a:lnTo>
                    <a:pt x="352" y="564"/>
                  </a:lnTo>
                  <a:lnTo>
                    <a:pt x="354" y="566"/>
                  </a:lnTo>
                  <a:lnTo>
                    <a:pt x="358" y="568"/>
                  </a:lnTo>
                  <a:lnTo>
                    <a:pt x="358" y="568"/>
                  </a:lnTo>
                  <a:lnTo>
                    <a:pt x="356" y="576"/>
                  </a:lnTo>
                  <a:lnTo>
                    <a:pt x="352" y="598"/>
                  </a:lnTo>
                  <a:lnTo>
                    <a:pt x="351" y="610"/>
                  </a:lnTo>
                  <a:lnTo>
                    <a:pt x="350" y="623"/>
                  </a:lnTo>
                  <a:lnTo>
                    <a:pt x="351" y="634"/>
                  </a:lnTo>
                  <a:lnTo>
                    <a:pt x="352" y="639"/>
                  </a:lnTo>
                  <a:lnTo>
                    <a:pt x="353" y="642"/>
                  </a:lnTo>
                  <a:lnTo>
                    <a:pt x="353" y="642"/>
                  </a:lnTo>
                  <a:lnTo>
                    <a:pt x="353" y="652"/>
                  </a:lnTo>
                  <a:lnTo>
                    <a:pt x="353" y="662"/>
                  </a:lnTo>
                  <a:lnTo>
                    <a:pt x="352" y="674"/>
                  </a:lnTo>
                  <a:lnTo>
                    <a:pt x="349" y="687"/>
                  </a:lnTo>
                  <a:lnTo>
                    <a:pt x="349" y="687"/>
                  </a:lnTo>
                  <a:lnTo>
                    <a:pt x="349" y="689"/>
                  </a:lnTo>
                  <a:lnTo>
                    <a:pt x="349" y="694"/>
                  </a:lnTo>
                  <a:lnTo>
                    <a:pt x="349" y="696"/>
                  </a:lnTo>
                  <a:lnTo>
                    <a:pt x="351" y="698"/>
                  </a:lnTo>
                  <a:lnTo>
                    <a:pt x="353" y="699"/>
                  </a:lnTo>
                  <a:lnTo>
                    <a:pt x="356" y="700"/>
                  </a:lnTo>
                  <a:lnTo>
                    <a:pt x="356" y="700"/>
                  </a:lnTo>
                  <a:lnTo>
                    <a:pt x="374" y="701"/>
                  </a:lnTo>
                  <a:lnTo>
                    <a:pt x="387" y="703"/>
                  </a:lnTo>
                  <a:lnTo>
                    <a:pt x="398" y="706"/>
                  </a:lnTo>
                  <a:lnTo>
                    <a:pt x="398" y="733"/>
                  </a:lnTo>
                  <a:lnTo>
                    <a:pt x="398" y="733"/>
                  </a:lnTo>
                  <a:lnTo>
                    <a:pt x="386" y="770"/>
                  </a:lnTo>
                  <a:lnTo>
                    <a:pt x="386" y="770"/>
                  </a:lnTo>
                  <a:close/>
                  <a:moveTo>
                    <a:pt x="495" y="882"/>
                  </a:moveTo>
                  <a:lnTo>
                    <a:pt x="495" y="882"/>
                  </a:lnTo>
                  <a:lnTo>
                    <a:pt x="492" y="876"/>
                  </a:lnTo>
                  <a:lnTo>
                    <a:pt x="484" y="865"/>
                  </a:lnTo>
                  <a:lnTo>
                    <a:pt x="474" y="852"/>
                  </a:lnTo>
                  <a:lnTo>
                    <a:pt x="468" y="847"/>
                  </a:lnTo>
                  <a:lnTo>
                    <a:pt x="461" y="842"/>
                  </a:lnTo>
                  <a:lnTo>
                    <a:pt x="458" y="836"/>
                  </a:lnTo>
                  <a:lnTo>
                    <a:pt x="458" y="836"/>
                  </a:lnTo>
                  <a:lnTo>
                    <a:pt x="465" y="835"/>
                  </a:lnTo>
                  <a:lnTo>
                    <a:pt x="471" y="833"/>
                  </a:lnTo>
                  <a:lnTo>
                    <a:pt x="474" y="831"/>
                  </a:lnTo>
                  <a:lnTo>
                    <a:pt x="476" y="829"/>
                  </a:lnTo>
                  <a:lnTo>
                    <a:pt x="476" y="829"/>
                  </a:lnTo>
                  <a:lnTo>
                    <a:pt x="478" y="827"/>
                  </a:lnTo>
                  <a:lnTo>
                    <a:pt x="481" y="827"/>
                  </a:lnTo>
                  <a:lnTo>
                    <a:pt x="483" y="829"/>
                  </a:lnTo>
                  <a:lnTo>
                    <a:pt x="483" y="829"/>
                  </a:lnTo>
                  <a:lnTo>
                    <a:pt x="483" y="834"/>
                  </a:lnTo>
                  <a:lnTo>
                    <a:pt x="486" y="845"/>
                  </a:lnTo>
                  <a:lnTo>
                    <a:pt x="488" y="851"/>
                  </a:lnTo>
                  <a:lnTo>
                    <a:pt x="491" y="859"/>
                  </a:lnTo>
                  <a:lnTo>
                    <a:pt x="494" y="865"/>
                  </a:lnTo>
                  <a:lnTo>
                    <a:pt x="500" y="871"/>
                  </a:lnTo>
                  <a:lnTo>
                    <a:pt x="500" y="871"/>
                  </a:lnTo>
                  <a:lnTo>
                    <a:pt x="502" y="873"/>
                  </a:lnTo>
                  <a:lnTo>
                    <a:pt x="506" y="880"/>
                  </a:lnTo>
                  <a:lnTo>
                    <a:pt x="510" y="885"/>
                  </a:lnTo>
                  <a:lnTo>
                    <a:pt x="513" y="892"/>
                  </a:lnTo>
                  <a:lnTo>
                    <a:pt x="516" y="899"/>
                  </a:lnTo>
                  <a:lnTo>
                    <a:pt x="519" y="908"/>
                  </a:lnTo>
                  <a:lnTo>
                    <a:pt x="519" y="908"/>
                  </a:lnTo>
                  <a:lnTo>
                    <a:pt x="510" y="900"/>
                  </a:lnTo>
                  <a:lnTo>
                    <a:pt x="502" y="892"/>
                  </a:lnTo>
                  <a:lnTo>
                    <a:pt x="495" y="882"/>
                  </a:lnTo>
                  <a:lnTo>
                    <a:pt x="495" y="882"/>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47" name="Freeform 52"/>
            <p:cNvSpPr>
              <a:spLocks noEditPoints="1"/>
            </p:cNvSpPr>
            <p:nvPr/>
          </p:nvSpPr>
          <p:spPr bwMode="auto">
            <a:xfrm>
              <a:off x="5206538" y="1476680"/>
              <a:ext cx="432520" cy="684824"/>
            </a:xfrm>
            <a:custGeom>
              <a:avLst/>
              <a:gdLst/>
              <a:ahLst/>
              <a:cxnLst>
                <a:cxn ang="0">
                  <a:pos x="600" y="213"/>
                </a:cxn>
                <a:cxn ang="0">
                  <a:pos x="562" y="207"/>
                </a:cxn>
                <a:cxn ang="0">
                  <a:pos x="542" y="147"/>
                </a:cxn>
                <a:cxn ang="0">
                  <a:pos x="545" y="127"/>
                </a:cxn>
                <a:cxn ang="0">
                  <a:pos x="539" y="85"/>
                </a:cxn>
                <a:cxn ang="0">
                  <a:pos x="562" y="78"/>
                </a:cxn>
                <a:cxn ang="0">
                  <a:pos x="568" y="65"/>
                </a:cxn>
                <a:cxn ang="0">
                  <a:pos x="528" y="47"/>
                </a:cxn>
                <a:cxn ang="0">
                  <a:pos x="496" y="42"/>
                </a:cxn>
                <a:cxn ang="0">
                  <a:pos x="412" y="1"/>
                </a:cxn>
                <a:cxn ang="0">
                  <a:pos x="351" y="70"/>
                </a:cxn>
                <a:cxn ang="0">
                  <a:pos x="359" y="119"/>
                </a:cxn>
                <a:cxn ang="0">
                  <a:pos x="382" y="165"/>
                </a:cxn>
                <a:cxn ang="0">
                  <a:pos x="319" y="278"/>
                </a:cxn>
                <a:cxn ang="0">
                  <a:pos x="292" y="377"/>
                </a:cxn>
                <a:cxn ang="0">
                  <a:pos x="276" y="324"/>
                </a:cxn>
                <a:cxn ang="0">
                  <a:pos x="268" y="236"/>
                </a:cxn>
                <a:cxn ang="0">
                  <a:pos x="148" y="254"/>
                </a:cxn>
                <a:cxn ang="0">
                  <a:pos x="178" y="307"/>
                </a:cxn>
                <a:cxn ang="0">
                  <a:pos x="189" y="338"/>
                </a:cxn>
                <a:cxn ang="0">
                  <a:pos x="208" y="405"/>
                </a:cxn>
                <a:cxn ang="0">
                  <a:pos x="147" y="572"/>
                </a:cxn>
                <a:cxn ang="0">
                  <a:pos x="104" y="634"/>
                </a:cxn>
                <a:cxn ang="0">
                  <a:pos x="152" y="604"/>
                </a:cxn>
                <a:cxn ang="0">
                  <a:pos x="203" y="645"/>
                </a:cxn>
                <a:cxn ang="0">
                  <a:pos x="176" y="746"/>
                </a:cxn>
                <a:cxn ang="0">
                  <a:pos x="157" y="791"/>
                </a:cxn>
                <a:cxn ang="0">
                  <a:pos x="125" y="903"/>
                </a:cxn>
                <a:cxn ang="0">
                  <a:pos x="73" y="955"/>
                </a:cxn>
                <a:cxn ang="0">
                  <a:pos x="9" y="961"/>
                </a:cxn>
                <a:cxn ang="0">
                  <a:pos x="73" y="1013"/>
                </a:cxn>
                <a:cxn ang="0">
                  <a:pos x="124" y="1033"/>
                </a:cxn>
                <a:cxn ang="0">
                  <a:pos x="152" y="969"/>
                </a:cxn>
                <a:cxn ang="0">
                  <a:pos x="243" y="858"/>
                </a:cxn>
                <a:cxn ang="0">
                  <a:pos x="311" y="799"/>
                </a:cxn>
                <a:cxn ang="0">
                  <a:pos x="269" y="943"/>
                </a:cxn>
                <a:cxn ang="0">
                  <a:pos x="243" y="996"/>
                </a:cxn>
                <a:cxn ang="0">
                  <a:pos x="238" y="1044"/>
                </a:cxn>
                <a:cxn ang="0">
                  <a:pos x="322" y="1047"/>
                </a:cxn>
                <a:cxn ang="0">
                  <a:pos x="379" y="1014"/>
                </a:cxn>
                <a:cxn ang="0">
                  <a:pos x="464" y="975"/>
                </a:cxn>
                <a:cxn ang="0">
                  <a:pos x="446" y="893"/>
                </a:cxn>
                <a:cxn ang="0">
                  <a:pos x="402" y="739"/>
                </a:cxn>
                <a:cxn ang="0">
                  <a:pos x="401" y="704"/>
                </a:cxn>
                <a:cxn ang="0">
                  <a:pos x="476" y="750"/>
                </a:cxn>
                <a:cxn ang="0">
                  <a:pos x="541" y="900"/>
                </a:cxn>
                <a:cxn ang="0">
                  <a:pos x="522" y="962"/>
                </a:cxn>
                <a:cxn ang="0">
                  <a:pos x="464" y="1010"/>
                </a:cxn>
                <a:cxn ang="0">
                  <a:pos x="580" y="1022"/>
                </a:cxn>
                <a:cxn ang="0">
                  <a:pos x="638" y="970"/>
                </a:cxn>
                <a:cxn ang="0">
                  <a:pos x="577" y="756"/>
                </a:cxn>
                <a:cxn ang="0">
                  <a:pos x="554" y="682"/>
                </a:cxn>
                <a:cxn ang="0">
                  <a:pos x="541" y="574"/>
                </a:cxn>
                <a:cxn ang="0">
                  <a:pos x="554" y="530"/>
                </a:cxn>
                <a:cxn ang="0">
                  <a:pos x="570" y="443"/>
                </a:cxn>
                <a:cxn ang="0">
                  <a:pos x="645" y="350"/>
                </a:cxn>
                <a:cxn ang="0">
                  <a:pos x="653" y="335"/>
                </a:cxn>
                <a:cxn ang="0">
                  <a:pos x="553" y="76"/>
                </a:cxn>
                <a:cxn ang="0">
                  <a:pos x="275" y="954"/>
                </a:cxn>
                <a:cxn ang="0">
                  <a:pos x="355" y="481"/>
                </a:cxn>
                <a:cxn ang="0">
                  <a:pos x="483" y="111"/>
                </a:cxn>
                <a:cxn ang="0">
                  <a:pos x="653" y="319"/>
                </a:cxn>
              </a:cxnLst>
              <a:rect l="0" t="0" r="r" b="b"/>
              <a:pathLst>
                <a:path w="660" h="1048">
                  <a:moveTo>
                    <a:pt x="656" y="324"/>
                  </a:moveTo>
                  <a:lnTo>
                    <a:pt x="656" y="319"/>
                  </a:lnTo>
                  <a:lnTo>
                    <a:pt x="656" y="319"/>
                  </a:lnTo>
                  <a:lnTo>
                    <a:pt x="655" y="311"/>
                  </a:lnTo>
                  <a:lnTo>
                    <a:pt x="652" y="297"/>
                  </a:lnTo>
                  <a:lnTo>
                    <a:pt x="648" y="276"/>
                  </a:lnTo>
                  <a:lnTo>
                    <a:pt x="648" y="276"/>
                  </a:lnTo>
                  <a:lnTo>
                    <a:pt x="646" y="270"/>
                  </a:lnTo>
                  <a:lnTo>
                    <a:pt x="644" y="263"/>
                  </a:lnTo>
                  <a:lnTo>
                    <a:pt x="637" y="251"/>
                  </a:lnTo>
                  <a:lnTo>
                    <a:pt x="632" y="242"/>
                  </a:lnTo>
                  <a:lnTo>
                    <a:pt x="629" y="239"/>
                  </a:lnTo>
                  <a:lnTo>
                    <a:pt x="629" y="239"/>
                  </a:lnTo>
                  <a:lnTo>
                    <a:pt x="622" y="227"/>
                  </a:lnTo>
                  <a:lnTo>
                    <a:pt x="622" y="227"/>
                  </a:lnTo>
                  <a:lnTo>
                    <a:pt x="617" y="222"/>
                  </a:lnTo>
                  <a:lnTo>
                    <a:pt x="613" y="217"/>
                  </a:lnTo>
                  <a:lnTo>
                    <a:pt x="609" y="214"/>
                  </a:lnTo>
                  <a:lnTo>
                    <a:pt x="605" y="213"/>
                  </a:lnTo>
                  <a:lnTo>
                    <a:pt x="603" y="213"/>
                  </a:lnTo>
                  <a:lnTo>
                    <a:pt x="600" y="213"/>
                  </a:lnTo>
                  <a:lnTo>
                    <a:pt x="599" y="214"/>
                  </a:lnTo>
                  <a:lnTo>
                    <a:pt x="599" y="214"/>
                  </a:lnTo>
                  <a:lnTo>
                    <a:pt x="595" y="212"/>
                  </a:lnTo>
                  <a:lnTo>
                    <a:pt x="593" y="211"/>
                  </a:lnTo>
                  <a:lnTo>
                    <a:pt x="591" y="211"/>
                  </a:lnTo>
                  <a:lnTo>
                    <a:pt x="591" y="211"/>
                  </a:lnTo>
                  <a:lnTo>
                    <a:pt x="588" y="212"/>
                  </a:lnTo>
                  <a:lnTo>
                    <a:pt x="587" y="213"/>
                  </a:lnTo>
                  <a:lnTo>
                    <a:pt x="585" y="214"/>
                  </a:lnTo>
                  <a:lnTo>
                    <a:pt x="585" y="214"/>
                  </a:lnTo>
                  <a:lnTo>
                    <a:pt x="582" y="214"/>
                  </a:lnTo>
                  <a:lnTo>
                    <a:pt x="580" y="214"/>
                  </a:lnTo>
                  <a:lnTo>
                    <a:pt x="578" y="215"/>
                  </a:lnTo>
                  <a:lnTo>
                    <a:pt x="575" y="213"/>
                  </a:lnTo>
                  <a:lnTo>
                    <a:pt x="575" y="213"/>
                  </a:lnTo>
                  <a:lnTo>
                    <a:pt x="574" y="212"/>
                  </a:lnTo>
                  <a:lnTo>
                    <a:pt x="572" y="211"/>
                  </a:lnTo>
                  <a:lnTo>
                    <a:pt x="569" y="209"/>
                  </a:lnTo>
                  <a:lnTo>
                    <a:pt x="565" y="209"/>
                  </a:lnTo>
                  <a:lnTo>
                    <a:pt x="565" y="209"/>
                  </a:lnTo>
                  <a:lnTo>
                    <a:pt x="562" y="207"/>
                  </a:lnTo>
                  <a:lnTo>
                    <a:pt x="558" y="206"/>
                  </a:lnTo>
                  <a:lnTo>
                    <a:pt x="554" y="206"/>
                  </a:lnTo>
                  <a:lnTo>
                    <a:pt x="554" y="206"/>
                  </a:lnTo>
                  <a:lnTo>
                    <a:pt x="551" y="200"/>
                  </a:lnTo>
                  <a:lnTo>
                    <a:pt x="544" y="190"/>
                  </a:lnTo>
                  <a:lnTo>
                    <a:pt x="535" y="178"/>
                  </a:lnTo>
                  <a:lnTo>
                    <a:pt x="535" y="178"/>
                  </a:lnTo>
                  <a:lnTo>
                    <a:pt x="539" y="174"/>
                  </a:lnTo>
                  <a:lnTo>
                    <a:pt x="541" y="171"/>
                  </a:lnTo>
                  <a:lnTo>
                    <a:pt x="543" y="166"/>
                  </a:lnTo>
                  <a:lnTo>
                    <a:pt x="543" y="161"/>
                  </a:lnTo>
                  <a:lnTo>
                    <a:pt x="543" y="159"/>
                  </a:lnTo>
                  <a:lnTo>
                    <a:pt x="543" y="159"/>
                  </a:lnTo>
                  <a:lnTo>
                    <a:pt x="546" y="157"/>
                  </a:lnTo>
                  <a:lnTo>
                    <a:pt x="547" y="155"/>
                  </a:lnTo>
                  <a:lnTo>
                    <a:pt x="547" y="153"/>
                  </a:lnTo>
                  <a:lnTo>
                    <a:pt x="547" y="151"/>
                  </a:lnTo>
                  <a:lnTo>
                    <a:pt x="544" y="149"/>
                  </a:lnTo>
                  <a:lnTo>
                    <a:pt x="543" y="148"/>
                  </a:lnTo>
                  <a:lnTo>
                    <a:pt x="543" y="148"/>
                  </a:lnTo>
                  <a:lnTo>
                    <a:pt x="542" y="147"/>
                  </a:lnTo>
                  <a:lnTo>
                    <a:pt x="541" y="145"/>
                  </a:lnTo>
                  <a:lnTo>
                    <a:pt x="540" y="143"/>
                  </a:lnTo>
                  <a:lnTo>
                    <a:pt x="540" y="143"/>
                  </a:lnTo>
                  <a:lnTo>
                    <a:pt x="541" y="142"/>
                  </a:lnTo>
                  <a:lnTo>
                    <a:pt x="543" y="141"/>
                  </a:lnTo>
                  <a:lnTo>
                    <a:pt x="544" y="137"/>
                  </a:lnTo>
                  <a:lnTo>
                    <a:pt x="544" y="137"/>
                  </a:lnTo>
                  <a:lnTo>
                    <a:pt x="543" y="138"/>
                  </a:lnTo>
                  <a:lnTo>
                    <a:pt x="541" y="139"/>
                  </a:lnTo>
                  <a:lnTo>
                    <a:pt x="539" y="139"/>
                  </a:lnTo>
                  <a:lnTo>
                    <a:pt x="539" y="139"/>
                  </a:lnTo>
                  <a:lnTo>
                    <a:pt x="537" y="139"/>
                  </a:lnTo>
                  <a:lnTo>
                    <a:pt x="536" y="138"/>
                  </a:lnTo>
                  <a:lnTo>
                    <a:pt x="535" y="136"/>
                  </a:lnTo>
                  <a:lnTo>
                    <a:pt x="535" y="136"/>
                  </a:lnTo>
                  <a:lnTo>
                    <a:pt x="539" y="133"/>
                  </a:lnTo>
                  <a:lnTo>
                    <a:pt x="540" y="130"/>
                  </a:lnTo>
                  <a:lnTo>
                    <a:pt x="540" y="125"/>
                  </a:lnTo>
                  <a:lnTo>
                    <a:pt x="542" y="126"/>
                  </a:lnTo>
                  <a:lnTo>
                    <a:pt x="542" y="126"/>
                  </a:lnTo>
                  <a:lnTo>
                    <a:pt x="545" y="127"/>
                  </a:lnTo>
                  <a:lnTo>
                    <a:pt x="547" y="127"/>
                  </a:lnTo>
                  <a:lnTo>
                    <a:pt x="551" y="126"/>
                  </a:lnTo>
                  <a:lnTo>
                    <a:pt x="554" y="124"/>
                  </a:lnTo>
                  <a:lnTo>
                    <a:pt x="555" y="123"/>
                  </a:lnTo>
                  <a:lnTo>
                    <a:pt x="555" y="123"/>
                  </a:lnTo>
                  <a:lnTo>
                    <a:pt x="554" y="122"/>
                  </a:lnTo>
                  <a:lnTo>
                    <a:pt x="554" y="121"/>
                  </a:lnTo>
                  <a:lnTo>
                    <a:pt x="552" y="120"/>
                  </a:lnTo>
                  <a:lnTo>
                    <a:pt x="548" y="121"/>
                  </a:lnTo>
                  <a:lnTo>
                    <a:pt x="548" y="121"/>
                  </a:lnTo>
                  <a:lnTo>
                    <a:pt x="549" y="113"/>
                  </a:lnTo>
                  <a:lnTo>
                    <a:pt x="548" y="105"/>
                  </a:lnTo>
                  <a:lnTo>
                    <a:pt x="547" y="98"/>
                  </a:lnTo>
                  <a:lnTo>
                    <a:pt x="547" y="98"/>
                  </a:lnTo>
                  <a:lnTo>
                    <a:pt x="547" y="93"/>
                  </a:lnTo>
                  <a:lnTo>
                    <a:pt x="546" y="90"/>
                  </a:lnTo>
                  <a:lnTo>
                    <a:pt x="544" y="88"/>
                  </a:lnTo>
                  <a:lnTo>
                    <a:pt x="542" y="87"/>
                  </a:lnTo>
                  <a:lnTo>
                    <a:pt x="542" y="87"/>
                  </a:lnTo>
                  <a:lnTo>
                    <a:pt x="541" y="86"/>
                  </a:lnTo>
                  <a:lnTo>
                    <a:pt x="539" y="85"/>
                  </a:lnTo>
                  <a:lnTo>
                    <a:pt x="539" y="81"/>
                  </a:lnTo>
                  <a:lnTo>
                    <a:pt x="540" y="78"/>
                  </a:lnTo>
                  <a:lnTo>
                    <a:pt x="540" y="78"/>
                  </a:lnTo>
                  <a:lnTo>
                    <a:pt x="541" y="76"/>
                  </a:lnTo>
                  <a:lnTo>
                    <a:pt x="543" y="74"/>
                  </a:lnTo>
                  <a:lnTo>
                    <a:pt x="545" y="74"/>
                  </a:lnTo>
                  <a:lnTo>
                    <a:pt x="548" y="75"/>
                  </a:lnTo>
                  <a:lnTo>
                    <a:pt x="553" y="77"/>
                  </a:lnTo>
                  <a:lnTo>
                    <a:pt x="555" y="78"/>
                  </a:lnTo>
                  <a:lnTo>
                    <a:pt x="555" y="78"/>
                  </a:lnTo>
                  <a:lnTo>
                    <a:pt x="559" y="79"/>
                  </a:lnTo>
                  <a:lnTo>
                    <a:pt x="563" y="81"/>
                  </a:lnTo>
                  <a:lnTo>
                    <a:pt x="565" y="84"/>
                  </a:lnTo>
                  <a:lnTo>
                    <a:pt x="567" y="86"/>
                  </a:lnTo>
                  <a:lnTo>
                    <a:pt x="569" y="90"/>
                  </a:lnTo>
                  <a:lnTo>
                    <a:pt x="569" y="92"/>
                  </a:lnTo>
                  <a:lnTo>
                    <a:pt x="569" y="92"/>
                  </a:lnTo>
                  <a:lnTo>
                    <a:pt x="568" y="87"/>
                  </a:lnTo>
                  <a:lnTo>
                    <a:pt x="567" y="84"/>
                  </a:lnTo>
                  <a:lnTo>
                    <a:pt x="565" y="80"/>
                  </a:lnTo>
                  <a:lnTo>
                    <a:pt x="562" y="78"/>
                  </a:lnTo>
                  <a:lnTo>
                    <a:pt x="557" y="77"/>
                  </a:lnTo>
                  <a:lnTo>
                    <a:pt x="555" y="76"/>
                  </a:lnTo>
                  <a:lnTo>
                    <a:pt x="555" y="76"/>
                  </a:lnTo>
                  <a:lnTo>
                    <a:pt x="552" y="72"/>
                  </a:lnTo>
                  <a:lnTo>
                    <a:pt x="548" y="69"/>
                  </a:lnTo>
                  <a:lnTo>
                    <a:pt x="544" y="66"/>
                  </a:lnTo>
                  <a:lnTo>
                    <a:pt x="544" y="66"/>
                  </a:lnTo>
                  <a:lnTo>
                    <a:pt x="554" y="68"/>
                  </a:lnTo>
                  <a:lnTo>
                    <a:pt x="554" y="68"/>
                  </a:lnTo>
                  <a:lnTo>
                    <a:pt x="562" y="65"/>
                  </a:lnTo>
                  <a:lnTo>
                    <a:pt x="566" y="65"/>
                  </a:lnTo>
                  <a:lnTo>
                    <a:pt x="570" y="67"/>
                  </a:lnTo>
                  <a:lnTo>
                    <a:pt x="572" y="70"/>
                  </a:lnTo>
                  <a:lnTo>
                    <a:pt x="574" y="75"/>
                  </a:lnTo>
                  <a:lnTo>
                    <a:pt x="575" y="78"/>
                  </a:lnTo>
                  <a:lnTo>
                    <a:pt x="576" y="82"/>
                  </a:lnTo>
                  <a:lnTo>
                    <a:pt x="576" y="82"/>
                  </a:lnTo>
                  <a:lnTo>
                    <a:pt x="575" y="73"/>
                  </a:lnTo>
                  <a:lnTo>
                    <a:pt x="574" y="70"/>
                  </a:lnTo>
                  <a:lnTo>
                    <a:pt x="572" y="67"/>
                  </a:lnTo>
                  <a:lnTo>
                    <a:pt x="568" y="65"/>
                  </a:lnTo>
                  <a:lnTo>
                    <a:pt x="564" y="64"/>
                  </a:lnTo>
                  <a:lnTo>
                    <a:pt x="560" y="64"/>
                  </a:lnTo>
                  <a:lnTo>
                    <a:pt x="556" y="66"/>
                  </a:lnTo>
                  <a:lnTo>
                    <a:pt x="553" y="67"/>
                  </a:lnTo>
                  <a:lnTo>
                    <a:pt x="553" y="67"/>
                  </a:lnTo>
                  <a:lnTo>
                    <a:pt x="551" y="66"/>
                  </a:lnTo>
                  <a:lnTo>
                    <a:pt x="547" y="66"/>
                  </a:lnTo>
                  <a:lnTo>
                    <a:pt x="543" y="65"/>
                  </a:lnTo>
                  <a:lnTo>
                    <a:pt x="543" y="65"/>
                  </a:lnTo>
                  <a:lnTo>
                    <a:pt x="537" y="64"/>
                  </a:lnTo>
                  <a:lnTo>
                    <a:pt x="533" y="64"/>
                  </a:lnTo>
                  <a:lnTo>
                    <a:pt x="528" y="64"/>
                  </a:lnTo>
                  <a:lnTo>
                    <a:pt x="528" y="64"/>
                  </a:lnTo>
                  <a:lnTo>
                    <a:pt x="527" y="63"/>
                  </a:lnTo>
                  <a:lnTo>
                    <a:pt x="525" y="62"/>
                  </a:lnTo>
                  <a:lnTo>
                    <a:pt x="525" y="62"/>
                  </a:lnTo>
                  <a:lnTo>
                    <a:pt x="528" y="58"/>
                  </a:lnTo>
                  <a:lnTo>
                    <a:pt x="529" y="55"/>
                  </a:lnTo>
                  <a:lnTo>
                    <a:pt x="529" y="53"/>
                  </a:lnTo>
                  <a:lnTo>
                    <a:pt x="529" y="51"/>
                  </a:lnTo>
                  <a:lnTo>
                    <a:pt x="528" y="47"/>
                  </a:lnTo>
                  <a:lnTo>
                    <a:pt x="527" y="47"/>
                  </a:lnTo>
                  <a:lnTo>
                    <a:pt x="527" y="47"/>
                  </a:lnTo>
                  <a:lnTo>
                    <a:pt x="528" y="51"/>
                  </a:lnTo>
                  <a:lnTo>
                    <a:pt x="528" y="54"/>
                  </a:lnTo>
                  <a:lnTo>
                    <a:pt x="527" y="56"/>
                  </a:lnTo>
                  <a:lnTo>
                    <a:pt x="525" y="57"/>
                  </a:lnTo>
                  <a:lnTo>
                    <a:pt x="523" y="59"/>
                  </a:lnTo>
                  <a:lnTo>
                    <a:pt x="521" y="59"/>
                  </a:lnTo>
                  <a:lnTo>
                    <a:pt x="521" y="59"/>
                  </a:lnTo>
                  <a:lnTo>
                    <a:pt x="521" y="56"/>
                  </a:lnTo>
                  <a:lnTo>
                    <a:pt x="520" y="55"/>
                  </a:lnTo>
                  <a:lnTo>
                    <a:pt x="520" y="55"/>
                  </a:lnTo>
                  <a:lnTo>
                    <a:pt x="519" y="50"/>
                  </a:lnTo>
                  <a:lnTo>
                    <a:pt x="517" y="45"/>
                  </a:lnTo>
                  <a:lnTo>
                    <a:pt x="513" y="43"/>
                  </a:lnTo>
                  <a:lnTo>
                    <a:pt x="510" y="42"/>
                  </a:lnTo>
                  <a:lnTo>
                    <a:pt x="505" y="42"/>
                  </a:lnTo>
                  <a:lnTo>
                    <a:pt x="502" y="42"/>
                  </a:lnTo>
                  <a:lnTo>
                    <a:pt x="502" y="42"/>
                  </a:lnTo>
                  <a:lnTo>
                    <a:pt x="499" y="42"/>
                  </a:lnTo>
                  <a:lnTo>
                    <a:pt x="496" y="42"/>
                  </a:lnTo>
                  <a:lnTo>
                    <a:pt x="493" y="43"/>
                  </a:lnTo>
                  <a:lnTo>
                    <a:pt x="489" y="44"/>
                  </a:lnTo>
                  <a:lnTo>
                    <a:pt x="484" y="49"/>
                  </a:lnTo>
                  <a:lnTo>
                    <a:pt x="483" y="50"/>
                  </a:lnTo>
                  <a:lnTo>
                    <a:pt x="481" y="50"/>
                  </a:lnTo>
                  <a:lnTo>
                    <a:pt x="481" y="50"/>
                  </a:lnTo>
                  <a:lnTo>
                    <a:pt x="479" y="43"/>
                  </a:lnTo>
                  <a:lnTo>
                    <a:pt x="477" y="36"/>
                  </a:lnTo>
                  <a:lnTo>
                    <a:pt x="472" y="24"/>
                  </a:lnTo>
                  <a:lnTo>
                    <a:pt x="466" y="17"/>
                  </a:lnTo>
                  <a:lnTo>
                    <a:pt x="464" y="13"/>
                  </a:lnTo>
                  <a:lnTo>
                    <a:pt x="464" y="13"/>
                  </a:lnTo>
                  <a:lnTo>
                    <a:pt x="455" y="8"/>
                  </a:lnTo>
                  <a:lnTo>
                    <a:pt x="448" y="4"/>
                  </a:lnTo>
                  <a:lnTo>
                    <a:pt x="440" y="1"/>
                  </a:lnTo>
                  <a:lnTo>
                    <a:pt x="433" y="0"/>
                  </a:lnTo>
                  <a:lnTo>
                    <a:pt x="427" y="0"/>
                  </a:lnTo>
                  <a:lnTo>
                    <a:pt x="423" y="1"/>
                  </a:lnTo>
                  <a:lnTo>
                    <a:pt x="419" y="3"/>
                  </a:lnTo>
                  <a:lnTo>
                    <a:pt x="419" y="3"/>
                  </a:lnTo>
                  <a:lnTo>
                    <a:pt x="412" y="1"/>
                  </a:lnTo>
                  <a:lnTo>
                    <a:pt x="405" y="3"/>
                  </a:lnTo>
                  <a:lnTo>
                    <a:pt x="400" y="4"/>
                  </a:lnTo>
                  <a:lnTo>
                    <a:pt x="394" y="6"/>
                  </a:lnTo>
                  <a:lnTo>
                    <a:pt x="385" y="10"/>
                  </a:lnTo>
                  <a:lnTo>
                    <a:pt x="383" y="11"/>
                  </a:lnTo>
                  <a:lnTo>
                    <a:pt x="383" y="11"/>
                  </a:lnTo>
                  <a:lnTo>
                    <a:pt x="379" y="12"/>
                  </a:lnTo>
                  <a:lnTo>
                    <a:pt x="374" y="15"/>
                  </a:lnTo>
                  <a:lnTo>
                    <a:pt x="369" y="19"/>
                  </a:lnTo>
                  <a:lnTo>
                    <a:pt x="365" y="23"/>
                  </a:lnTo>
                  <a:lnTo>
                    <a:pt x="363" y="26"/>
                  </a:lnTo>
                  <a:lnTo>
                    <a:pt x="363" y="26"/>
                  </a:lnTo>
                  <a:lnTo>
                    <a:pt x="359" y="32"/>
                  </a:lnTo>
                  <a:lnTo>
                    <a:pt x="357" y="38"/>
                  </a:lnTo>
                  <a:lnTo>
                    <a:pt x="356" y="44"/>
                  </a:lnTo>
                  <a:lnTo>
                    <a:pt x="356" y="44"/>
                  </a:lnTo>
                  <a:lnTo>
                    <a:pt x="355" y="50"/>
                  </a:lnTo>
                  <a:lnTo>
                    <a:pt x="354" y="56"/>
                  </a:lnTo>
                  <a:lnTo>
                    <a:pt x="354" y="64"/>
                  </a:lnTo>
                  <a:lnTo>
                    <a:pt x="354" y="64"/>
                  </a:lnTo>
                  <a:lnTo>
                    <a:pt x="351" y="70"/>
                  </a:lnTo>
                  <a:lnTo>
                    <a:pt x="352" y="74"/>
                  </a:lnTo>
                  <a:lnTo>
                    <a:pt x="354" y="76"/>
                  </a:lnTo>
                  <a:lnTo>
                    <a:pt x="355" y="77"/>
                  </a:lnTo>
                  <a:lnTo>
                    <a:pt x="355" y="77"/>
                  </a:lnTo>
                  <a:lnTo>
                    <a:pt x="358" y="80"/>
                  </a:lnTo>
                  <a:lnTo>
                    <a:pt x="358" y="80"/>
                  </a:lnTo>
                  <a:lnTo>
                    <a:pt x="356" y="86"/>
                  </a:lnTo>
                  <a:lnTo>
                    <a:pt x="354" y="92"/>
                  </a:lnTo>
                  <a:lnTo>
                    <a:pt x="354" y="99"/>
                  </a:lnTo>
                  <a:lnTo>
                    <a:pt x="351" y="104"/>
                  </a:lnTo>
                  <a:lnTo>
                    <a:pt x="351" y="104"/>
                  </a:lnTo>
                  <a:lnTo>
                    <a:pt x="350" y="108"/>
                  </a:lnTo>
                  <a:lnTo>
                    <a:pt x="351" y="110"/>
                  </a:lnTo>
                  <a:lnTo>
                    <a:pt x="352" y="111"/>
                  </a:lnTo>
                  <a:lnTo>
                    <a:pt x="354" y="111"/>
                  </a:lnTo>
                  <a:lnTo>
                    <a:pt x="358" y="112"/>
                  </a:lnTo>
                  <a:lnTo>
                    <a:pt x="359" y="112"/>
                  </a:lnTo>
                  <a:lnTo>
                    <a:pt x="359" y="112"/>
                  </a:lnTo>
                  <a:lnTo>
                    <a:pt x="359" y="113"/>
                  </a:lnTo>
                  <a:lnTo>
                    <a:pt x="358" y="115"/>
                  </a:lnTo>
                  <a:lnTo>
                    <a:pt x="359" y="119"/>
                  </a:lnTo>
                  <a:lnTo>
                    <a:pt x="362" y="122"/>
                  </a:lnTo>
                  <a:lnTo>
                    <a:pt x="362" y="122"/>
                  </a:lnTo>
                  <a:lnTo>
                    <a:pt x="361" y="125"/>
                  </a:lnTo>
                  <a:lnTo>
                    <a:pt x="361" y="127"/>
                  </a:lnTo>
                  <a:lnTo>
                    <a:pt x="363" y="131"/>
                  </a:lnTo>
                  <a:lnTo>
                    <a:pt x="362" y="137"/>
                  </a:lnTo>
                  <a:lnTo>
                    <a:pt x="362" y="137"/>
                  </a:lnTo>
                  <a:lnTo>
                    <a:pt x="362" y="142"/>
                  </a:lnTo>
                  <a:lnTo>
                    <a:pt x="363" y="146"/>
                  </a:lnTo>
                  <a:lnTo>
                    <a:pt x="366" y="148"/>
                  </a:lnTo>
                  <a:lnTo>
                    <a:pt x="368" y="149"/>
                  </a:lnTo>
                  <a:lnTo>
                    <a:pt x="373" y="150"/>
                  </a:lnTo>
                  <a:lnTo>
                    <a:pt x="375" y="150"/>
                  </a:lnTo>
                  <a:lnTo>
                    <a:pt x="375" y="150"/>
                  </a:lnTo>
                  <a:lnTo>
                    <a:pt x="381" y="153"/>
                  </a:lnTo>
                  <a:lnTo>
                    <a:pt x="386" y="154"/>
                  </a:lnTo>
                  <a:lnTo>
                    <a:pt x="386" y="154"/>
                  </a:lnTo>
                  <a:lnTo>
                    <a:pt x="384" y="155"/>
                  </a:lnTo>
                  <a:lnTo>
                    <a:pt x="383" y="157"/>
                  </a:lnTo>
                  <a:lnTo>
                    <a:pt x="382" y="160"/>
                  </a:lnTo>
                  <a:lnTo>
                    <a:pt x="382" y="165"/>
                  </a:lnTo>
                  <a:lnTo>
                    <a:pt x="382" y="172"/>
                  </a:lnTo>
                  <a:lnTo>
                    <a:pt x="382" y="172"/>
                  </a:lnTo>
                  <a:lnTo>
                    <a:pt x="381" y="176"/>
                  </a:lnTo>
                  <a:lnTo>
                    <a:pt x="379" y="179"/>
                  </a:lnTo>
                  <a:lnTo>
                    <a:pt x="371" y="188"/>
                  </a:lnTo>
                  <a:lnTo>
                    <a:pt x="362" y="197"/>
                  </a:lnTo>
                  <a:lnTo>
                    <a:pt x="362" y="197"/>
                  </a:lnTo>
                  <a:lnTo>
                    <a:pt x="355" y="204"/>
                  </a:lnTo>
                  <a:lnTo>
                    <a:pt x="347" y="214"/>
                  </a:lnTo>
                  <a:lnTo>
                    <a:pt x="337" y="226"/>
                  </a:lnTo>
                  <a:lnTo>
                    <a:pt x="337" y="226"/>
                  </a:lnTo>
                  <a:lnTo>
                    <a:pt x="333" y="231"/>
                  </a:lnTo>
                  <a:lnTo>
                    <a:pt x="330" y="237"/>
                  </a:lnTo>
                  <a:lnTo>
                    <a:pt x="326" y="247"/>
                  </a:lnTo>
                  <a:lnTo>
                    <a:pt x="324" y="253"/>
                  </a:lnTo>
                  <a:lnTo>
                    <a:pt x="324" y="257"/>
                  </a:lnTo>
                  <a:lnTo>
                    <a:pt x="324" y="257"/>
                  </a:lnTo>
                  <a:lnTo>
                    <a:pt x="322" y="259"/>
                  </a:lnTo>
                  <a:lnTo>
                    <a:pt x="321" y="262"/>
                  </a:lnTo>
                  <a:lnTo>
                    <a:pt x="319" y="270"/>
                  </a:lnTo>
                  <a:lnTo>
                    <a:pt x="319" y="278"/>
                  </a:lnTo>
                  <a:lnTo>
                    <a:pt x="320" y="287"/>
                  </a:lnTo>
                  <a:lnTo>
                    <a:pt x="322" y="303"/>
                  </a:lnTo>
                  <a:lnTo>
                    <a:pt x="323" y="309"/>
                  </a:lnTo>
                  <a:lnTo>
                    <a:pt x="323" y="309"/>
                  </a:lnTo>
                  <a:lnTo>
                    <a:pt x="323" y="314"/>
                  </a:lnTo>
                  <a:lnTo>
                    <a:pt x="324" y="317"/>
                  </a:lnTo>
                  <a:lnTo>
                    <a:pt x="324" y="317"/>
                  </a:lnTo>
                  <a:lnTo>
                    <a:pt x="321" y="323"/>
                  </a:lnTo>
                  <a:lnTo>
                    <a:pt x="320" y="331"/>
                  </a:lnTo>
                  <a:lnTo>
                    <a:pt x="320" y="339"/>
                  </a:lnTo>
                  <a:lnTo>
                    <a:pt x="320" y="339"/>
                  </a:lnTo>
                  <a:lnTo>
                    <a:pt x="316" y="347"/>
                  </a:lnTo>
                  <a:lnTo>
                    <a:pt x="313" y="358"/>
                  </a:lnTo>
                  <a:lnTo>
                    <a:pt x="311" y="370"/>
                  </a:lnTo>
                  <a:lnTo>
                    <a:pt x="304" y="397"/>
                  </a:lnTo>
                  <a:lnTo>
                    <a:pt x="304" y="397"/>
                  </a:lnTo>
                  <a:lnTo>
                    <a:pt x="302" y="392"/>
                  </a:lnTo>
                  <a:lnTo>
                    <a:pt x="300" y="388"/>
                  </a:lnTo>
                  <a:lnTo>
                    <a:pt x="296" y="382"/>
                  </a:lnTo>
                  <a:lnTo>
                    <a:pt x="296" y="382"/>
                  </a:lnTo>
                  <a:lnTo>
                    <a:pt x="292" y="377"/>
                  </a:lnTo>
                  <a:lnTo>
                    <a:pt x="289" y="372"/>
                  </a:lnTo>
                  <a:lnTo>
                    <a:pt x="280" y="363"/>
                  </a:lnTo>
                  <a:lnTo>
                    <a:pt x="274" y="357"/>
                  </a:lnTo>
                  <a:lnTo>
                    <a:pt x="272" y="355"/>
                  </a:lnTo>
                  <a:lnTo>
                    <a:pt x="272" y="355"/>
                  </a:lnTo>
                  <a:lnTo>
                    <a:pt x="269" y="353"/>
                  </a:lnTo>
                  <a:lnTo>
                    <a:pt x="267" y="352"/>
                  </a:lnTo>
                  <a:lnTo>
                    <a:pt x="263" y="341"/>
                  </a:lnTo>
                  <a:lnTo>
                    <a:pt x="263" y="341"/>
                  </a:lnTo>
                  <a:lnTo>
                    <a:pt x="263" y="339"/>
                  </a:lnTo>
                  <a:lnTo>
                    <a:pt x="264" y="336"/>
                  </a:lnTo>
                  <a:lnTo>
                    <a:pt x="266" y="334"/>
                  </a:lnTo>
                  <a:lnTo>
                    <a:pt x="267" y="341"/>
                  </a:lnTo>
                  <a:lnTo>
                    <a:pt x="267" y="341"/>
                  </a:lnTo>
                  <a:lnTo>
                    <a:pt x="269" y="339"/>
                  </a:lnTo>
                  <a:lnTo>
                    <a:pt x="270" y="335"/>
                  </a:lnTo>
                  <a:lnTo>
                    <a:pt x="273" y="331"/>
                  </a:lnTo>
                  <a:lnTo>
                    <a:pt x="273" y="331"/>
                  </a:lnTo>
                  <a:lnTo>
                    <a:pt x="275" y="328"/>
                  </a:lnTo>
                  <a:lnTo>
                    <a:pt x="276" y="324"/>
                  </a:lnTo>
                  <a:lnTo>
                    <a:pt x="276" y="324"/>
                  </a:lnTo>
                  <a:lnTo>
                    <a:pt x="277" y="321"/>
                  </a:lnTo>
                  <a:lnTo>
                    <a:pt x="278" y="317"/>
                  </a:lnTo>
                  <a:lnTo>
                    <a:pt x="279" y="312"/>
                  </a:lnTo>
                  <a:lnTo>
                    <a:pt x="279" y="312"/>
                  </a:lnTo>
                  <a:lnTo>
                    <a:pt x="284" y="310"/>
                  </a:lnTo>
                  <a:lnTo>
                    <a:pt x="284" y="310"/>
                  </a:lnTo>
                  <a:lnTo>
                    <a:pt x="289" y="304"/>
                  </a:lnTo>
                  <a:lnTo>
                    <a:pt x="293" y="296"/>
                  </a:lnTo>
                  <a:lnTo>
                    <a:pt x="294" y="288"/>
                  </a:lnTo>
                  <a:lnTo>
                    <a:pt x="296" y="282"/>
                  </a:lnTo>
                  <a:lnTo>
                    <a:pt x="296" y="275"/>
                  </a:lnTo>
                  <a:lnTo>
                    <a:pt x="294" y="271"/>
                  </a:lnTo>
                  <a:lnTo>
                    <a:pt x="293" y="265"/>
                  </a:lnTo>
                  <a:lnTo>
                    <a:pt x="293" y="265"/>
                  </a:lnTo>
                  <a:lnTo>
                    <a:pt x="291" y="259"/>
                  </a:lnTo>
                  <a:lnTo>
                    <a:pt x="288" y="252"/>
                  </a:lnTo>
                  <a:lnTo>
                    <a:pt x="284" y="248"/>
                  </a:lnTo>
                  <a:lnTo>
                    <a:pt x="279" y="243"/>
                  </a:lnTo>
                  <a:lnTo>
                    <a:pt x="272" y="238"/>
                  </a:lnTo>
                  <a:lnTo>
                    <a:pt x="268" y="236"/>
                  </a:lnTo>
                  <a:lnTo>
                    <a:pt x="268" y="236"/>
                  </a:lnTo>
                  <a:lnTo>
                    <a:pt x="266" y="234"/>
                  </a:lnTo>
                  <a:lnTo>
                    <a:pt x="263" y="232"/>
                  </a:lnTo>
                  <a:lnTo>
                    <a:pt x="259" y="232"/>
                  </a:lnTo>
                  <a:lnTo>
                    <a:pt x="259" y="232"/>
                  </a:lnTo>
                  <a:lnTo>
                    <a:pt x="254" y="229"/>
                  </a:lnTo>
                  <a:lnTo>
                    <a:pt x="247" y="228"/>
                  </a:lnTo>
                  <a:lnTo>
                    <a:pt x="238" y="227"/>
                  </a:lnTo>
                  <a:lnTo>
                    <a:pt x="231" y="227"/>
                  </a:lnTo>
                  <a:lnTo>
                    <a:pt x="229" y="228"/>
                  </a:lnTo>
                  <a:lnTo>
                    <a:pt x="229" y="228"/>
                  </a:lnTo>
                  <a:lnTo>
                    <a:pt x="224" y="228"/>
                  </a:lnTo>
                  <a:lnTo>
                    <a:pt x="220" y="229"/>
                  </a:lnTo>
                  <a:lnTo>
                    <a:pt x="215" y="231"/>
                  </a:lnTo>
                  <a:lnTo>
                    <a:pt x="210" y="234"/>
                  </a:lnTo>
                  <a:lnTo>
                    <a:pt x="209" y="235"/>
                  </a:lnTo>
                  <a:lnTo>
                    <a:pt x="209" y="235"/>
                  </a:lnTo>
                  <a:lnTo>
                    <a:pt x="198" y="242"/>
                  </a:lnTo>
                  <a:lnTo>
                    <a:pt x="187" y="249"/>
                  </a:lnTo>
                  <a:lnTo>
                    <a:pt x="151" y="253"/>
                  </a:lnTo>
                  <a:lnTo>
                    <a:pt x="151" y="253"/>
                  </a:lnTo>
                  <a:lnTo>
                    <a:pt x="148" y="254"/>
                  </a:lnTo>
                  <a:lnTo>
                    <a:pt x="147" y="257"/>
                  </a:lnTo>
                  <a:lnTo>
                    <a:pt x="147" y="260"/>
                  </a:lnTo>
                  <a:lnTo>
                    <a:pt x="148" y="263"/>
                  </a:lnTo>
                  <a:lnTo>
                    <a:pt x="151" y="271"/>
                  </a:lnTo>
                  <a:lnTo>
                    <a:pt x="153" y="273"/>
                  </a:lnTo>
                  <a:lnTo>
                    <a:pt x="153" y="273"/>
                  </a:lnTo>
                  <a:lnTo>
                    <a:pt x="157" y="281"/>
                  </a:lnTo>
                  <a:lnTo>
                    <a:pt x="162" y="285"/>
                  </a:lnTo>
                  <a:lnTo>
                    <a:pt x="168" y="288"/>
                  </a:lnTo>
                  <a:lnTo>
                    <a:pt x="173" y="291"/>
                  </a:lnTo>
                  <a:lnTo>
                    <a:pt x="177" y="292"/>
                  </a:lnTo>
                  <a:lnTo>
                    <a:pt x="182" y="292"/>
                  </a:lnTo>
                  <a:lnTo>
                    <a:pt x="185" y="292"/>
                  </a:lnTo>
                  <a:lnTo>
                    <a:pt x="185" y="294"/>
                  </a:lnTo>
                  <a:lnTo>
                    <a:pt x="185" y="294"/>
                  </a:lnTo>
                  <a:lnTo>
                    <a:pt x="185" y="296"/>
                  </a:lnTo>
                  <a:lnTo>
                    <a:pt x="183" y="299"/>
                  </a:lnTo>
                  <a:lnTo>
                    <a:pt x="180" y="304"/>
                  </a:lnTo>
                  <a:lnTo>
                    <a:pt x="180" y="304"/>
                  </a:lnTo>
                  <a:lnTo>
                    <a:pt x="178" y="306"/>
                  </a:lnTo>
                  <a:lnTo>
                    <a:pt x="178" y="307"/>
                  </a:lnTo>
                  <a:lnTo>
                    <a:pt x="180" y="310"/>
                  </a:lnTo>
                  <a:lnTo>
                    <a:pt x="183" y="311"/>
                  </a:lnTo>
                  <a:lnTo>
                    <a:pt x="184" y="312"/>
                  </a:lnTo>
                  <a:lnTo>
                    <a:pt x="184" y="312"/>
                  </a:lnTo>
                  <a:lnTo>
                    <a:pt x="184" y="315"/>
                  </a:lnTo>
                  <a:lnTo>
                    <a:pt x="183" y="316"/>
                  </a:lnTo>
                  <a:lnTo>
                    <a:pt x="183" y="316"/>
                  </a:lnTo>
                  <a:lnTo>
                    <a:pt x="182" y="317"/>
                  </a:lnTo>
                  <a:lnTo>
                    <a:pt x="182" y="319"/>
                  </a:lnTo>
                  <a:lnTo>
                    <a:pt x="183" y="320"/>
                  </a:lnTo>
                  <a:lnTo>
                    <a:pt x="186" y="322"/>
                  </a:lnTo>
                  <a:lnTo>
                    <a:pt x="187" y="327"/>
                  </a:lnTo>
                  <a:lnTo>
                    <a:pt x="187" y="327"/>
                  </a:lnTo>
                  <a:lnTo>
                    <a:pt x="185" y="328"/>
                  </a:lnTo>
                  <a:lnTo>
                    <a:pt x="185" y="330"/>
                  </a:lnTo>
                  <a:lnTo>
                    <a:pt x="185" y="332"/>
                  </a:lnTo>
                  <a:lnTo>
                    <a:pt x="187" y="334"/>
                  </a:lnTo>
                  <a:lnTo>
                    <a:pt x="187" y="334"/>
                  </a:lnTo>
                  <a:lnTo>
                    <a:pt x="188" y="335"/>
                  </a:lnTo>
                  <a:lnTo>
                    <a:pt x="188" y="336"/>
                  </a:lnTo>
                  <a:lnTo>
                    <a:pt x="189" y="338"/>
                  </a:lnTo>
                  <a:lnTo>
                    <a:pt x="189" y="338"/>
                  </a:lnTo>
                  <a:lnTo>
                    <a:pt x="189" y="343"/>
                  </a:lnTo>
                  <a:lnTo>
                    <a:pt x="193" y="346"/>
                  </a:lnTo>
                  <a:lnTo>
                    <a:pt x="196" y="349"/>
                  </a:lnTo>
                  <a:lnTo>
                    <a:pt x="200" y="350"/>
                  </a:lnTo>
                  <a:lnTo>
                    <a:pt x="208" y="351"/>
                  </a:lnTo>
                  <a:lnTo>
                    <a:pt x="212" y="351"/>
                  </a:lnTo>
                  <a:lnTo>
                    <a:pt x="212" y="351"/>
                  </a:lnTo>
                  <a:lnTo>
                    <a:pt x="216" y="355"/>
                  </a:lnTo>
                  <a:lnTo>
                    <a:pt x="220" y="362"/>
                  </a:lnTo>
                  <a:lnTo>
                    <a:pt x="224" y="370"/>
                  </a:lnTo>
                  <a:lnTo>
                    <a:pt x="224" y="370"/>
                  </a:lnTo>
                  <a:lnTo>
                    <a:pt x="221" y="374"/>
                  </a:lnTo>
                  <a:lnTo>
                    <a:pt x="219" y="377"/>
                  </a:lnTo>
                  <a:lnTo>
                    <a:pt x="216" y="381"/>
                  </a:lnTo>
                  <a:lnTo>
                    <a:pt x="216" y="385"/>
                  </a:lnTo>
                  <a:lnTo>
                    <a:pt x="216" y="387"/>
                  </a:lnTo>
                  <a:lnTo>
                    <a:pt x="216" y="387"/>
                  </a:lnTo>
                  <a:lnTo>
                    <a:pt x="214" y="390"/>
                  </a:lnTo>
                  <a:lnTo>
                    <a:pt x="211" y="395"/>
                  </a:lnTo>
                  <a:lnTo>
                    <a:pt x="208" y="405"/>
                  </a:lnTo>
                  <a:lnTo>
                    <a:pt x="205" y="418"/>
                  </a:lnTo>
                  <a:lnTo>
                    <a:pt x="205" y="418"/>
                  </a:lnTo>
                  <a:lnTo>
                    <a:pt x="201" y="425"/>
                  </a:lnTo>
                  <a:lnTo>
                    <a:pt x="200" y="430"/>
                  </a:lnTo>
                  <a:lnTo>
                    <a:pt x="200" y="430"/>
                  </a:lnTo>
                  <a:lnTo>
                    <a:pt x="197" y="441"/>
                  </a:lnTo>
                  <a:lnTo>
                    <a:pt x="197" y="449"/>
                  </a:lnTo>
                  <a:lnTo>
                    <a:pt x="197" y="458"/>
                  </a:lnTo>
                  <a:lnTo>
                    <a:pt x="197" y="458"/>
                  </a:lnTo>
                  <a:lnTo>
                    <a:pt x="196" y="464"/>
                  </a:lnTo>
                  <a:lnTo>
                    <a:pt x="196" y="471"/>
                  </a:lnTo>
                  <a:lnTo>
                    <a:pt x="197" y="490"/>
                  </a:lnTo>
                  <a:lnTo>
                    <a:pt x="200" y="512"/>
                  </a:lnTo>
                  <a:lnTo>
                    <a:pt x="203" y="526"/>
                  </a:lnTo>
                  <a:lnTo>
                    <a:pt x="203" y="526"/>
                  </a:lnTo>
                  <a:lnTo>
                    <a:pt x="198" y="530"/>
                  </a:lnTo>
                  <a:lnTo>
                    <a:pt x="189" y="539"/>
                  </a:lnTo>
                  <a:lnTo>
                    <a:pt x="176" y="551"/>
                  </a:lnTo>
                  <a:lnTo>
                    <a:pt x="176" y="551"/>
                  </a:lnTo>
                  <a:lnTo>
                    <a:pt x="160" y="563"/>
                  </a:lnTo>
                  <a:lnTo>
                    <a:pt x="147" y="572"/>
                  </a:lnTo>
                  <a:lnTo>
                    <a:pt x="139" y="580"/>
                  </a:lnTo>
                  <a:lnTo>
                    <a:pt x="139" y="580"/>
                  </a:lnTo>
                  <a:lnTo>
                    <a:pt x="135" y="584"/>
                  </a:lnTo>
                  <a:lnTo>
                    <a:pt x="128" y="587"/>
                  </a:lnTo>
                  <a:lnTo>
                    <a:pt x="119" y="591"/>
                  </a:lnTo>
                  <a:lnTo>
                    <a:pt x="119" y="591"/>
                  </a:lnTo>
                  <a:lnTo>
                    <a:pt x="112" y="595"/>
                  </a:lnTo>
                  <a:lnTo>
                    <a:pt x="105" y="600"/>
                  </a:lnTo>
                  <a:lnTo>
                    <a:pt x="99" y="607"/>
                  </a:lnTo>
                  <a:lnTo>
                    <a:pt x="99" y="607"/>
                  </a:lnTo>
                  <a:lnTo>
                    <a:pt x="94" y="610"/>
                  </a:lnTo>
                  <a:lnTo>
                    <a:pt x="92" y="614"/>
                  </a:lnTo>
                  <a:lnTo>
                    <a:pt x="91" y="617"/>
                  </a:lnTo>
                  <a:lnTo>
                    <a:pt x="91" y="617"/>
                  </a:lnTo>
                  <a:lnTo>
                    <a:pt x="91" y="622"/>
                  </a:lnTo>
                  <a:lnTo>
                    <a:pt x="92" y="627"/>
                  </a:lnTo>
                  <a:lnTo>
                    <a:pt x="94" y="629"/>
                  </a:lnTo>
                  <a:lnTo>
                    <a:pt x="94" y="629"/>
                  </a:lnTo>
                  <a:lnTo>
                    <a:pt x="97" y="632"/>
                  </a:lnTo>
                  <a:lnTo>
                    <a:pt x="101" y="633"/>
                  </a:lnTo>
                  <a:lnTo>
                    <a:pt x="104" y="634"/>
                  </a:lnTo>
                  <a:lnTo>
                    <a:pt x="104" y="634"/>
                  </a:lnTo>
                  <a:lnTo>
                    <a:pt x="106" y="635"/>
                  </a:lnTo>
                  <a:lnTo>
                    <a:pt x="108" y="635"/>
                  </a:lnTo>
                  <a:lnTo>
                    <a:pt x="111" y="634"/>
                  </a:lnTo>
                  <a:lnTo>
                    <a:pt x="113" y="635"/>
                  </a:lnTo>
                  <a:lnTo>
                    <a:pt x="113" y="635"/>
                  </a:lnTo>
                  <a:lnTo>
                    <a:pt x="113" y="638"/>
                  </a:lnTo>
                  <a:lnTo>
                    <a:pt x="114" y="640"/>
                  </a:lnTo>
                  <a:lnTo>
                    <a:pt x="115" y="640"/>
                  </a:lnTo>
                  <a:lnTo>
                    <a:pt x="117" y="640"/>
                  </a:lnTo>
                  <a:lnTo>
                    <a:pt x="120" y="639"/>
                  </a:lnTo>
                  <a:lnTo>
                    <a:pt x="123" y="637"/>
                  </a:lnTo>
                  <a:lnTo>
                    <a:pt x="123" y="637"/>
                  </a:lnTo>
                  <a:lnTo>
                    <a:pt x="127" y="631"/>
                  </a:lnTo>
                  <a:lnTo>
                    <a:pt x="130" y="628"/>
                  </a:lnTo>
                  <a:lnTo>
                    <a:pt x="130" y="628"/>
                  </a:lnTo>
                  <a:lnTo>
                    <a:pt x="136" y="623"/>
                  </a:lnTo>
                  <a:lnTo>
                    <a:pt x="139" y="619"/>
                  </a:lnTo>
                  <a:lnTo>
                    <a:pt x="142" y="615"/>
                  </a:lnTo>
                  <a:lnTo>
                    <a:pt x="142" y="615"/>
                  </a:lnTo>
                  <a:lnTo>
                    <a:pt x="152" y="604"/>
                  </a:lnTo>
                  <a:lnTo>
                    <a:pt x="152" y="604"/>
                  </a:lnTo>
                  <a:lnTo>
                    <a:pt x="155" y="600"/>
                  </a:lnTo>
                  <a:lnTo>
                    <a:pt x="160" y="597"/>
                  </a:lnTo>
                  <a:lnTo>
                    <a:pt x="164" y="594"/>
                  </a:lnTo>
                  <a:lnTo>
                    <a:pt x="164" y="594"/>
                  </a:lnTo>
                  <a:lnTo>
                    <a:pt x="189" y="578"/>
                  </a:lnTo>
                  <a:lnTo>
                    <a:pt x="207" y="568"/>
                  </a:lnTo>
                  <a:lnTo>
                    <a:pt x="207" y="568"/>
                  </a:lnTo>
                  <a:lnTo>
                    <a:pt x="208" y="571"/>
                  </a:lnTo>
                  <a:lnTo>
                    <a:pt x="209" y="576"/>
                  </a:lnTo>
                  <a:lnTo>
                    <a:pt x="210" y="586"/>
                  </a:lnTo>
                  <a:lnTo>
                    <a:pt x="210" y="586"/>
                  </a:lnTo>
                  <a:lnTo>
                    <a:pt x="211" y="598"/>
                  </a:lnTo>
                  <a:lnTo>
                    <a:pt x="214" y="611"/>
                  </a:lnTo>
                  <a:lnTo>
                    <a:pt x="217" y="624"/>
                  </a:lnTo>
                  <a:lnTo>
                    <a:pt x="217" y="624"/>
                  </a:lnTo>
                  <a:lnTo>
                    <a:pt x="214" y="628"/>
                  </a:lnTo>
                  <a:lnTo>
                    <a:pt x="210" y="632"/>
                  </a:lnTo>
                  <a:lnTo>
                    <a:pt x="207" y="639"/>
                  </a:lnTo>
                  <a:lnTo>
                    <a:pt x="207" y="639"/>
                  </a:lnTo>
                  <a:lnTo>
                    <a:pt x="203" y="645"/>
                  </a:lnTo>
                  <a:lnTo>
                    <a:pt x="200" y="652"/>
                  </a:lnTo>
                  <a:lnTo>
                    <a:pt x="198" y="657"/>
                  </a:lnTo>
                  <a:lnTo>
                    <a:pt x="198" y="657"/>
                  </a:lnTo>
                  <a:lnTo>
                    <a:pt x="197" y="661"/>
                  </a:lnTo>
                  <a:lnTo>
                    <a:pt x="196" y="666"/>
                  </a:lnTo>
                  <a:lnTo>
                    <a:pt x="196" y="672"/>
                  </a:lnTo>
                  <a:lnTo>
                    <a:pt x="196" y="672"/>
                  </a:lnTo>
                  <a:lnTo>
                    <a:pt x="194" y="674"/>
                  </a:lnTo>
                  <a:lnTo>
                    <a:pt x="192" y="676"/>
                  </a:lnTo>
                  <a:lnTo>
                    <a:pt x="189" y="681"/>
                  </a:lnTo>
                  <a:lnTo>
                    <a:pt x="188" y="689"/>
                  </a:lnTo>
                  <a:lnTo>
                    <a:pt x="188" y="689"/>
                  </a:lnTo>
                  <a:lnTo>
                    <a:pt x="181" y="733"/>
                  </a:lnTo>
                  <a:lnTo>
                    <a:pt x="181" y="733"/>
                  </a:lnTo>
                  <a:lnTo>
                    <a:pt x="178" y="734"/>
                  </a:lnTo>
                  <a:lnTo>
                    <a:pt x="177" y="736"/>
                  </a:lnTo>
                  <a:lnTo>
                    <a:pt x="178" y="739"/>
                  </a:lnTo>
                  <a:lnTo>
                    <a:pt x="178" y="739"/>
                  </a:lnTo>
                  <a:lnTo>
                    <a:pt x="176" y="741"/>
                  </a:lnTo>
                  <a:lnTo>
                    <a:pt x="176" y="743"/>
                  </a:lnTo>
                  <a:lnTo>
                    <a:pt x="176" y="746"/>
                  </a:lnTo>
                  <a:lnTo>
                    <a:pt x="176" y="746"/>
                  </a:lnTo>
                  <a:lnTo>
                    <a:pt x="173" y="747"/>
                  </a:lnTo>
                  <a:lnTo>
                    <a:pt x="172" y="749"/>
                  </a:lnTo>
                  <a:lnTo>
                    <a:pt x="172" y="751"/>
                  </a:lnTo>
                  <a:lnTo>
                    <a:pt x="172" y="751"/>
                  </a:lnTo>
                  <a:lnTo>
                    <a:pt x="169" y="754"/>
                  </a:lnTo>
                  <a:lnTo>
                    <a:pt x="166" y="756"/>
                  </a:lnTo>
                  <a:lnTo>
                    <a:pt x="165" y="759"/>
                  </a:lnTo>
                  <a:lnTo>
                    <a:pt x="165" y="759"/>
                  </a:lnTo>
                  <a:lnTo>
                    <a:pt x="161" y="764"/>
                  </a:lnTo>
                  <a:lnTo>
                    <a:pt x="158" y="767"/>
                  </a:lnTo>
                  <a:lnTo>
                    <a:pt x="157" y="771"/>
                  </a:lnTo>
                  <a:lnTo>
                    <a:pt x="157" y="774"/>
                  </a:lnTo>
                  <a:lnTo>
                    <a:pt x="158" y="781"/>
                  </a:lnTo>
                  <a:lnTo>
                    <a:pt x="159" y="783"/>
                  </a:lnTo>
                  <a:lnTo>
                    <a:pt x="159" y="783"/>
                  </a:lnTo>
                  <a:lnTo>
                    <a:pt x="158" y="784"/>
                  </a:lnTo>
                  <a:lnTo>
                    <a:pt x="158" y="785"/>
                  </a:lnTo>
                  <a:lnTo>
                    <a:pt x="158" y="789"/>
                  </a:lnTo>
                  <a:lnTo>
                    <a:pt x="158" y="789"/>
                  </a:lnTo>
                  <a:lnTo>
                    <a:pt x="157" y="791"/>
                  </a:lnTo>
                  <a:lnTo>
                    <a:pt x="157" y="793"/>
                  </a:lnTo>
                  <a:lnTo>
                    <a:pt x="158" y="795"/>
                  </a:lnTo>
                  <a:lnTo>
                    <a:pt x="158" y="795"/>
                  </a:lnTo>
                  <a:lnTo>
                    <a:pt x="157" y="797"/>
                  </a:lnTo>
                  <a:lnTo>
                    <a:pt x="157" y="801"/>
                  </a:lnTo>
                  <a:lnTo>
                    <a:pt x="158" y="803"/>
                  </a:lnTo>
                  <a:lnTo>
                    <a:pt x="158" y="803"/>
                  </a:lnTo>
                  <a:lnTo>
                    <a:pt x="157" y="805"/>
                  </a:lnTo>
                  <a:lnTo>
                    <a:pt x="155" y="808"/>
                  </a:lnTo>
                  <a:lnTo>
                    <a:pt x="155" y="815"/>
                  </a:lnTo>
                  <a:lnTo>
                    <a:pt x="157" y="823"/>
                  </a:lnTo>
                  <a:lnTo>
                    <a:pt x="157" y="823"/>
                  </a:lnTo>
                  <a:lnTo>
                    <a:pt x="154" y="824"/>
                  </a:lnTo>
                  <a:lnTo>
                    <a:pt x="152" y="827"/>
                  </a:lnTo>
                  <a:lnTo>
                    <a:pt x="150" y="834"/>
                  </a:lnTo>
                  <a:lnTo>
                    <a:pt x="148" y="841"/>
                  </a:lnTo>
                  <a:lnTo>
                    <a:pt x="148" y="841"/>
                  </a:lnTo>
                  <a:lnTo>
                    <a:pt x="142" y="850"/>
                  </a:lnTo>
                  <a:lnTo>
                    <a:pt x="138" y="860"/>
                  </a:lnTo>
                  <a:lnTo>
                    <a:pt x="130" y="883"/>
                  </a:lnTo>
                  <a:lnTo>
                    <a:pt x="125" y="903"/>
                  </a:lnTo>
                  <a:lnTo>
                    <a:pt x="123" y="911"/>
                  </a:lnTo>
                  <a:lnTo>
                    <a:pt x="123" y="911"/>
                  </a:lnTo>
                  <a:lnTo>
                    <a:pt x="120" y="917"/>
                  </a:lnTo>
                  <a:lnTo>
                    <a:pt x="120" y="920"/>
                  </a:lnTo>
                  <a:lnTo>
                    <a:pt x="120" y="924"/>
                  </a:lnTo>
                  <a:lnTo>
                    <a:pt x="120" y="924"/>
                  </a:lnTo>
                  <a:lnTo>
                    <a:pt x="116" y="927"/>
                  </a:lnTo>
                  <a:lnTo>
                    <a:pt x="113" y="930"/>
                  </a:lnTo>
                  <a:lnTo>
                    <a:pt x="110" y="934"/>
                  </a:lnTo>
                  <a:lnTo>
                    <a:pt x="110" y="934"/>
                  </a:lnTo>
                  <a:lnTo>
                    <a:pt x="107" y="932"/>
                  </a:lnTo>
                  <a:lnTo>
                    <a:pt x="105" y="932"/>
                  </a:lnTo>
                  <a:lnTo>
                    <a:pt x="103" y="933"/>
                  </a:lnTo>
                  <a:lnTo>
                    <a:pt x="100" y="935"/>
                  </a:lnTo>
                  <a:lnTo>
                    <a:pt x="95" y="941"/>
                  </a:lnTo>
                  <a:lnTo>
                    <a:pt x="94" y="944"/>
                  </a:lnTo>
                  <a:lnTo>
                    <a:pt x="94" y="944"/>
                  </a:lnTo>
                  <a:lnTo>
                    <a:pt x="88" y="945"/>
                  </a:lnTo>
                  <a:lnTo>
                    <a:pt x="83" y="946"/>
                  </a:lnTo>
                  <a:lnTo>
                    <a:pt x="77" y="951"/>
                  </a:lnTo>
                  <a:lnTo>
                    <a:pt x="73" y="955"/>
                  </a:lnTo>
                  <a:lnTo>
                    <a:pt x="72" y="956"/>
                  </a:lnTo>
                  <a:lnTo>
                    <a:pt x="72" y="956"/>
                  </a:lnTo>
                  <a:lnTo>
                    <a:pt x="65" y="958"/>
                  </a:lnTo>
                  <a:lnTo>
                    <a:pt x="59" y="961"/>
                  </a:lnTo>
                  <a:lnTo>
                    <a:pt x="55" y="964"/>
                  </a:lnTo>
                  <a:lnTo>
                    <a:pt x="55" y="964"/>
                  </a:lnTo>
                  <a:lnTo>
                    <a:pt x="53" y="963"/>
                  </a:lnTo>
                  <a:lnTo>
                    <a:pt x="49" y="963"/>
                  </a:lnTo>
                  <a:lnTo>
                    <a:pt x="44" y="963"/>
                  </a:lnTo>
                  <a:lnTo>
                    <a:pt x="36" y="965"/>
                  </a:lnTo>
                  <a:lnTo>
                    <a:pt x="36" y="965"/>
                  </a:lnTo>
                  <a:lnTo>
                    <a:pt x="35" y="962"/>
                  </a:lnTo>
                  <a:lnTo>
                    <a:pt x="33" y="960"/>
                  </a:lnTo>
                  <a:lnTo>
                    <a:pt x="32" y="958"/>
                  </a:lnTo>
                  <a:lnTo>
                    <a:pt x="30" y="958"/>
                  </a:lnTo>
                  <a:lnTo>
                    <a:pt x="27" y="958"/>
                  </a:lnTo>
                  <a:lnTo>
                    <a:pt x="25" y="958"/>
                  </a:lnTo>
                  <a:lnTo>
                    <a:pt x="25" y="958"/>
                  </a:lnTo>
                  <a:lnTo>
                    <a:pt x="18" y="958"/>
                  </a:lnTo>
                  <a:lnTo>
                    <a:pt x="12" y="960"/>
                  </a:lnTo>
                  <a:lnTo>
                    <a:pt x="9" y="961"/>
                  </a:lnTo>
                  <a:lnTo>
                    <a:pt x="8" y="962"/>
                  </a:lnTo>
                  <a:lnTo>
                    <a:pt x="8" y="962"/>
                  </a:lnTo>
                  <a:lnTo>
                    <a:pt x="3" y="964"/>
                  </a:lnTo>
                  <a:lnTo>
                    <a:pt x="1" y="967"/>
                  </a:lnTo>
                  <a:lnTo>
                    <a:pt x="0" y="970"/>
                  </a:lnTo>
                  <a:lnTo>
                    <a:pt x="1" y="974"/>
                  </a:lnTo>
                  <a:lnTo>
                    <a:pt x="3" y="978"/>
                  </a:lnTo>
                  <a:lnTo>
                    <a:pt x="6" y="980"/>
                  </a:lnTo>
                  <a:lnTo>
                    <a:pt x="6" y="980"/>
                  </a:lnTo>
                  <a:lnTo>
                    <a:pt x="12" y="989"/>
                  </a:lnTo>
                  <a:lnTo>
                    <a:pt x="20" y="996"/>
                  </a:lnTo>
                  <a:lnTo>
                    <a:pt x="27" y="1001"/>
                  </a:lnTo>
                  <a:lnTo>
                    <a:pt x="35" y="1006"/>
                  </a:lnTo>
                  <a:lnTo>
                    <a:pt x="46" y="1010"/>
                  </a:lnTo>
                  <a:lnTo>
                    <a:pt x="52" y="1012"/>
                  </a:lnTo>
                  <a:lnTo>
                    <a:pt x="52" y="1012"/>
                  </a:lnTo>
                  <a:lnTo>
                    <a:pt x="56" y="1014"/>
                  </a:lnTo>
                  <a:lnTo>
                    <a:pt x="60" y="1015"/>
                  </a:lnTo>
                  <a:lnTo>
                    <a:pt x="64" y="1015"/>
                  </a:lnTo>
                  <a:lnTo>
                    <a:pt x="68" y="1015"/>
                  </a:lnTo>
                  <a:lnTo>
                    <a:pt x="73" y="1013"/>
                  </a:lnTo>
                  <a:lnTo>
                    <a:pt x="76" y="1012"/>
                  </a:lnTo>
                  <a:lnTo>
                    <a:pt x="76" y="1012"/>
                  </a:lnTo>
                  <a:lnTo>
                    <a:pt x="79" y="1014"/>
                  </a:lnTo>
                  <a:lnTo>
                    <a:pt x="82" y="1015"/>
                  </a:lnTo>
                  <a:lnTo>
                    <a:pt x="87" y="1015"/>
                  </a:lnTo>
                  <a:lnTo>
                    <a:pt x="87" y="1015"/>
                  </a:lnTo>
                  <a:lnTo>
                    <a:pt x="87" y="1019"/>
                  </a:lnTo>
                  <a:lnTo>
                    <a:pt x="88" y="1020"/>
                  </a:lnTo>
                  <a:lnTo>
                    <a:pt x="91" y="1023"/>
                  </a:lnTo>
                  <a:lnTo>
                    <a:pt x="96" y="1024"/>
                  </a:lnTo>
                  <a:lnTo>
                    <a:pt x="96" y="1024"/>
                  </a:lnTo>
                  <a:lnTo>
                    <a:pt x="96" y="1025"/>
                  </a:lnTo>
                  <a:lnTo>
                    <a:pt x="97" y="1026"/>
                  </a:lnTo>
                  <a:lnTo>
                    <a:pt x="101" y="1027"/>
                  </a:lnTo>
                  <a:lnTo>
                    <a:pt x="106" y="1029"/>
                  </a:lnTo>
                  <a:lnTo>
                    <a:pt x="106" y="1029"/>
                  </a:lnTo>
                  <a:lnTo>
                    <a:pt x="110" y="1030"/>
                  </a:lnTo>
                  <a:lnTo>
                    <a:pt x="113" y="1031"/>
                  </a:lnTo>
                  <a:lnTo>
                    <a:pt x="117" y="1031"/>
                  </a:lnTo>
                  <a:lnTo>
                    <a:pt x="117" y="1031"/>
                  </a:lnTo>
                  <a:lnTo>
                    <a:pt x="124" y="1033"/>
                  </a:lnTo>
                  <a:lnTo>
                    <a:pt x="128" y="1034"/>
                  </a:lnTo>
                  <a:lnTo>
                    <a:pt x="137" y="1035"/>
                  </a:lnTo>
                  <a:lnTo>
                    <a:pt x="142" y="1034"/>
                  </a:lnTo>
                  <a:lnTo>
                    <a:pt x="145" y="1033"/>
                  </a:lnTo>
                  <a:lnTo>
                    <a:pt x="145" y="1033"/>
                  </a:lnTo>
                  <a:lnTo>
                    <a:pt x="147" y="1031"/>
                  </a:lnTo>
                  <a:lnTo>
                    <a:pt x="148" y="1027"/>
                  </a:lnTo>
                  <a:lnTo>
                    <a:pt x="149" y="1024"/>
                  </a:lnTo>
                  <a:lnTo>
                    <a:pt x="148" y="1021"/>
                  </a:lnTo>
                  <a:lnTo>
                    <a:pt x="147" y="1015"/>
                  </a:lnTo>
                  <a:lnTo>
                    <a:pt x="146" y="1013"/>
                  </a:lnTo>
                  <a:lnTo>
                    <a:pt x="146" y="1013"/>
                  </a:lnTo>
                  <a:lnTo>
                    <a:pt x="148" y="1007"/>
                  </a:lnTo>
                  <a:lnTo>
                    <a:pt x="149" y="1001"/>
                  </a:lnTo>
                  <a:lnTo>
                    <a:pt x="149" y="996"/>
                  </a:lnTo>
                  <a:lnTo>
                    <a:pt x="149" y="996"/>
                  </a:lnTo>
                  <a:lnTo>
                    <a:pt x="151" y="987"/>
                  </a:lnTo>
                  <a:lnTo>
                    <a:pt x="151" y="984"/>
                  </a:lnTo>
                  <a:lnTo>
                    <a:pt x="151" y="984"/>
                  </a:lnTo>
                  <a:lnTo>
                    <a:pt x="152" y="975"/>
                  </a:lnTo>
                  <a:lnTo>
                    <a:pt x="152" y="969"/>
                  </a:lnTo>
                  <a:lnTo>
                    <a:pt x="152" y="969"/>
                  </a:lnTo>
                  <a:lnTo>
                    <a:pt x="158" y="973"/>
                  </a:lnTo>
                  <a:lnTo>
                    <a:pt x="165" y="975"/>
                  </a:lnTo>
                  <a:lnTo>
                    <a:pt x="181" y="978"/>
                  </a:lnTo>
                  <a:lnTo>
                    <a:pt x="200" y="980"/>
                  </a:lnTo>
                  <a:lnTo>
                    <a:pt x="200" y="980"/>
                  </a:lnTo>
                  <a:lnTo>
                    <a:pt x="204" y="979"/>
                  </a:lnTo>
                  <a:lnTo>
                    <a:pt x="205" y="978"/>
                  </a:lnTo>
                  <a:lnTo>
                    <a:pt x="205" y="976"/>
                  </a:lnTo>
                  <a:lnTo>
                    <a:pt x="205" y="976"/>
                  </a:lnTo>
                  <a:lnTo>
                    <a:pt x="207" y="968"/>
                  </a:lnTo>
                  <a:lnTo>
                    <a:pt x="209" y="960"/>
                  </a:lnTo>
                  <a:lnTo>
                    <a:pt x="210" y="949"/>
                  </a:lnTo>
                  <a:lnTo>
                    <a:pt x="210" y="949"/>
                  </a:lnTo>
                  <a:lnTo>
                    <a:pt x="215" y="928"/>
                  </a:lnTo>
                  <a:lnTo>
                    <a:pt x="217" y="910"/>
                  </a:lnTo>
                  <a:lnTo>
                    <a:pt x="218" y="894"/>
                  </a:lnTo>
                  <a:lnTo>
                    <a:pt x="218" y="894"/>
                  </a:lnTo>
                  <a:lnTo>
                    <a:pt x="227" y="883"/>
                  </a:lnTo>
                  <a:lnTo>
                    <a:pt x="235" y="871"/>
                  </a:lnTo>
                  <a:lnTo>
                    <a:pt x="243" y="858"/>
                  </a:lnTo>
                  <a:lnTo>
                    <a:pt x="249" y="846"/>
                  </a:lnTo>
                  <a:lnTo>
                    <a:pt x="258" y="825"/>
                  </a:lnTo>
                  <a:lnTo>
                    <a:pt x="262" y="816"/>
                  </a:lnTo>
                  <a:lnTo>
                    <a:pt x="262" y="816"/>
                  </a:lnTo>
                  <a:lnTo>
                    <a:pt x="268" y="801"/>
                  </a:lnTo>
                  <a:lnTo>
                    <a:pt x="277" y="779"/>
                  </a:lnTo>
                  <a:lnTo>
                    <a:pt x="287" y="750"/>
                  </a:lnTo>
                  <a:lnTo>
                    <a:pt x="287" y="750"/>
                  </a:lnTo>
                  <a:lnTo>
                    <a:pt x="288" y="747"/>
                  </a:lnTo>
                  <a:lnTo>
                    <a:pt x="289" y="746"/>
                  </a:lnTo>
                  <a:lnTo>
                    <a:pt x="291" y="747"/>
                  </a:lnTo>
                  <a:lnTo>
                    <a:pt x="291" y="747"/>
                  </a:lnTo>
                  <a:lnTo>
                    <a:pt x="296" y="755"/>
                  </a:lnTo>
                  <a:lnTo>
                    <a:pt x="299" y="759"/>
                  </a:lnTo>
                  <a:lnTo>
                    <a:pt x="299" y="759"/>
                  </a:lnTo>
                  <a:lnTo>
                    <a:pt x="301" y="767"/>
                  </a:lnTo>
                  <a:lnTo>
                    <a:pt x="307" y="778"/>
                  </a:lnTo>
                  <a:lnTo>
                    <a:pt x="312" y="791"/>
                  </a:lnTo>
                  <a:lnTo>
                    <a:pt x="312" y="791"/>
                  </a:lnTo>
                  <a:lnTo>
                    <a:pt x="311" y="794"/>
                  </a:lnTo>
                  <a:lnTo>
                    <a:pt x="311" y="799"/>
                  </a:lnTo>
                  <a:lnTo>
                    <a:pt x="311" y="804"/>
                  </a:lnTo>
                  <a:lnTo>
                    <a:pt x="311" y="804"/>
                  </a:lnTo>
                  <a:lnTo>
                    <a:pt x="310" y="812"/>
                  </a:lnTo>
                  <a:lnTo>
                    <a:pt x="309" y="817"/>
                  </a:lnTo>
                  <a:lnTo>
                    <a:pt x="309" y="817"/>
                  </a:lnTo>
                  <a:lnTo>
                    <a:pt x="305" y="824"/>
                  </a:lnTo>
                  <a:lnTo>
                    <a:pt x="303" y="833"/>
                  </a:lnTo>
                  <a:lnTo>
                    <a:pt x="299" y="853"/>
                  </a:lnTo>
                  <a:lnTo>
                    <a:pt x="296" y="878"/>
                  </a:lnTo>
                  <a:lnTo>
                    <a:pt x="296" y="878"/>
                  </a:lnTo>
                  <a:lnTo>
                    <a:pt x="291" y="896"/>
                  </a:lnTo>
                  <a:lnTo>
                    <a:pt x="287" y="915"/>
                  </a:lnTo>
                  <a:lnTo>
                    <a:pt x="284" y="935"/>
                  </a:lnTo>
                  <a:lnTo>
                    <a:pt x="284" y="935"/>
                  </a:lnTo>
                  <a:lnTo>
                    <a:pt x="281" y="938"/>
                  </a:lnTo>
                  <a:lnTo>
                    <a:pt x="279" y="941"/>
                  </a:lnTo>
                  <a:lnTo>
                    <a:pt x="277" y="944"/>
                  </a:lnTo>
                  <a:lnTo>
                    <a:pt x="277" y="944"/>
                  </a:lnTo>
                  <a:lnTo>
                    <a:pt x="273" y="942"/>
                  </a:lnTo>
                  <a:lnTo>
                    <a:pt x="270" y="942"/>
                  </a:lnTo>
                  <a:lnTo>
                    <a:pt x="269" y="943"/>
                  </a:lnTo>
                  <a:lnTo>
                    <a:pt x="267" y="946"/>
                  </a:lnTo>
                  <a:lnTo>
                    <a:pt x="267" y="950"/>
                  </a:lnTo>
                  <a:lnTo>
                    <a:pt x="269" y="958"/>
                  </a:lnTo>
                  <a:lnTo>
                    <a:pt x="270" y="963"/>
                  </a:lnTo>
                  <a:lnTo>
                    <a:pt x="270" y="963"/>
                  </a:lnTo>
                  <a:lnTo>
                    <a:pt x="269" y="966"/>
                  </a:lnTo>
                  <a:lnTo>
                    <a:pt x="269" y="968"/>
                  </a:lnTo>
                  <a:lnTo>
                    <a:pt x="269" y="968"/>
                  </a:lnTo>
                  <a:lnTo>
                    <a:pt x="264" y="972"/>
                  </a:lnTo>
                  <a:lnTo>
                    <a:pt x="259" y="975"/>
                  </a:lnTo>
                  <a:lnTo>
                    <a:pt x="255" y="979"/>
                  </a:lnTo>
                  <a:lnTo>
                    <a:pt x="254" y="984"/>
                  </a:lnTo>
                  <a:lnTo>
                    <a:pt x="253" y="985"/>
                  </a:lnTo>
                  <a:lnTo>
                    <a:pt x="250" y="988"/>
                  </a:lnTo>
                  <a:lnTo>
                    <a:pt x="250" y="988"/>
                  </a:lnTo>
                  <a:lnTo>
                    <a:pt x="244" y="988"/>
                  </a:lnTo>
                  <a:lnTo>
                    <a:pt x="242" y="989"/>
                  </a:lnTo>
                  <a:lnTo>
                    <a:pt x="241" y="990"/>
                  </a:lnTo>
                  <a:lnTo>
                    <a:pt x="240" y="991"/>
                  </a:lnTo>
                  <a:lnTo>
                    <a:pt x="242" y="995"/>
                  </a:lnTo>
                  <a:lnTo>
                    <a:pt x="243" y="996"/>
                  </a:lnTo>
                  <a:lnTo>
                    <a:pt x="243" y="996"/>
                  </a:lnTo>
                  <a:lnTo>
                    <a:pt x="235" y="997"/>
                  </a:lnTo>
                  <a:lnTo>
                    <a:pt x="228" y="997"/>
                  </a:lnTo>
                  <a:lnTo>
                    <a:pt x="219" y="996"/>
                  </a:lnTo>
                  <a:lnTo>
                    <a:pt x="219" y="996"/>
                  </a:lnTo>
                  <a:lnTo>
                    <a:pt x="215" y="995"/>
                  </a:lnTo>
                  <a:lnTo>
                    <a:pt x="210" y="993"/>
                  </a:lnTo>
                  <a:lnTo>
                    <a:pt x="206" y="995"/>
                  </a:lnTo>
                  <a:lnTo>
                    <a:pt x="203" y="996"/>
                  </a:lnTo>
                  <a:lnTo>
                    <a:pt x="198" y="999"/>
                  </a:lnTo>
                  <a:lnTo>
                    <a:pt x="196" y="1000"/>
                  </a:lnTo>
                  <a:lnTo>
                    <a:pt x="196" y="1000"/>
                  </a:lnTo>
                  <a:lnTo>
                    <a:pt x="195" y="1006"/>
                  </a:lnTo>
                  <a:lnTo>
                    <a:pt x="195" y="1011"/>
                  </a:lnTo>
                  <a:lnTo>
                    <a:pt x="196" y="1016"/>
                  </a:lnTo>
                  <a:lnTo>
                    <a:pt x="199" y="1021"/>
                  </a:lnTo>
                  <a:lnTo>
                    <a:pt x="203" y="1024"/>
                  </a:lnTo>
                  <a:lnTo>
                    <a:pt x="207" y="1029"/>
                  </a:lnTo>
                  <a:lnTo>
                    <a:pt x="217" y="1035"/>
                  </a:lnTo>
                  <a:lnTo>
                    <a:pt x="228" y="1039"/>
                  </a:lnTo>
                  <a:lnTo>
                    <a:pt x="238" y="1044"/>
                  </a:lnTo>
                  <a:lnTo>
                    <a:pt x="247" y="1046"/>
                  </a:lnTo>
                  <a:lnTo>
                    <a:pt x="251" y="1047"/>
                  </a:lnTo>
                  <a:lnTo>
                    <a:pt x="251" y="1047"/>
                  </a:lnTo>
                  <a:lnTo>
                    <a:pt x="257" y="1048"/>
                  </a:lnTo>
                  <a:lnTo>
                    <a:pt x="265" y="1048"/>
                  </a:lnTo>
                  <a:lnTo>
                    <a:pt x="273" y="1047"/>
                  </a:lnTo>
                  <a:lnTo>
                    <a:pt x="273" y="1047"/>
                  </a:lnTo>
                  <a:lnTo>
                    <a:pt x="284" y="1048"/>
                  </a:lnTo>
                  <a:lnTo>
                    <a:pt x="291" y="1048"/>
                  </a:lnTo>
                  <a:lnTo>
                    <a:pt x="296" y="1047"/>
                  </a:lnTo>
                  <a:lnTo>
                    <a:pt x="297" y="1046"/>
                  </a:lnTo>
                  <a:lnTo>
                    <a:pt x="297" y="1046"/>
                  </a:lnTo>
                  <a:lnTo>
                    <a:pt x="300" y="1043"/>
                  </a:lnTo>
                  <a:lnTo>
                    <a:pt x="302" y="1042"/>
                  </a:lnTo>
                  <a:lnTo>
                    <a:pt x="305" y="1041"/>
                  </a:lnTo>
                  <a:lnTo>
                    <a:pt x="308" y="1041"/>
                  </a:lnTo>
                  <a:lnTo>
                    <a:pt x="312" y="1042"/>
                  </a:lnTo>
                  <a:lnTo>
                    <a:pt x="313" y="1042"/>
                  </a:lnTo>
                  <a:lnTo>
                    <a:pt x="313" y="1042"/>
                  </a:lnTo>
                  <a:lnTo>
                    <a:pt x="317" y="1045"/>
                  </a:lnTo>
                  <a:lnTo>
                    <a:pt x="322" y="1047"/>
                  </a:lnTo>
                  <a:lnTo>
                    <a:pt x="326" y="1048"/>
                  </a:lnTo>
                  <a:lnTo>
                    <a:pt x="332" y="1048"/>
                  </a:lnTo>
                  <a:lnTo>
                    <a:pt x="339" y="1047"/>
                  </a:lnTo>
                  <a:lnTo>
                    <a:pt x="343" y="1046"/>
                  </a:lnTo>
                  <a:lnTo>
                    <a:pt x="343" y="1046"/>
                  </a:lnTo>
                  <a:lnTo>
                    <a:pt x="345" y="1044"/>
                  </a:lnTo>
                  <a:lnTo>
                    <a:pt x="347" y="1044"/>
                  </a:lnTo>
                  <a:lnTo>
                    <a:pt x="349" y="1044"/>
                  </a:lnTo>
                  <a:lnTo>
                    <a:pt x="349" y="1044"/>
                  </a:lnTo>
                  <a:lnTo>
                    <a:pt x="358" y="1044"/>
                  </a:lnTo>
                  <a:lnTo>
                    <a:pt x="365" y="1043"/>
                  </a:lnTo>
                  <a:lnTo>
                    <a:pt x="370" y="1041"/>
                  </a:lnTo>
                  <a:lnTo>
                    <a:pt x="373" y="1037"/>
                  </a:lnTo>
                  <a:lnTo>
                    <a:pt x="375" y="1035"/>
                  </a:lnTo>
                  <a:lnTo>
                    <a:pt x="377" y="1033"/>
                  </a:lnTo>
                  <a:lnTo>
                    <a:pt x="378" y="1031"/>
                  </a:lnTo>
                  <a:lnTo>
                    <a:pt x="378" y="1031"/>
                  </a:lnTo>
                  <a:lnTo>
                    <a:pt x="378" y="1020"/>
                  </a:lnTo>
                  <a:lnTo>
                    <a:pt x="377" y="1015"/>
                  </a:lnTo>
                  <a:lnTo>
                    <a:pt x="377" y="1015"/>
                  </a:lnTo>
                  <a:lnTo>
                    <a:pt x="379" y="1014"/>
                  </a:lnTo>
                  <a:lnTo>
                    <a:pt x="381" y="1013"/>
                  </a:lnTo>
                  <a:lnTo>
                    <a:pt x="383" y="1011"/>
                  </a:lnTo>
                  <a:lnTo>
                    <a:pt x="383" y="1011"/>
                  </a:lnTo>
                  <a:lnTo>
                    <a:pt x="389" y="1009"/>
                  </a:lnTo>
                  <a:lnTo>
                    <a:pt x="397" y="1004"/>
                  </a:lnTo>
                  <a:lnTo>
                    <a:pt x="406" y="998"/>
                  </a:lnTo>
                  <a:lnTo>
                    <a:pt x="406" y="998"/>
                  </a:lnTo>
                  <a:lnTo>
                    <a:pt x="415" y="1000"/>
                  </a:lnTo>
                  <a:lnTo>
                    <a:pt x="424" y="1000"/>
                  </a:lnTo>
                  <a:lnTo>
                    <a:pt x="431" y="1000"/>
                  </a:lnTo>
                  <a:lnTo>
                    <a:pt x="439" y="998"/>
                  </a:lnTo>
                  <a:lnTo>
                    <a:pt x="452" y="995"/>
                  </a:lnTo>
                  <a:lnTo>
                    <a:pt x="456" y="993"/>
                  </a:lnTo>
                  <a:lnTo>
                    <a:pt x="456" y="993"/>
                  </a:lnTo>
                  <a:lnTo>
                    <a:pt x="462" y="989"/>
                  </a:lnTo>
                  <a:lnTo>
                    <a:pt x="465" y="986"/>
                  </a:lnTo>
                  <a:lnTo>
                    <a:pt x="467" y="983"/>
                  </a:lnTo>
                  <a:lnTo>
                    <a:pt x="467" y="980"/>
                  </a:lnTo>
                  <a:lnTo>
                    <a:pt x="466" y="978"/>
                  </a:lnTo>
                  <a:lnTo>
                    <a:pt x="465" y="977"/>
                  </a:lnTo>
                  <a:lnTo>
                    <a:pt x="464" y="975"/>
                  </a:lnTo>
                  <a:lnTo>
                    <a:pt x="464" y="975"/>
                  </a:lnTo>
                  <a:lnTo>
                    <a:pt x="463" y="974"/>
                  </a:lnTo>
                  <a:lnTo>
                    <a:pt x="461" y="970"/>
                  </a:lnTo>
                  <a:lnTo>
                    <a:pt x="459" y="968"/>
                  </a:lnTo>
                  <a:lnTo>
                    <a:pt x="459" y="968"/>
                  </a:lnTo>
                  <a:lnTo>
                    <a:pt x="456" y="961"/>
                  </a:lnTo>
                  <a:lnTo>
                    <a:pt x="452" y="952"/>
                  </a:lnTo>
                  <a:lnTo>
                    <a:pt x="448" y="942"/>
                  </a:lnTo>
                  <a:lnTo>
                    <a:pt x="448" y="942"/>
                  </a:lnTo>
                  <a:lnTo>
                    <a:pt x="452" y="941"/>
                  </a:lnTo>
                  <a:lnTo>
                    <a:pt x="456" y="939"/>
                  </a:lnTo>
                  <a:lnTo>
                    <a:pt x="461" y="937"/>
                  </a:lnTo>
                  <a:lnTo>
                    <a:pt x="461" y="937"/>
                  </a:lnTo>
                  <a:lnTo>
                    <a:pt x="462" y="935"/>
                  </a:lnTo>
                  <a:lnTo>
                    <a:pt x="462" y="933"/>
                  </a:lnTo>
                  <a:lnTo>
                    <a:pt x="460" y="927"/>
                  </a:lnTo>
                  <a:lnTo>
                    <a:pt x="455" y="918"/>
                  </a:lnTo>
                  <a:lnTo>
                    <a:pt x="455" y="918"/>
                  </a:lnTo>
                  <a:lnTo>
                    <a:pt x="455" y="914"/>
                  </a:lnTo>
                  <a:lnTo>
                    <a:pt x="452" y="907"/>
                  </a:lnTo>
                  <a:lnTo>
                    <a:pt x="446" y="893"/>
                  </a:lnTo>
                  <a:lnTo>
                    <a:pt x="435" y="876"/>
                  </a:lnTo>
                  <a:lnTo>
                    <a:pt x="435" y="876"/>
                  </a:lnTo>
                  <a:lnTo>
                    <a:pt x="427" y="855"/>
                  </a:lnTo>
                  <a:lnTo>
                    <a:pt x="416" y="827"/>
                  </a:lnTo>
                  <a:lnTo>
                    <a:pt x="401" y="791"/>
                  </a:lnTo>
                  <a:lnTo>
                    <a:pt x="401" y="791"/>
                  </a:lnTo>
                  <a:lnTo>
                    <a:pt x="401" y="778"/>
                  </a:lnTo>
                  <a:lnTo>
                    <a:pt x="400" y="770"/>
                  </a:lnTo>
                  <a:lnTo>
                    <a:pt x="400" y="770"/>
                  </a:lnTo>
                  <a:lnTo>
                    <a:pt x="402" y="767"/>
                  </a:lnTo>
                  <a:lnTo>
                    <a:pt x="402" y="764"/>
                  </a:lnTo>
                  <a:lnTo>
                    <a:pt x="401" y="759"/>
                  </a:lnTo>
                  <a:lnTo>
                    <a:pt x="400" y="755"/>
                  </a:lnTo>
                  <a:lnTo>
                    <a:pt x="398" y="754"/>
                  </a:lnTo>
                  <a:lnTo>
                    <a:pt x="398" y="754"/>
                  </a:lnTo>
                  <a:lnTo>
                    <a:pt x="398" y="751"/>
                  </a:lnTo>
                  <a:lnTo>
                    <a:pt x="397" y="748"/>
                  </a:lnTo>
                  <a:lnTo>
                    <a:pt x="395" y="745"/>
                  </a:lnTo>
                  <a:lnTo>
                    <a:pt x="395" y="745"/>
                  </a:lnTo>
                  <a:lnTo>
                    <a:pt x="400" y="742"/>
                  </a:lnTo>
                  <a:lnTo>
                    <a:pt x="402" y="739"/>
                  </a:lnTo>
                  <a:lnTo>
                    <a:pt x="403" y="737"/>
                  </a:lnTo>
                  <a:lnTo>
                    <a:pt x="403" y="734"/>
                  </a:lnTo>
                  <a:lnTo>
                    <a:pt x="401" y="730"/>
                  </a:lnTo>
                  <a:lnTo>
                    <a:pt x="400" y="728"/>
                  </a:lnTo>
                  <a:lnTo>
                    <a:pt x="400" y="728"/>
                  </a:lnTo>
                  <a:lnTo>
                    <a:pt x="401" y="727"/>
                  </a:lnTo>
                  <a:lnTo>
                    <a:pt x="402" y="725"/>
                  </a:lnTo>
                  <a:lnTo>
                    <a:pt x="403" y="721"/>
                  </a:lnTo>
                  <a:lnTo>
                    <a:pt x="402" y="719"/>
                  </a:lnTo>
                  <a:lnTo>
                    <a:pt x="401" y="716"/>
                  </a:lnTo>
                  <a:lnTo>
                    <a:pt x="398" y="714"/>
                  </a:lnTo>
                  <a:lnTo>
                    <a:pt x="396" y="713"/>
                  </a:lnTo>
                  <a:lnTo>
                    <a:pt x="396" y="713"/>
                  </a:lnTo>
                  <a:lnTo>
                    <a:pt x="394" y="712"/>
                  </a:lnTo>
                  <a:lnTo>
                    <a:pt x="393" y="711"/>
                  </a:lnTo>
                  <a:lnTo>
                    <a:pt x="393" y="710"/>
                  </a:lnTo>
                  <a:lnTo>
                    <a:pt x="393" y="709"/>
                  </a:lnTo>
                  <a:lnTo>
                    <a:pt x="394" y="707"/>
                  </a:lnTo>
                  <a:lnTo>
                    <a:pt x="395" y="705"/>
                  </a:lnTo>
                  <a:lnTo>
                    <a:pt x="395" y="705"/>
                  </a:lnTo>
                  <a:lnTo>
                    <a:pt x="401" y="704"/>
                  </a:lnTo>
                  <a:lnTo>
                    <a:pt x="405" y="702"/>
                  </a:lnTo>
                  <a:lnTo>
                    <a:pt x="409" y="699"/>
                  </a:lnTo>
                  <a:lnTo>
                    <a:pt x="413" y="696"/>
                  </a:lnTo>
                  <a:lnTo>
                    <a:pt x="417" y="688"/>
                  </a:lnTo>
                  <a:lnTo>
                    <a:pt x="418" y="685"/>
                  </a:lnTo>
                  <a:lnTo>
                    <a:pt x="418" y="685"/>
                  </a:lnTo>
                  <a:lnTo>
                    <a:pt x="430" y="666"/>
                  </a:lnTo>
                  <a:lnTo>
                    <a:pt x="437" y="652"/>
                  </a:lnTo>
                  <a:lnTo>
                    <a:pt x="437" y="652"/>
                  </a:lnTo>
                  <a:lnTo>
                    <a:pt x="447" y="675"/>
                  </a:lnTo>
                  <a:lnTo>
                    <a:pt x="456" y="697"/>
                  </a:lnTo>
                  <a:lnTo>
                    <a:pt x="456" y="697"/>
                  </a:lnTo>
                  <a:lnTo>
                    <a:pt x="462" y="712"/>
                  </a:lnTo>
                  <a:lnTo>
                    <a:pt x="467" y="720"/>
                  </a:lnTo>
                  <a:lnTo>
                    <a:pt x="467" y="720"/>
                  </a:lnTo>
                  <a:lnTo>
                    <a:pt x="470" y="725"/>
                  </a:lnTo>
                  <a:lnTo>
                    <a:pt x="472" y="730"/>
                  </a:lnTo>
                  <a:lnTo>
                    <a:pt x="473" y="736"/>
                  </a:lnTo>
                  <a:lnTo>
                    <a:pt x="473" y="736"/>
                  </a:lnTo>
                  <a:lnTo>
                    <a:pt x="474" y="744"/>
                  </a:lnTo>
                  <a:lnTo>
                    <a:pt x="476" y="750"/>
                  </a:lnTo>
                  <a:lnTo>
                    <a:pt x="478" y="756"/>
                  </a:lnTo>
                  <a:lnTo>
                    <a:pt x="481" y="760"/>
                  </a:lnTo>
                  <a:lnTo>
                    <a:pt x="485" y="766"/>
                  </a:lnTo>
                  <a:lnTo>
                    <a:pt x="488" y="768"/>
                  </a:lnTo>
                  <a:lnTo>
                    <a:pt x="488" y="768"/>
                  </a:lnTo>
                  <a:lnTo>
                    <a:pt x="494" y="773"/>
                  </a:lnTo>
                  <a:lnTo>
                    <a:pt x="496" y="778"/>
                  </a:lnTo>
                  <a:lnTo>
                    <a:pt x="496" y="778"/>
                  </a:lnTo>
                  <a:lnTo>
                    <a:pt x="498" y="782"/>
                  </a:lnTo>
                  <a:lnTo>
                    <a:pt x="500" y="787"/>
                  </a:lnTo>
                  <a:lnTo>
                    <a:pt x="504" y="791"/>
                  </a:lnTo>
                  <a:lnTo>
                    <a:pt x="504" y="791"/>
                  </a:lnTo>
                  <a:lnTo>
                    <a:pt x="508" y="803"/>
                  </a:lnTo>
                  <a:lnTo>
                    <a:pt x="510" y="808"/>
                  </a:lnTo>
                  <a:lnTo>
                    <a:pt x="510" y="808"/>
                  </a:lnTo>
                  <a:lnTo>
                    <a:pt x="517" y="827"/>
                  </a:lnTo>
                  <a:lnTo>
                    <a:pt x="522" y="839"/>
                  </a:lnTo>
                  <a:lnTo>
                    <a:pt x="522" y="839"/>
                  </a:lnTo>
                  <a:lnTo>
                    <a:pt x="540" y="893"/>
                  </a:lnTo>
                  <a:lnTo>
                    <a:pt x="540" y="893"/>
                  </a:lnTo>
                  <a:lnTo>
                    <a:pt x="541" y="900"/>
                  </a:lnTo>
                  <a:lnTo>
                    <a:pt x="543" y="907"/>
                  </a:lnTo>
                  <a:lnTo>
                    <a:pt x="545" y="912"/>
                  </a:lnTo>
                  <a:lnTo>
                    <a:pt x="545" y="912"/>
                  </a:lnTo>
                  <a:lnTo>
                    <a:pt x="546" y="915"/>
                  </a:lnTo>
                  <a:lnTo>
                    <a:pt x="547" y="917"/>
                  </a:lnTo>
                  <a:lnTo>
                    <a:pt x="546" y="919"/>
                  </a:lnTo>
                  <a:lnTo>
                    <a:pt x="544" y="921"/>
                  </a:lnTo>
                  <a:lnTo>
                    <a:pt x="543" y="921"/>
                  </a:lnTo>
                  <a:lnTo>
                    <a:pt x="543" y="921"/>
                  </a:lnTo>
                  <a:lnTo>
                    <a:pt x="539" y="921"/>
                  </a:lnTo>
                  <a:lnTo>
                    <a:pt x="535" y="922"/>
                  </a:lnTo>
                  <a:lnTo>
                    <a:pt x="532" y="926"/>
                  </a:lnTo>
                  <a:lnTo>
                    <a:pt x="530" y="929"/>
                  </a:lnTo>
                  <a:lnTo>
                    <a:pt x="527" y="935"/>
                  </a:lnTo>
                  <a:lnTo>
                    <a:pt x="525" y="940"/>
                  </a:lnTo>
                  <a:lnTo>
                    <a:pt x="525" y="940"/>
                  </a:lnTo>
                  <a:lnTo>
                    <a:pt x="523" y="944"/>
                  </a:lnTo>
                  <a:lnTo>
                    <a:pt x="522" y="949"/>
                  </a:lnTo>
                  <a:lnTo>
                    <a:pt x="521" y="952"/>
                  </a:lnTo>
                  <a:lnTo>
                    <a:pt x="521" y="956"/>
                  </a:lnTo>
                  <a:lnTo>
                    <a:pt x="522" y="962"/>
                  </a:lnTo>
                  <a:lnTo>
                    <a:pt x="523" y="964"/>
                  </a:lnTo>
                  <a:lnTo>
                    <a:pt x="523" y="964"/>
                  </a:lnTo>
                  <a:lnTo>
                    <a:pt x="519" y="969"/>
                  </a:lnTo>
                  <a:lnTo>
                    <a:pt x="517" y="975"/>
                  </a:lnTo>
                  <a:lnTo>
                    <a:pt x="514" y="981"/>
                  </a:lnTo>
                  <a:lnTo>
                    <a:pt x="514" y="981"/>
                  </a:lnTo>
                  <a:lnTo>
                    <a:pt x="511" y="983"/>
                  </a:lnTo>
                  <a:lnTo>
                    <a:pt x="509" y="986"/>
                  </a:lnTo>
                  <a:lnTo>
                    <a:pt x="505" y="990"/>
                  </a:lnTo>
                  <a:lnTo>
                    <a:pt x="505" y="990"/>
                  </a:lnTo>
                  <a:lnTo>
                    <a:pt x="497" y="993"/>
                  </a:lnTo>
                  <a:lnTo>
                    <a:pt x="488" y="996"/>
                  </a:lnTo>
                  <a:lnTo>
                    <a:pt x="479" y="997"/>
                  </a:lnTo>
                  <a:lnTo>
                    <a:pt x="479" y="997"/>
                  </a:lnTo>
                  <a:lnTo>
                    <a:pt x="476" y="997"/>
                  </a:lnTo>
                  <a:lnTo>
                    <a:pt x="474" y="998"/>
                  </a:lnTo>
                  <a:lnTo>
                    <a:pt x="471" y="999"/>
                  </a:lnTo>
                  <a:lnTo>
                    <a:pt x="471" y="999"/>
                  </a:lnTo>
                  <a:lnTo>
                    <a:pt x="466" y="1003"/>
                  </a:lnTo>
                  <a:lnTo>
                    <a:pt x="464" y="1007"/>
                  </a:lnTo>
                  <a:lnTo>
                    <a:pt x="464" y="1010"/>
                  </a:lnTo>
                  <a:lnTo>
                    <a:pt x="464" y="1013"/>
                  </a:lnTo>
                  <a:lnTo>
                    <a:pt x="467" y="1019"/>
                  </a:lnTo>
                  <a:lnTo>
                    <a:pt x="470" y="1021"/>
                  </a:lnTo>
                  <a:lnTo>
                    <a:pt x="470" y="1021"/>
                  </a:lnTo>
                  <a:lnTo>
                    <a:pt x="475" y="1025"/>
                  </a:lnTo>
                  <a:lnTo>
                    <a:pt x="482" y="1027"/>
                  </a:lnTo>
                  <a:lnTo>
                    <a:pt x="488" y="1031"/>
                  </a:lnTo>
                  <a:lnTo>
                    <a:pt x="495" y="1032"/>
                  </a:lnTo>
                  <a:lnTo>
                    <a:pt x="508" y="1034"/>
                  </a:lnTo>
                  <a:lnTo>
                    <a:pt x="521" y="1033"/>
                  </a:lnTo>
                  <a:lnTo>
                    <a:pt x="533" y="1032"/>
                  </a:lnTo>
                  <a:lnTo>
                    <a:pt x="544" y="1029"/>
                  </a:lnTo>
                  <a:lnTo>
                    <a:pt x="552" y="1025"/>
                  </a:lnTo>
                  <a:lnTo>
                    <a:pt x="557" y="1022"/>
                  </a:lnTo>
                  <a:lnTo>
                    <a:pt x="557" y="1022"/>
                  </a:lnTo>
                  <a:lnTo>
                    <a:pt x="563" y="1019"/>
                  </a:lnTo>
                  <a:lnTo>
                    <a:pt x="567" y="1018"/>
                  </a:lnTo>
                  <a:lnTo>
                    <a:pt x="569" y="1019"/>
                  </a:lnTo>
                  <a:lnTo>
                    <a:pt x="570" y="1020"/>
                  </a:lnTo>
                  <a:lnTo>
                    <a:pt x="570" y="1020"/>
                  </a:lnTo>
                  <a:lnTo>
                    <a:pt x="580" y="1022"/>
                  </a:lnTo>
                  <a:lnTo>
                    <a:pt x="591" y="1023"/>
                  </a:lnTo>
                  <a:lnTo>
                    <a:pt x="602" y="1022"/>
                  </a:lnTo>
                  <a:lnTo>
                    <a:pt x="611" y="1020"/>
                  </a:lnTo>
                  <a:lnTo>
                    <a:pt x="627" y="1014"/>
                  </a:lnTo>
                  <a:lnTo>
                    <a:pt x="633" y="1012"/>
                  </a:lnTo>
                  <a:lnTo>
                    <a:pt x="633" y="1012"/>
                  </a:lnTo>
                  <a:lnTo>
                    <a:pt x="636" y="1010"/>
                  </a:lnTo>
                  <a:lnTo>
                    <a:pt x="638" y="1008"/>
                  </a:lnTo>
                  <a:lnTo>
                    <a:pt x="639" y="1004"/>
                  </a:lnTo>
                  <a:lnTo>
                    <a:pt x="639" y="1001"/>
                  </a:lnTo>
                  <a:lnTo>
                    <a:pt x="639" y="996"/>
                  </a:lnTo>
                  <a:lnTo>
                    <a:pt x="638" y="993"/>
                  </a:lnTo>
                  <a:lnTo>
                    <a:pt x="638" y="993"/>
                  </a:lnTo>
                  <a:lnTo>
                    <a:pt x="640" y="991"/>
                  </a:lnTo>
                  <a:lnTo>
                    <a:pt x="641" y="990"/>
                  </a:lnTo>
                  <a:lnTo>
                    <a:pt x="643" y="987"/>
                  </a:lnTo>
                  <a:lnTo>
                    <a:pt x="641" y="984"/>
                  </a:lnTo>
                  <a:lnTo>
                    <a:pt x="640" y="979"/>
                  </a:lnTo>
                  <a:lnTo>
                    <a:pt x="639" y="977"/>
                  </a:lnTo>
                  <a:lnTo>
                    <a:pt x="638" y="970"/>
                  </a:lnTo>
                  <a:lnTo>
                    <a:pt x="638" y="970"/>
                  </a:lnTo>
                  <a:lnTo>
                    <a:pt x="636" y="957"/>
                  </a:lnTo>
                  <a:lnTo>
                    <a:pt x="633" y="947"/>
                  </a:lnTo>
                  <a:lnTo>
                    <a:pt x="630" y="942"/>
                  </a:lnTo>
                  <a:lnTo>
                    <a:pt x="629" y="940"/>
                  </a:lnTo>
                  <a:lnTo>
                    <a:pt x="629" y="940"/>
                  </a:lnTo>
                  <a:lnTo>
                    <a:pt x="629" y="935"/>
                  </a:lnTo>
                  <a:lnTo>
                    <a:pt x="628" y="929"/>
                  </a:lnTo>
                  <a:lnTo>
                    <a:pt x="624" y="914"/>
                  </a:lnTo>
                  <a:lnTo>
                    <a:pt x="617" y="895"/>
                  </a:lnTo>
                  <a:lnTo>
                    <a:pt x="617" y="895"/>
                  </a:lnTo>
                  <a:lnTo>
                    <a:pt x="614" y="880"/>
                  </a:lnTo>
                  <a:lnTo>
                    <a:pt x="611" y="871"/>
                  </a:lnTo>
                  <a:lnTo>
                    <a:pt x="611" y="871"/>
                  </a:lnTo>
                  <a:lnTo>
                    <a:pt x="609" y="854"/>
                  </a:lnTo>
                  <a:lnTo>
                    <a:pt x="603" y="834"/>
                  </a:lnTo>
                  <a:lnTo>
                    <a:pt x="595" y="808"/>
                  </a:lnTo>
                  <a:lnTo>
                    <a:pt x="595" y="808"/>
                  </a:lnTo>
                  <a:lnTo>
                    <a:pt x="590" y="784"/>
                  </a:lnTo>
                  <a:lnTo>
                    <a:pt x="583" y="768"/>
                  </a:lnTo>
                  <a:lnTo>
                    <a:pt x="579" y="758"/>
                  </a:lnTo>
                  <a:lnTo>
                    <a:pt x="577" y="756"/>
                  </a:lnTo>
                  <a:lnTo>
                    <a:pt x="577" y="756"/>
                  </a:lnTo>
                  <a:lnTo>
                    <a:pt x="577" y="750"/>
                  </a:lnTo>
                  <a:lnTo>
                    <a:pt x="574" y="746"/>
                  </a:lnTo>
                  <a:lnTo>
                    <a:pt x="570" y="742"/>
                  </a:lnTo>
                  <a:lnTo>
                    <a:pt x="570" y="742"/>
                  </a:lnTo>
                  <a:lnTo>
                    <a:pt x="569" y="734"/>
                  </a:lnTo>
                  <a:lnTo>
                    <a:pt x="567" y="728"/>
                  </a:lnTo>
                  <a:lnTo>
                    <a:pt x="564" y="723"/>
                  </a:lnTo>
                  <a:lnTo>
                    <a:pt x="564" y="723"/>
                  </a:lnTo>
                  <a:lnTo>
                    <a:pt x="564" y="721"/>
                  </a:lnTo>
                  <a:lnTo>
                    <a:pt x="564" y="718"/>
                  </a:lnTo>
                  <a:lnTo>
                    <a:pt x="562" y="711"/>
                  </a:lnTo>
                  <a:lnTo>
                    <a:pt x="557" y="705"/>
                  </a:lnTo>
                  <a:lnTo>
                    <a:pt x="553" y="700"/>
                  </a:lnTo>
                  <a:lnTo>
                    <a:pt x="553" y="700"/>
                  </a:lnTo>
                  <a:lnTo>
                    <a:pt x="551" y="696"/>
                  </a:lnTo>
                  <a:lnTo>
                    <a:pt x="551" y="691"/>
                  </a:lnTo>
                  <a:lnTo>
                    <a:pt x="552" y="688"/>
                  </a:lnTo>
                  <a:lnTo>
                    <a:pt x="552" y="688"/>
                  </a:lnTo>
                  <a:lnTo>
                    <a:pt x="553" y="686"/>
                  </a:lnTo>
                  <a:lnTo>
                    <a:pt x="554" y="682"/>
                  </a:lnTo>
                  <a:lnTo>
                    <a:pt x="553" y="675"/>
                  </a:lnTo>
                  <a:lnTo>
                    <a:pt x="549" y="666"/>
                  </a:lnTo>
                  <a:lnTo>
                    <a:pt x="549" y="666"/>
                  </a:lnTo>
                  <a:lnTo>
                    <a:pt x="548" y="657"/>
                  </a:lnTo>
                  <a:lnTo>
                    <a:pt x="546" y="652"/>
                  </a:lnTo>
                  <a:lnTo>
                    <a:pt x="546" y="641"/>
                  </a:lnTo>
                  <a:lnTo>
                    <a:pt x="546" y="641"/>
                  </a:lnTo>
                  <a:lnTo>
                    <a:pt x="547" y="632"/>
                  </a:lnTo>
                  <a:lnTo>
                    <a:pt x="547" y="626"/>
                  </a:lnTo>
                  <a:lnTo>
                    <a:pt x="546" y="621"/>
                  </a:lnTo>
                  <a:lnTo>
                    <a:pt x="545" y="620"/>
                  </a:lnTo>
                  <a:lnTo>
                    <a:pt x="545" y="620"/>
                  </a:lnTo>
                  <a:lnTo>
                    <a:pt x="544" y="615"/>
                  </a:lnTo>
                  <a:lnTo>
                    <a:pt x="544" y="612"/>
                  </a:lnTo>
                  <a:lnTo>
                    <a:pt x="544" y="612"/>
                  </a:lnTo>
                  <a:lnTo>
                    <a:pt x="543" y="604"/>
                  </a:lnTo>
                  <a:lnTo>
                    <a:pt x="542" y="593"/>
                  </a:lnTo>
                  <a:lnTo>
                    <a:pt x="540" y="581"/>
                  </a:lnTo>
                  <a:lnTo>
                    <a:pt x="540" y="581"/>
                  </a:lnTo>
                  <a:lnTo>
                    <a:pt x="541" y="577"/>
                  </a:lnTo>
                  <a:lnTo>
                    <a:pt x="541" y="574"/>
                  </a:lnTo>
                  <a:lnTo>
                    <a:pt x="540" y="570"/>
                  </a:lnTo>
                  <a:lnTo>
                    <a:pt x="539" y="566"/>
                  </a:lnTo>
                  <a:lnTo>
                    <a:pt x="537" y="565"/>
                  </a:lnTo>
                  <a:lnTo>
                    <a:pt x="537" y="565"/>
                  </a:lnTo>
                  <a:lnTo>
                    <a:pt x="540" y="563"/>
                  </a:lnTo>
                  <a:lnTo>
                    <a:pt x="541" y="561"/>
                  </a:lnTo>
                  <a:lnTo>
                    <a:pt x="540" y="557"/>
                  </a:lnTo>
                  <a:lnTo>
                    <a:pt x="540" y="557"/>
                  </a:lnTo>
                  <a:lnTo>
                    <a:pt x="540" y="554"/>
                  </a:lnTo>
                  <a:lnTo>
                    <a:pt x="542" y="552"/>
                  </a:lnTo>
                  <a:lnTo>
                    <a:pt x="544" y="549"/>
                  </a:lnTo>
                  <a:lnTo>
                    <a:pt x="544" y="549"/>
                  </a:lnTo>
                  <a:lnTo>
                    <a:pt x="547" y="547"/>
                  </a:lnTo>
                  <a:lnTo>
                    <a:pt x="548" y="543"/>
                  </a:lnTo>
                  <a:lnTo>
                    <a:pt x="547" y="541"/>
                  </a:lnTo>
                  <a:lnTo>
                    <a:pt x="547" y="541"/>
                  </a:lnTo>
                  <a:lnTo>
                    <a:pt x="552" y="538"/>
                  </a:lnTo>
                  <a:lnTo>
                    <a:pt x="554" y="536"/>
                  </a:lnTo>
                  <a:lnTo>
                    <a:pt x="554" y="532"/>
                  </a:lnTo>
                  <a:lnTo>
                    <a:pt x="554" y="530"/>
                  </a:lnTo>
                  <a:lnTo>
                    <a:pt x="554" y="530"/>
                  </a:lnTo>
                  <a:lnTo>
                    <a:pt x="555" y="524"/>
                  </a:lnTo>
                  <a:lnTo>
                    <a:pt x="555" y="522"/>
                  </a:lnTo>
                  <a:lnTo>
                    <a:pt x="555" y="522"/>
                  </a:lnTo>
                  <a:lnTo>
                    <a:pt x="558" y="517"/>
                  </a:lnTo>
                  <a:lnTo>
                    <a:pt x="559" y="513"/>
                  </a:lnTo>
                  <a:lnTo>
                    <a:pt x="562" y="503"/>
                  </a:lnTo>
                  <a:lnTo>
                    <a:pt x="560" y="495"/>
                  </a:lnTo>
                  <a:lnTo>
                    <a:pt x="560" y="492"/>
                  </a:lnTo>
                  <a:lnTo>
                    <a:pt x="560" y="492"/>
                  </a:lnTo>
                  <a:lnTo>
                    <a:pt x="563" y="492"/>
                  </a:lnTo>
                  <a:lnTo>
                    <a:pt x="565" y="490"/>
                  </a:lnTo>
                  <a:lnTo>
                    <a:pt x="565" y="487"/>
                  </a:lnTo>
                  <a:lnTo>
                    <a:pt x="565" y="482"/>
                  </a:lnTo>
                  <a:lnTo>
                    <a:pt x="564" y="473"/>
                  </a:lnTo>
                  <a:lnTo>
                    <a:pt x="564" y="470"/>
                  </a:lnTo>
                  <a:lnTo>
                    <a:pt x="564" y="470"/>
                  </a:lnTo>
                  <a:lnTo>
                    <a:pt x="568" y="458"/>
                  </a:lnTo>
                  <a:lnTo>
                    <a:pt x="570" y="449"/>
                  </a:lnTo>
                  <a:lnTo>
                    <a:pt x="570" y="445"/>
                  </a:lnTo>
                  <a:lnTo>
                    <a:pt x="570" y="443"/>
                  </a:lnTo>
                  <a:lnTo>
                    <a:pt x="570" y="443"/>
                  </a:lnTo>
                  <a:lnTo>
                    <a:pt x="571" y="434"/>
                  </a:lnTo>
                  <a:lnTo>
                    <a:pt x="571" y="425"/>
                  </a:lnTo>
                  <a:lnTo>
                    <a:pt x="570" y="416"/>
                  </a:lnTo>
                  <a:lnTo>
                    <a:pt x="570" y="416"/>
                  </a:lnTo>
                  <a:lnTo>
                    <a:pt x="581" y="413"/>
                  </a:lnTo>
                  <a:lnTo>
                    <a:pt x="591" y="410"/>
                  </a:lnTo>
                  <a:lnTo>
                    <a:pt x="599" y="405"/>
                  </a:lnTo>
                  <a:lnTo>
                    <a:pt x="604" y="402"/>
                  </a:lnTo>
                  <a:lnTo>
                    <a:pt x="611" y="397"/>
                  </a:lnTo>
                  <a:lnTo>
                    <a:pt x="613" y="395"/>
                  </a:lnTo>
                  <a:lnTo>
                    <a:pt x="613" y="395"/>
                  </a:lnTo>
                  <a:lnTo>
                    <a:pt x="621" y="387"/>
                  </a:lnTo>
                  <a:lnTo>
                    <a:pt x="621" y="387"/>
                  </a:lnTo>
                  <a:lnTo>
                    <a:pt x="623" y="385"/>
                  </a:lnTo>
                  <a:lnTo>
                    <a:pt x="626" y="381"/>
                  </a:lnTo>
                  <a:lnTo>
                    <a:pt x="629" y="377"/>
                  </a:lnTo>
                  <a:lnTo>
                    <a:pt x="629" y="377"/>
                  </a:lnTo>
                  <a:lnTo>
                    <a:pt x="634" y="374"/>
                  </a:lnTo>
                  <a:lnTo>
                    <a:pt x="636" y="369"/>
                  </a:lnTo>
                  <a:lnTo>
                    <a:pt x="641" y="359"/>
                  </a:lnTo>
                  <a:lnTo>
                    <a:pt x="645" y="350"/>
                  </a:lnTo>
                  <a:lnTo>
                    <a:pt x="647" y="346"/>
                  </a:lnTo>
                  <a:lnTo>
                    <a:pt x="647" y="346"/>
                  </a:lnTo>
                  <a:lnTo>
                    <a:pt x="648" y="344"/>
                  </a:lnTo>
                  <a:lnTo>
                    <a:pt x="649" y="342"/>
                  </a:lnTo>
                  <a:lnTo>
                    <a:pt x="649" y="335"/>
                  </a:lnTo>
                  <a:lnTo>
                    <a:pt x="649" y="328"/>
                  </a:lnTo>
                  <a:lnTo>
                    <a:pt x="649" y="328"/>
                  </a:lnTo>
                  <a:lnTo>
                    <a:pt x="649" y="323"/>
                  </a:lnTo>
                  <a:lnTo>
                    <a:pt x="649" y="320"/>
                  </a:lnTo>
                  <a:lnTo>
                    <a:pt x="649" y="320"/>
                  </a:lnTo>
                  <a:lnTo>
                    <a:pt x="650" y="320"/>
                  </a:lnTo>
                  <a:lnTo>
                    <a:pt x="651" y="321"/>
                  </a:lnTo>
                  <a:lnTo>
                    <a:pt x="652" y="323"/>
                  </a:lnTo>
                  <a:lnTo>
                    <a:pt x="652" y="323"/>
                  </a:lnTo>
                  <a:lnTo>
                    <a:pt x="651" y="327"/>
                  </a:lnTo>
                  <a:lnTo>
                    <a:pt x="652" y="328"/>
                  </a:lnTo>
                  <a:lnTo>
                    <a:pt x="655" y="329"/>
                  </a:lnTo>
                  <a:lnTo>
                    <a:pt x="655" y="329"/>
                  </a:lnTo>
                  <a:lnTo>
                    <a:pt x="653" y="333"/>
                  </a:lnTo>
                  <a:lnTo>
                    <a:pt x="653" y="335"/>
                  </a:lnTo>
                  <a:lnTo>
                    <a:pt x="653" y="335"/>
                  </a:lnTo>
                  <a:lnTo>
                    <a:pt x="655" y="335"/>
                  </a:lnTo>
                  <a:lnTo>
                    <a:pt x="657" y="334"/>
                  </a:lnTo>
                  <a:lnTo>
                    <a:pt x="658" y="332"/>
                  </a:lnTo>
                  <a:lnTo>
                    <a:pt x="658" y="332"/>
                  </a:lnTo>
                  <a:lnTo>
                    <a:pt x="659" y="330"/>
                  </a:lnTo>
                  <a:lnTo>
                    <a:pt x="660" y="329"/>
                  </a:lnTo>
                  <a:lnTo>
                    <a:pt x="659" y="328"/>
                  </a:lnTo>
                  <a:lnTo>
                    <a:pt x="659" y="327"/>
                  </a:lnTo>
                  <a:lnTo>
                    <a:pt x="657" y="324"/>
                  </a:lnTo>
                  <a:lnTo>
                    <a:pt x="656" y="324"/>
                  </a:lnTo>
                  <a:lnTo>
                    <a:pt x="656" y="324"/>
                  </a:lnTo>
                  <a:close/>
                  <a:moveTo>
                    <a:pt x="542" y="151"/>
                  </a:moveTo>
                  <a:lnTo>
                    <a:pt x="542" y="151"/>
                  </a:lnTo>
                  <a:lnTo>
                    <a:pt x="545" y="153"/>
                  </a:lnTo>
                  <a:lnTo>
                    <a:pt x="545" y="154"/>
                  </a:lnTo>
                  <a:lnTo>
                    <a:pt x="543" y="157"/>
                  </a:lnTo>
                  <a:lnTo>
                    <a:pt x="543" y="157"/>
                  </a:lnTo>
                  <a:lnTo>
                    <a:pt x="542" y="151"/>
                  </a:lnTo>
                  <a:lnTo>
                    <a:pt x="542" y="151"/>
                  </a:lnTo>
                  <a:close/>
                  <a:moveTo>
                    <a:pt x="553" y="76"/>
                  </a:moveTo>
                  <a:lnTo>
                    <a:pt x="553" y="76"/>
                  </a:lnTo>
                  <a:lnTo>
                    <a:pt x="548" y="74"/>
                  </a:lnTo>
                  <a:lnTo>
                    <a:pt x="543" y="69"/>
                  </a:lnTo>
                  <a:lnTo>
                    <a:pt x="543" y="69"/>
                  </a:lnTo>
                  <a:lnTo>
                    <a:pt x="546" y="70"/>
                  </a:lnTo>
                  <a:lnTo>
                    <a:pt x="549" y="73"/>
                  </a:lnTo>
                  <a:lnTo>
                    <a:pt x="553" y="76"/>
                  </a:lnTo>
                  <a:lnTo>
                    <a:pt x="553" y="76"/>
                  </a:lnTo>
                  <a:close/>
                  <a:moveTo>
                    <a:pt x="274" y="956"/>
                  </a:moveTo>
                  <a:lnTo>
                    <a:pt x="274" y="956"/>
                  </a:lnTo>
                  <a:lnTo>
                    <a:pt x="270" y="951"/>
                  </a:lnTo>
                  <a:lnTo>
                    <a:pt x="270" y="947"/>
                  </a:lnTo>
                  <a:lnTo>
                    <a:pt x="272" y="946"/>
                  </a:lnTo>
                  <a:lnTo>
                    <a:pt x="274" y="945"/>
                  </a:lnTo>
                  <a:lnTo>
                    <a:pt x="274" y="945"/>
                  </a:lnTo>
                  <a:lnTo>
                    <a:pt x="273" y="944"/>
                  </a:lnTo>
                  <a:lnTo>
                    <a:pt x="274" y="945"/>
                  </a:lnTo>
                  <a:lnTo>
                    <a:pt x="274" y="945"/>
                  </a:lnTo>
                  <a:lnTo>
                    <a:pt x="274" y="945"/>
                  </a:lnTo>
                  <a:lnTo>
                    <a:pt x="274" y="945"/>
                  </a:lnTo>
                  <a:lnTo>
                    <a:pt x="275" y="950"/>
                  </a:lnTo>
                  <a:lnTo>
                    <a:pt x="275" y="954"/>
                  </a:lnTo>
                  <a:lnTo>
                    <a:pt x="274" y="956"/>
                  </a:lnTo>
                  <a:lnTo>
                    <a:pt x="274" y="956"/>
                  </a:lnTo>
                  <a:close/>
                  <a:moveTo>
                    <a:pt x="366" y="523"/>
                  </a:moveTo>
                  <a:lnTo>
                    <a:pt x="366" y="523"/>
                  </a:lnTo>
                  <a:lnTo>
                    <a:pt x="355" y="548"/>
                  </a:lnTo>
                  <a:lnTo>
                    <a:pt x="339" y="584"/>
                  </a:lnTo>
                  <a:lnTo>
                    <a:pt x="339" y="584"/>
                  </a:lnTo>
                  <a:lnTo>
                    <a:pt x="338" y="582"/>
                  </a:lnTo>
                  <a:lnTo>
                    <a:pt x="337" y="573"/>
                  </a:lnTo>
                  <a:lnTo>
                    <a:pt x="337" y="573"/>
                  </a:lnTo>
                  <a:lnTo>
                    <a:pt x="337" y="565"/>
                  </a:lnTo>
                  <a:lnTo>
                    <a:pt x="335" y="558"/>
                  </a:lnTo>
                  <a:lnTo>
                    <a:pt x="330" y="540"/>
                  </a:lnTo>
                  <a:lnTo>
                    <a:pt x="330" y="540"/>
                  </a:lnTo>
                  <a:lnTo>
                    <a:pt x="330" y="532"/>
                  </a:lnTo>
                  <a:lnTo>
                    <a:pt x="330" y="514"/>
                  </a:lnTo>
                  <a:lnTo>
                    <a:pt x="330" y="514"/>
                  </a:lnTo>
                  <a:lnTo>
                    <a:pt x="330" y="481"/>
                  </a:lnTo>
                  <a:lnTo>
                    <a:pt x="330" y="481"/>
                  </a:lnTo>
                  <a:lnTo>
                    <a:pt x="344" y="481"/>
                  </a:lnTo>
                  <a:lnTo>
                    <a:pt x="355" y="481"/>
                  </a:lnTo>
                  <a:lnTo>
                    <a:pt x="363" y="482"/>
                  </a:lnTo>
                  <a:lnTo>
                    <a:pt x="363" y="482"/>
                  </a:lnTo>
                  <a:lnTo>
                    <a:pt x="367" y="485"/>
                  </a:lnTo>
                  <a:lnTo>
                    <a:pt x="370" y="488"/>
                  </a:lnTo>
                  <a:lnTo>
                    <a:pt x="370" y="488"/>
                  </a:lnTo>
                  <a:lnTo>
                    <a:pt x="371" y="491"/>
                  </a:lnTo>
                  <a:lnTo>
                    <a:pt x="372" y="494"/>
                  </a:lnTo>
                  <a:lnTo>
                    <a:pt x="373" y="495"/>
                  </a:lnTo>
                  <a:lnTo>
                    <a:pt x="373" y="495"/>
                  </a:lnTo>
                  <a:lnTo>
                    <a:pt x="370" y="507"/>
                  </a:lnTo>
                  <a:lnTo>
                    <a:pt x="366" y="523"/>
                  </a:lnTo>
                  <a:lnTo>
                    <a:pt x="366" y="523"/>
                  </a:lnTo>
                  <a:close/>
                  <a:moveTo>
                    <a:pt x="481" y="116"/>
                  </a:moveTo>
                  <a:lnTo>
                    <a:pt x="481" y="116"/>
                  </a:lnTo>
                  <a:lnTo>
                    <a:pt x="478" y="116"/>
                  </a:lnTo>
                  <a:lnTo>
                    <a:pt x="478" y="115"/>
                  </a:lnTo>
                  <a:lnTo>
                    <a:pt x="477" y="113"/>
                  </a:lnTo>
                  <a:lnTo>
                    <a:pt x="477" y="113"/>
                  </a:lnTo>
                  <a:lnTo>
                    <a:pt x="478" y="111"/>
                  </a:lnTo>
                  <a:lnTo>
                    <a:pt x="481" y="111"/>
                  </a:lnTo>
                  <a:lnTo>
                    <a:pt x="483" y="111"/>
                  </a:lnTo>
                  <a:lnTo>
                    <a:pt x="483" y="111"/>
                  </a:lnTo>
                  <a:lnTo>
                    <a:pt x="483" y="113"/>
                  </a:lnTo>
                  <a:lnTo>
                    <a:pt x="482" y="115"/>
                  </a:lnTo>
                  <a:lnTo>
                    <a:pt x="481" y="116"/>
                  </a:lnTo>
                  <a:lnTo>
                    <a:pt x="481" y="116"/>
                  </a:lnTo>
                  <a:close/>
                  <a:moveTo>
                    <a:pt x="653" y="321"/>
                  </a:moveTo>
                  <a:lnTo>
                    <a:pt x="653" y="321"/>
                  </a:lnTo>
                  <a:lnTo>
                    <a:pt x="649" y="305"/>
                  </a:lnTo>
                  <a:lnTo>
                    <a:pt x="644" y="286"/>
                  </a:lnTo>
                  <a:lnTo>
                    <a:pt x="644" y="286"/>
                  </a:lnTo>
                  <a:lnTo>
                    <a:pt x="640" y="276"/>
                  </a:lnTo>
                  <a:lnTo>
                    <a:pt x="639" y="268"/>
                  </a:lnTo>
                  <a:lnTo>
                    <a:pt x="638" y="261"/>
                  </a:lnTo>
                  <a:lnTo>
                    <a:pt x="638" y="261"/>
                  </a:lnTo>
                  <a:lnTo>
                    <a:pt x="639" y="261"/>
                  </a:lnTo>
                  <a:lnTo>
                    <a:pt x="640" y="263"/>
                  </a:lnTo>
                  <a:lnTo>
                    <a:pt x="644" y="268"/>
                  </a:lnTo>
                  <a:lnTo>
                    <a:pt x="646" y="275"/>
                  </a:lnTo>
                  <a:lnTo>
                    <a:pt x="646" y="275"/>
                  </a:lnTo>
                  <a:lnTo>
                    <a:pt x="649" y="295"/>
                  </a:lnTo>
                  <a:lnTo>
                    <a:pt x="653" y="319"/>
                  </a:lnTo>
                  <a:lnTo>
                    <a:pt x="653" y="319"/>
                  </a:lnTo>
                  <a:lnTo>
                    <a:pt x="653" y="320"/>
                  </a:lnTo>
                  <a:lnTo>
                    <a:pt x="653" y="320"/>
                  </a:lnTo>
                  <a:lnTo>
                    <a:pt x="653" y="321"/>
                  </a:lnTo>
                  <a:lnTo>
                    <a:pt x="653" y="321"/>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48" name="Freeform 53"/>
            <p:cNvSpPr>
              <a:spLocks noEditPoints="1"/>
            </p:cNvSpPr>
            <p:nvPr/>
          </p:nvSpPr>
          <p:spPr bwMode="auto">
            <a:xfrm>
              <a:off x="5003026" y="1526595"/>
              <a:ext cx="298177" cy="770018"/>
            </a:xfrm>
            <a:custGeom>
              <a:avLst/>
              <a:gdLst/>
              <a:ahLst/>
              <a:cxnLst>
                <a:cxn ang="0">
                  <a:pos x="420" y="260"/>
                </a:cxn>
                <a:cxn ang="0">
                  <a:pos x="390" y="230"/>
                </a:cxn>
                <a:cxn ang="0">
                  <a:pos x="351" y="143"/>
                </a:cxn>
                <a:cxn ang="0">
                  <a:pos x="314" y="90"/>
                </a:cxn>
                <a:cxn ang="0">
                  <a:pos x="311" y="28"/>
                </a:cxn>
                <a:cxn ang="0">
                  <a:pos x="287" y="5"/>
                </a:cxn>
                <a:cxn ang="0">
                  <a:pos x="225" y="10"/>
                </a:cxn>
                <a:cxn ang="0">
                  <a:pos x="208" y="25"/>
                </a:cxn>
                <a:cxn ang="0">
                  <a:pos x="201" y="50"/>
                </a:cxn>
                <a:cxn ang="0">
                  <a:pos x="193" y="111"/>
                </a:cxn>
                <a:cxn ang="0">
                  <a:pos x="199" y="158"/>
                </a:cxn>
                <a:cxn ang="0">
                  <a:pos x="198" y="189"/>
                </a:cxn>
                <a:cxn ang="0">
                  <a:pos x="164" y="159"/>
                </a:cxn>
                <a:cxn ang="0">
                  <a:pos x="127" y="137"/>
                </a:cxn>
                <a:cxn ang="0">
                  <a:pos x="116" y="175"/>
                </a:cxn>
                <a:cxn ang="0">
                  <a:pos x="120" y="198"/>
                </a:cxn>
                <a:cxn ang="0">
                  <a:pos x="105" y="164"/>
                </a:cxn>
                <a:cxn ang="0">
                  <a:pos x="120" y="136"/>
                </a:cxn>
                <a:cxn ang="0">
                  <a:pos x="106" y="80"/>
                </a:cxn>
                <a:cxn ang="0">
                  <a:pos x="42" y="59"/>
                </a:cxn>
                <a:cxn ang="0">
                  <a:pos x="11" y="59"/>
                </a:cxn>
                <a:cxn ang="0">
                  <a:pos x="0" y="113"/>
                </a:cxn>
                <a:cxn ang="0">
                  <a:pos x="28" y="168"/>
                </a:cxn>
                <a:cxn ang="0">
                  <a:pos x="22" y="207"/>
                </a:cxn>
                <a:cxn ang="0">
                  <a:pos x="54" y="290"/>
                </a:cxn>
                <a:cxn ang="0">
                  <a:pos x="79" y="362"/>
                </a:cxn>
                <a:cxn ang="0">
                  <a:pos x="94" y="400"/>
                </a:cxn>
                <a:cxn ang="0">
                  <a:pos x="115" y="457"/>
                </a:cxn>
                <a:cxn ang="0">
                  <a:pos x="105" y="506"/>
                </a:cxn>
                <a:cxn ang="0">
                  <a:pos x="127" y="550"/>
                </a:cxn>
                <a:cxn ang="0">
                  <a:pos x="107" y="623"/>
                </a:cxn>
                <a:cxn ang="0">
                  <a:pos x="90" y="695"/>
                </a:cxn>
                <a:cxn ang="0">
                  <a:pos x="77" y="751"/>
                </a:cxn>
                <a:cxn ang="0">
                  <a:pos x="97" y="854"/>
                </a:cxn>
                <a:cxn ang="0">
                  <a:pos x="171" y="1043"/>
                </a:cxn>
                <a:cxn ang="0">
                  <a:pos x="149" y="1052"/>
                </a:cxn>
                <a:cxn ang="0">
                  <a:pos x="154" y="1081"/>
                </a:cxn>
                <a:cxn ang="0">
                  <a:pos x="124" y="1117"/>
                </a:cxn>
                <a:cxn ang="0">
                  <a:pos x="124" y="1160"/>
                </a:cxn>
                <a:cxn ang="0">
                  <a:pos x="203" y="1128"/>
                </a:cxn>
                <a:cxn ang="0">
                  <a:pos x="247" y="1122"/>
                </a:cxn>
                <a:cxn ang="0">
                  <a:pos x="205" y="1161"/>
                </a:cxn>
                <a:cxn ang="0">
                  <a:pos x="370" y="1164"/>
                </a:cxn>
                <a:cxn ang="0">
                  <a:pos x="362" y="1086"/>
                </a:cxn>
                <a:cxn ang="0">
                  <a:pos x="335" y="907"/>
                </a:cxn>
                <a:cxn ang="0">
                  <a:pos x="344" y="762"/>
                </a:cxn>
                <a:cxn ang="0">
                  <a:pos x="339" y="620"/>
                </a:cxn>
                <a:cxn ang="0">
                  <a:pos x="356" y="554"/>
                </a:cxn>
                <a:cxn ang="0">
                  <a:pos x="351" y="459"/>
                </a:cxn>
                <a:cxn ang="0">
                  <a:pos x="452" y="355"/>
                </a:cxn>
                <a:cxn ang="0">
                  <a:pos x="159" y="1069"/>
                </a:cxn>
                <a:cxn ang="0">
                  <a:pos x="161" y="300"/>
                </a:cxn>
                <a:cxn ang="0">
                  <a:pos x="158" y="504"/>
                </a:cxn>
                <a:cxn ang="0">
                  <a:pos x="153" y="471"/>
                </a:cxn>
                <a:cxn ang="0">
                  <a:pos x="272" y="1081"/>
                </a:cxn>
                <a:cxn ang="0">
                  <a:pos x="251" y="1040"/>
                </a:cxn>
                <a:cxn ang="0">
                  <a:pos x="201" y="926"/>
                </a:cxn>
                <a:cxn ang="0">
                  <a:pos x="156" y="768"/>
                </a:cxn>
                <a:cxn ang="0">
                  <a:pos x="217" y="771"/>
                </a:cxn>
                <a:cxn ang="0">
                  <a:pos x="253" y="888"/>
                </a:cxn>
                <a:cxn ang="0">
                  <a:pos x="373" y="240"/>
                </a:cxn>
                <a:cxn ang="0">
                  <a:pos x="375" y="237"/>
                </a:cxn>
                <a:cxn ang="0">
                  <a:pos x="405" y="262"/>
                </a:cxn>
              </a:cxnLst>
              <a:rect l="0" t="0" r="r" b="b"/>
              <a:pathLst>
                <a:path w="453" h="1174">
                  <a:moveTo>
                    <a:pt x="444" y="318"/>
                  </a:moveTo>
                  <a:lnTo>
                    <a:pt x="444" y="318"/>
                  </a:lnTo>
                  <a:lnTo>
                    <a:pt x="443" y="312"/>
                  </a:lnTo>
                  <a:lnTo>
                    <a:pt x="440" y="307"/>
                  </a:lnTo>
                  <a:lnTo>
                    <a:pt x="437" y="302"/>
                  </a:lnTo>
                  <a:lnTo>
                    <a:pt x="432" y="298"/>
                  </a:lnTo>
                  <a:lnTo>
                    <a:pt x="426" y="291"/>
                  </a:lnTo>
                  <a:lnTo>
                    <a:pt x="422" y="289"/>
                  </a:lnTo>
                  <a:lnTo>
                    <a:pt x="422" y="289"/>
                  </a:lnTo>
                  <a:lnTo>
                    <a:pt x="420" y="286"/>
                  </a:lnTo>
                  <a:lnTo>
                    <a:pt x="417" y="281"/>
                  </a:lnTo>
                  <a:lnTo>
                    <a:pt x="411" y="277"/>
                  </a:lnTo>
                  <a:lnTo>
                    <a:pt x="411" y="277"/>
                  </a:lnTo>
                  <a:lnTo>
                    <a:pt x="411" y="276"/>
                  </a:lnTo>
                  <a:lnTo>
                    <a:pt x="413" y="273"/>
                  </a:lnTo>
                  <a:lnTo>
                    <a:pt x="416" y="267"/>
                  </a:lnTo>
                  <a:lnTo>
                    <a:pt x="420" y="260"/>
                  </a:lnTo>
                  <a:lnTo>
                    <a:pt x="420" y="260"/>
                  </a:lnTo>
                  <a:lnTo>
                    <a:pt x="421" y="256"/>
                  </a:lnTo>
                  <a:lnTo>
                    <a:pt x="422" y="253"/>
                  </a:lnTo>
                  <a:lnTo>
                    <a:pt x="422" y="245"/>
                  </a:lnTo>
                  <a:lnTo>
                    <a:pt x="421" y="235"/>
                  </a:lnTo>
                  <a:lnTo>
                    <a:pt x="421" y="235"/>
                  </a:lnTo>
                  <a:lnTo>
                    <a:pt x="419" y="229"/>
                  </a:lnTo>
                  <a:lnTo>
                    <a:pt x="417" y="226"/>
                  </a:lnTo>
                  <a:lnTo>
                    <a:pt x="415" y="223"/>
                  </a:lnTo>
                  <a:lnTo>
                    <a:pt x="414" y="223"/>
                  </a:lnTo>
                  <a:lnTo>
                    <a:pt x="414" y="223"/>
                  </a:lnTo>
                  <a:lnTo>
                    <a:pt x="411" y="222"/>
                  </a:lnTo>
                  <a:lnTo>
                    <a:pt x="409" y="222"/>
                  </a:lnTo>
                  <a:lnTo>
                    <a:pt x="403" y="224"/>
                  </a:lnTo>
                  <a:lnTo>
                    <a:pt x="395" y="228"/>
                  </a:lnTo>
                  <a:lnTo>
                    <a:pt x="395" y="228"/>
                  </a:lnTo>
                  <a:lnTo>
                    <a:pt x="390" y="230"/>
                  </a:lnTo>
                  <a:lnTo>
                    <a:pt x="386" y="233"/>
                  </a:lnTo>
                  <a:lnTo>
                    <a:pt x="385" y="235"/>
                  </a:lnTo>
                  <a:lnTo>
                    <a:pt x="385" y="237"/>
                  </a:lnTo>
                  <a:lnTo>
                    <a:pt x="384" y="239"/>
                  </a:lnTo>
                  <a:lnTo>
                    <a:pt x="384" y="239"/>
                  </a:lnTo>
                  <a:lnTo>
                    <a:pt x="383" y="234"/>
                  </a:lnTo>
                  <a:lnTo>
                    <a:pt x="383" y="234"/>
                  </a:lnTo>
                  <a:lnTo>
                    <a:pt x="376" y="218"/>
                  </a:lnTo>
                  <a:lnTo>
                    <a:pt x="373" y="208"/>
                  </a:lnTo>
                  <a:lnTo>
                    <a:pt x="373" y="208"/>
                  </a:lnTo>
                  <a:lnTo>
                    <a:pt x="371" y="199"/>
                  </a:lnTo>
                  <a:lnTo>
                    <a:pt x="368" y="187"/>
                  </a:lnTo>
                  <a:lnTo>
                    <a:pt x="363" y="171"/>
                  </a:lnTo>
                  <a:lnTo>
                    <a:pt x="363" y="171"/>
                  </a:lnTo>
                  <a:lnTo>
                    <a:pt x="359" y="160"/>
                  </a:lnTo>
                  <a:lnTo>
                    <a:pt x="356" y="151"/>
                  </a:lnTo>
                  <a:lnTo>
                    <a:pt x="351" y="143"/>
                  </a:lnTo>
                  <a:lnTo>
                    <a:pt x="347" y="138"/>
                  </a:lnTo>
                  <a:lnTo>
                    <a:pt x="339" y="131"/>
                  </a:lnTo>
                  <a:lnTo>
                    <a:pt x="336" y="129"/>
                  </a:lnTo>
                  <a:lnTo>
                    <a:pt x="336" y="129"/>
                  </a:lnTo>
                  <a:lnTo>
                    <a:pt x="332" y="126"/>
                  </a:lnTo>
                  <a:lnTo>
                    <a:pt x="326" y="125"/>
                  </a:lnTo>
                  <a:lnTo>
                    <a:pt x="322" y="125"/>
                  </a:lnTo>
                  <a:lnTo>
                    <a:pt x="322" y="125"/>
                  </a:lnTo>
                  <a:lnTo>
                    <a:pt x="319" y="123"/>
                  </a:lnTo>
                  <a:lnTo>
                    <a:pt x="317" y="122"/>
                  </a:lnTo>
                  <a:lnTo>
                    <a:pt x="312" y="120"/>
                  </a:lnTo>
                  <a:lnTo>
                    <a:pt x="305" y="120"/>
                  </a:lnTo>
                  <a:lnTo>
                    <a:pt x="305" y="117"/>
                  </a:lnTo>
                  <a:lnTo>
                    <a:pt x="305" y="117"/>
                  </a:lnTo>
                  <a:lnTo>
                    <a:pt x="307" y="112"/>
                  </a:lnTo>
                  <a:lnTo>
                    <a:pt x="311" y="102"/>
                  </a:lnTo>
                  <a:lnTo>
                    <a:pt x="314" y="90"/>
                  </a:lnTo>
                  <a:lnTo>
                    <a:pt x="314" y="90"/>
                  </a:lnTo>
                  <a:lnTo>
                    <a:pt x="316" y="80"/>
                  </a:lnTo>
                  <a:lnTo>
                    <a:pt x="317" y="69"/>
                  </a:lnTo>
                  <a:lnTo>
                    <a:pt x="317" y="55"/>
                  </a:lnTo>
                  <a:lnTo>
                    <a:pt x="317" y="55"/>
                  </a:lnTo>
                  <a:lnTo>
                    <a:pt x="317" y="49"/>
                  </a:lnTo>
                  <a:lnTo>
                    <a:pt x="316" y="45"/>
                  </a:lnTo>
                  <a:lnTo>
                    <a:pt x="313" y="37"/>
                  </a:lnTo>
                  <a:lnTo>
                    <a:pt x="310" y="32"/>
                  </a:lnTo>
                  <a:lnTo>
                    <a:pt x="309" y="31"/>
                  </a:lnTo>
                  <a:lnTo>
                    <a:pt x="309" y="31"/>
                  </a:lnTo>
                  <a:lnTo>
                    <a:pt x="311" y="31"/>
                  </a:lnTo>
                  <a:lnTo>
                    <a:pt x="313" y="32"/>
                  </a:lnTo>
                  <a:lnTo>
                    <a:pt x="314" y="34"/>
                  </a:lnTo>
                  <a:lnTo>
                    <a:pt x="314" y="34"/>
                  </a:lnTo>
                  <a:lnTo>
                    <a:pt x="313" y="31"/>
                  </a:lnTo>
                  <a:lnTo>
                    <a:pt x="311" y="28"/>
                  </a:lnTo>
                  <a:lnTo>
                    <a:pt x="309" y="26"/>
                  </a:lnTo>
                  <a:lnTo>
                    <a:pt x="309" y="26"/>
                  </a:lnTo>
                  <a:lnTo>
                    <a:pt x="307" y="23"/>
                  </a:lnTo>
                  <a:lnTo>
                    <a:pt x="306" y="20"/>
                  </a:lnTo>
                  <a:lnTo>
                    <a:pt x="303" y="14"/>
                  </a:lnTo>
                  <a:lnTo>
                    <a:pt x="299" y="12"/>
                  </a:lnTo>
                  <a:lnTo>
                    <a:pt x="298" y="11"/>
                  </a:lnTo>
                  <a:lnTo>
                    <a:pt x="298" y="11"/>
                  </a:lnTo>
                  <a:lnTo>
                    <a:pt x="294" y="10"/>
                  </a:lnTo>
                  <a:lnTo>
                    <a:pt x="293" y="10"/>
                  </a:lnTo>
                  <a:lnTo>
                    <a:pt x="293" y="10"/>
                  </a:lnTo>
                  <a:lnTo>
                    <a:pt x="291" y="7"/>
                  </a:lnTo>
                  <a:lnTo>
                    <a:pt x="289" y="4"/>
                  </a:lnTo>
                  <a:lnTo>
                    <a:pt x="287" y="2"/>
                  </a:lnTo>
                  <a:lnTo>
                    <a:pt x="287" y="2"/>
                  </a:lnTo>
                  <a:lnTo>
                    <a:pt x="287" y="4"/>
                  </a:lnTo>
                  <a:lnTo>
                    <a:pt x="287" y="5"/>
                  </a:lnTo>
                  <a:lnTo>
                    <a:pt x="286" y="5"/>
                  </a:lnTo>
                  <a:lnTo>
                    <a:pt x="286" y="5"/>
                  </a:lnTo>
                  <a:lnTo>
                    <a:pt x="283" y="3"/>
                  </a:lnTo>
                  <a:lnTo>
                    <a:pt x="281" y="2"/>
                  </a:lnTo>
                  <a:lnTo>
                    <a:pt x="278" y="1"/>
                  </a:lnTo>
                  <a:lnTo>
                    <a:pt x="278" y="1"/>
                  </a:lnTo>
                  <a:lnTo>
                    <a:pt x="274" y="1"/>
                  </a:lnTo>
                  <a:lnTo>
                    <a:pt x="269" y="1"/>
                  </a:lnTo>
                  <a:lnTo>
                    <a:pt x="269" y="1"/>
                  </a:lnTo>
                  <a:lnTo>
                    <a:pt x="265" y="0"/>
                  </a:lnTo>
                  <a:lnTo>
                    <a:pt x="260" y="0"/>
                  </a:lnTo>
                  <a:lnTo>
                    <a:pt x="255" y="1"/>
                  </a:lnTo>
                  <a:lnTo>
                    <a:pt x="255" y="1"/>
                  </a:lnTo>
                  <a:lnTo>
                    <a:pt x="247" y="2"/>
                  </a:lnTo>
                  <a:lnTo>
                    <a:pt x="242" y="3"/>
                  </a:lnTo>
                  <a:lnTo>
                    <a:pt x="232" y="7"/>
                  </a:lnTo>
                  <a:lnTo>
                    <a:pt x="225" y="10"/>
                  </a:lnTo>
                  <a:lnTo>
                    <a:pt x="223" y="11"/>
                  </a:lnTo>
                  <a:lnTo>
                    <a:pt x="223" y="11"/>
                  </a:lnTo>
                  <a:lnTo>
                    <a:pt x="218" y="15"/>
                  </a:lnTo>
                  <a:lnTo>
                    <a:pt x="214" y="19"/>
                  </a:lnTo>
                  <a:lnTo>
                    <a:pt x="211" y="23"/>
                  </a:lnTo>
                  <a:lnTo>
                    <a:pt x="211" y="23"/>
                  </a:lnTo>
                  <a:lnTo>
                    <a:pt x="211" y="21"/>
                  </a:lnTo>
                  <a:lnTo>
                    <a:pt x="212" y="19"/>
                  </a:lnTo>
                  <a:lnTo>
                    <a:pt x="214" y="15"/>
                  </a:lnTo>
                  <a:lnTo>
                    <a:pt x="218" y="13"/>
                  </a:lnTo>
                  <a:lnTo>
                    <a:pt x="218" y="13"/>
                  </a:lnTo>
                  <a:lnTo>
                    <a:pt x="213" y="14"/>
                  </a:lnTo>
                  <a:lnTo>
                    <a:pt x="211" y="16"/>
                  </a:lnTo>
                  <a:lnTo>
                    <a:pt x="209" y="19"/>
                  </a:lnTo>
                  <a:lnTo>
                    <a:pt x="208" y="21"/>
                  </a:lnTo>
                  <a:lnTo>
                    <a:pt x="208" y="24"/>
                  </a:lnTo>
                  <a:lnTo>
                    <a:pt x="208" y="25"/>
                  </a:lnTo>
                  <a:lnTo>
                    <a:pt x="208" y="25"/>
                  </a:lnTo>
                  <a:lnTo>
                    <a:pt x="206" y="27"/>
                  </a:lnTo>
                  <a:lnTo>
                    <a:pt x="205" y="28"/>
                  </a:lnTo>
                  <a:lnTo>
                    <a:pt x="203" y="31"/>
                  </a:lnTo>
                  <a:lnTo>
                    <a:pt x="203" y="31"/>
                  </a:lnTo>
                  <a:lnTo>
                    <a:pt x="202" y="26"/>
                  </a:lnTo>
                  <a:lnTo>
                    <a:pt x="202" y="22"/>
                  </a:lnTo>
                  <a:lnTo>
                    <a:pt x="202" y="22"/>
                  </a:lnTo>
                  <a:lnTo>
                    <a:pt x="201" y="25"/>
                  </a:lnTo>
                  <a:lnTo>
                    <a:pt x="201" y="30"/>
                  </a:lnTo>
                  <a:lnTo>
                    <a:pt x="201" y="34"/>
                  </a:lnTo>
                  <a:lnTo>
                    <a:pt x="201" y="34"/>
                  </a:lnTo>
                  <a:lnTo>
                    <a:pt x="200" y="36"/>
                  </a:lnTo>
                  <a:lnTo>
                    <a:pt x="199" y="39"/>
                  </a:lnTo>
                  <a:lnTo>
                    <a:pt x="199" y="45"/>
                  </a:lnTo>
                  <a:lnTo>
                    <a:pt x="200" y="48"/>
                  </a:lnTo>
                  <a:lnTo>
                    <a:pt x="201" y="50"/>
                  </a:lnTo>
                  <a:lnTo>
                    <a:pt x="201" y="50"/>
                  </a:lnTo>
                  <a:lnTo>
                    <a:pt x="199" y="55"/>
                  </a:lnTo>
                  <a:lnTo>
                    <a:pt x="197" y="61"/>
                  </a:lnTo>
                  <a:lnTo>
                    <a:pt x="196" y="69"/>
                  </a:lnTo>
                  <a:lnTo>
                    <a:pt x="196" y="69"/>
                  </a:lnTo>
                  <a:lnTo>
                    <a:pt x="193" y="69"/>
                  </a:lnTo>
                  <a:lnTo>
                    <a:pt x="190" y="70"/>
                  </a:lnTo>
                  <a:lnTo>
                    <a:pt x="190" y="70"/>
                  </a:lnTo>
                  <a:lnTo>
                    <a:pt x="190" y="74"/>
                  </a:lnTo>
                  <a:lnTo>
                    <a:pt x="190" y="79"/>
                  </a:lnTo>
                  <a:lnTo>
                    <a:pt x="193" y="87"/>
                  </a:lnTo>
                  <a:lnTo>
                    <a:pt x="195" y="93"/>
                  </a:lnTo>
                  <a:lnTo>
                    <a:pt x="196" y="95"/>
                  </a:lnTo>
                  <a:lnTo>
                    <a:pt x="196" y="95"/>
                  </a:lnTo>
                  <a:lnTo>
                    <a:pt x="196" y="101"/>
                  </a:lnTo>
                  <a:lnTo>
                    <a:pt x="197" y="104"/>
                  </a:lnTo>
                  <a:lnTo>
                    <a:pt x="193" y="111"/>
                  </a:lnTo>
                  <a:lnTo>
                    <a:pt x="193" y="111"/>
                  </a:lnTo>
                  <a:lnTo>
                    <a:pt x="191" y="113"/>
                  </a:lnTo>
                  <a:lnTo>
                    <a:pt x="191" y="115"/>
                  </a:lnTo>
                  <a:lnTo>
                    <a:pt x="193" y="117"/>
                  </a:lnTo>
                  <a:lnTo>
                    <a:pt x="194" y="118"/>
                  </a:lnTo>
                  <a:lnTo>
                    <a:pt x="197" y="120"/>
                  </a:lnTo>
                  <a:lnTo>
                    <a:pt x="198" y="120"/>
                  </a:lnTo>
                  <a:lnTo>
                    <a:pt x="198" y="120"/>
                  </a:lnTo>
                  <a:lnTo>
                    <a:pt x="198" y="129"/>
                  </a:lnTo>
                  <a:lnTo>
                    <a:pt x="198" y="135"/>
                  </a:lnTo>
                  <a:lnTo>
                    <a:pt x="198" y="135"/>
                  </a:lnTo>
                  <a:lnTo>
                    <a:pt x="198" y="141"/>
                  </a:lnTo>
                  <a:lnTo>
                    <a:pt x="198" y="147"/>
                  </a:lnTo>
                  <a:lnTo>
                    <a:pt x="198" y="147"/>
                  </a:lnTo>
                  <a:lnTo>
                    <a:pt x="197" y="151"/>
                  </a:lnTo>
                  <a:lnTo>
                    <a:pt x="198" y="154"/>
                  </a:lnTo>
                  <a:lnTo>
                    <a:pt x="199" y="158"/>
                  </a:lnTo>
                  <a:lnTo>
                    <a:pt x="201" y="160"/>
                  </a:lnTo>
                  <a:lnTo>
                    <a:pt x="207" y="162"/>
                  </a:lnTo>
                  <a:lnTo>
                    <a:pt x="209" y="163"/>
                  </a:lnTo>
                  <a:lnTo>
                    <a:pt x="209" y="163"/>
                  </a:lnTo>
                  <a:lnTo>
                    <a:pt x="209" y="169"/>
                  </a:lnTo>
                  <a:lnTo>
                    <a:pt x="207" y="168"/>
                  </a:lnTo>
                  <a:lnTo>
                    <a:pt x="207" y="168"/>
                  </a:lnTo>
                  <a:lnTo>
                    <a:pt x="202" y="166"/>
                  </a:lnTo>
                  <a:lnTo>
                    <a:pt x="201" y="166"/>
                  </a:lnTo>
                  <a:lnTo>
                    <a:pt x="200" y="168"/>
                  </a:lnTo>
                  <a:lnTo>
                    <a:pt x="201" y="169"/>
                  </a:lnTo>
                  <a:lnTo>
                    <a:pt x="201" y="170"/>
                  </a:lnTo>
                  <a:lnTo>
                    <a:pt x="201" y="170"/>
                  </a:lnTo>
                  <a:lnTo>
                    <a:pt x="202" y="173"/>
                  </a:lnTo>
                  <a:lnTo>
                    <a:pt x="202" y="177"/>
                  </a:lnTo>
                  <a:lnTo>
                    <a:pt x="200" y="184"/>
                  </a:lnTo>
                  <a:lnTo>
                    <a:pt x="198" y="189"/>
                  </a:lnTo>
                  <a:lnTo>
                    <a:pt x="196" y="192"/>
                  </a:lnTo>
                  <a:lnTo>
                    <a:pt x="195" y="193"/>
                  </a:lnTo>
                  <a:lnTo>
                    <a:pt x="195" y="193"/>
                  </a:lnTo>
                  <a:lnTo>
                    <a:pt x="190" y="189"/>
                  </a:lnTo>
                  <a:lnTo>
                    <a:pt x="186" y="188"/>
                  </a:lnTo>
                  <a:lnTo>
                    <a:pt x="181" y="187"/>
                  </a:lnTo>
                  <a:lnTo>
                    <a:pt x="181" y="187"/>
                  </a:lnTo>
                  <a:lnTo>
                    <a:pt x="177" y="181"/>
                  </a:lnTo>
                  <a:lnTo>
                    <a:pt x="174" y="175"/>
                  </a:lnTo>
                  <a:lnTo>
                    <a:pt x="170" y="172"/>
                  </a:lnTo>
                  <a:lnTo>
                    <a:pt x="170" y="172"/>
                  </a:lnTo>
                  <a:lnTo>
                    <a:pt x="170" y="169"/>
                  </a:lnTo>
                  <a:lnTo>
                    <a:pt x="167" y="166"/>
                  </a:lnTo>
                  <a:lnTo>
                    <a:pt x="166" y="166"/>
                  </a:lnTo>
                  <a:lnTo>
                    <a:pt x="166" y="166"/>
                  </a:lnTo>
                  <a:lnTo>
                    <a:pt x="165" y="162"/>
                  </a:lnTo>
                  <a:lnTo>
                    <a:pt x="164" y="159"/>
                  </a:lnTo>
                  <a:lnTo>
                    <a:pt x="164" y="159"/>
                  </a:lnTo>
                  <a:lnTo>
                    <a:pt x="163" y="154"/>
                  </a:lnTo>
                  <a:lnTo>
                    <a:pt x="162" y="151"/>
                  </a:lnTo>
                  <a:lnTo>
                    <a:pt x="159" y="146"/>
                  </a:lnTo>
                  <a:lnTo>
                    <a:pt x="155" y="141"/>
                  </a:lnTo>
                  <a:lnTo>
                    <a:pt x="154" y="140"/>
                  </a:lnTo>
                  <a:lnTo>
                    <a:pt x="154" y="140"/>
                  </a:lnTo>
                  <a:lnTo>
                    <a:pt x="151" y="137"/>
                  </a:lnTo>
                  <a:lnTo>
                    <a:pt x="147" y="134"/>
                  </a:lnTo>
                  <a:lnTo>
                    <a:pt x="142" y="131"/>
                  </a:lnTo>
                  <a:lnTo>
                    <a:pt x="142" y="131"/>
                  </a:lnTo>
                  <a:lnTo>
                    <a:pt x="138" y="129"/>
                  </a:lnTo>
                  <a:lnTo>
                    <a:pt x="135" y="129"/>
                  </a:lnTo>
                  <a:lnTo>
                    <a:pt x="131" y="130"/>
                  </a:lnTo>
                  <a:lnTo>
                    <a:pt x="130" y="131"/>
                  </a:lnTo>
                  <a:lnTo>
                    <a:pt x="128" y="135"/>
                  </a:lnTo>
                  <a:lnTo>
                    <a:pt x="127" y="137"/>
                  </a:lnTo>
                  <a:lnTo>
                    <a:pt x="127" y="137"/>
                  </a:lnTo>
                  <a:lnTo>
                    <a:pt x="124" y="138"/>
                  </a:lnTo>
                  <a:lnTo>
                    <a:pt x="121" y="140"/>
                  </a:lnTo>
                  <a:lnTo>
                    <a:pt x="120" y="142"/>
                  </a:lnTo>
                  <a:lnTo>
                    <a:pt x="119" y="145"/>
                  </a:lnTo>
                  <a:lnTo>
                    <a:pt x="119" y="148"/>
                  </a:lnTo>
                  <a:lnTo>
                    <a:pt x="119" y="149"/>
                  </a:lnTo>
                  <a:lnTo>
                    <a:pt x="119" y="149"/>
                  </a:lnTo>
                  <a:lnTo>
                    <a:pt x="117" y="153"/>
                  </a:lnTo>
                  <a:lnTo>
                    <a:pt x="116" y="157"/>
                  </a:lnTo>
                  <a:lnTo>
                    <a:pt x="116" y="162"/>
                  </a:lnTo>
                  <a:lnTo>
                    <a:pt x="116" y="162"/>
                  </a:lnTo>
                  <a:lnTo>
                    <a:pt x="115" y="164"/>
                  </a:lnTo>
                  <a:lnTo>
                    <a:pt x="115" y="168"/>
                  </a:lnTo>
                  <a:lnTo>
                    <a:pt x="116" y="172"/>
                  </a:lnTo>
                  <a:lnTo>
                    <a:pt x="116" y="172"/>
                  </a:lnTo>
                  <a:lnTo>
                    <a:pt x="116" y="175"/>
                  </a:lnTo>
                  <a:lnTo>
                    <a:pt x="118" y="178"/>
                  </a:lnTo>
                  <a:lnTo>
                    <a:pt x="122" y="184"/>
                  </a:lnTo>
                  <a:lnTo>
                    <a:pt x="129" y="189"/>
                  </a:lnTo>
                  <a:lnTo>
                    <a:pt x="130" y="191"/>
                  </a:lnTo>
                  <a:lnTo>
                    <a:pt x="130" y="191"/>
                  </a:lnTo>
                  <a:lnTo>
                    <a:pt x="130" y="194"/>
                  </a:lnTo>
                  <a:lnTo>
                    <a:pt x="131" y="196"/>
                  </a:lnTo>
                  <a:lnTo>
                    <a:pt x="131" y="196"/>
                  </a:lnTo>
                  <a:lnTo>
                    <a:pt x="129" y="199"/>
                  </a:lnTo>
                  <a:lnTo>
                    <a:pt x="127" y="204"/>
                  </a:lnTo>
                  <a:lnTo>
                    <a:pt x="125" y="209"/>
                  </a:lnTo>
                  <a:lnTo>
                    <a:pt x="125" y="209"/>
                  </a:lnTo>
                  <a:lnTo>
                    <a:pt x="124" y="205"/>
                  </a:lnTo>
                  <a:lnTo>
                    <a:pt x="122" y="201"/>
                  </a:lnTo>
                  <a:lnTo>
                    <a:pt x="122" y="201"/>
                  </a:lnTo>
                  <a:lnTo>
                    <a:pt x="122" y="200"/>
                  </a:lnTo>
                  <a:lnTo>
                    <a:pt x="120" y="198"/>
                  </a:lnTo>
                  <a:lnTo>
                    <a:pt x="118" y="196"/>
                  </a:lnTo>
                  <a:lnTo>
                    <a:pt x="118" y="196"/>
                  </a:lnTo>
                  <a:lnTo>
                    <a:pt x="118" y="193"/>
                  </a:lnTo>
                  <a:lnTo>
                    <a:pt x="116" y="189"/>
                  </a:lnTo>
                  <a:lnTo>
                    <a:pt x="110" y="183"/>
                  </a:lnTo>
                  <a:lnTo>
                    <a:pt x="102" y="176"/>
                  </a:lnTo>
                  <a:lnTo>
                    <a:pt x="102" y="176"/>
                  </a:lnTo>
                  <a:lnTo>
                    <a:pt x="103" y="173"/>
                  </a:lnTo>
                  <a:lnTo>
                    <a:pt x="103" y="172"/>
                  </a:lnTo>
                  <a:lnTo>
                    <a:pt x="103" y="172"/>
                  </a:lnTo>
                  <a:lnTo>
                    <a:pt x="104" y="170"/>
                  </a:lnTo>
                  <a:lnTo>
                    <a:pt x="105" y="169"/>
                  </a:lnTo>
                  <a:lnTo>
                    <a:pt x="105" y="169"/>
                  </a:lnTo>
                  <a:lnTo>
                    <a:pt x="106" y="168"/>
                  </a:lnTo>
                  <a:lnTo>
                    <a:pt x="106" y="165"/>
                  </a:lnTo>
                  <a:lnTo>
                    <a:pt x="105" y="164"/>
                  </a:lnTo>
                  <a:lnTo>
                    <a:pt x="105" y="164"/>
                  </a:lnTo>
                  <a:lnTo>
                    <a:pt x="104" y="162"/>
                  </a:lnTo>
                  <a:lnTo>
                    <a:pt x="104" y="161"/>
                  </a:lnTo>
                  <a:lnTo>
                    <a:pt x="105" y="158"/>
                  </a:lnTo>
                  <a:lnTo>
                    <a:pt x="108" y="154"/>
                  </a:lnTo>
                  <a:lnTo>
                    <a:pt x="108" y="154"/>
                  </a:lnTo>
                  <a:lnTo>
                    <a:pt x="112" y="152"/>
                  </a:lnTo>
                  <a:lnTo>
                    <a:pt x="113" y="150"/>
                  </a:lnTo>
                  <a:lnTo>
                    <a:pt x="114" y="147"/>
                  </a:lnTo>
                  <a:lnTo>
                    <a:pt x="114" y="147"/>
                  </a:lnTo>
                  <a:lnTo>
                    <a:pt x="114" y="145"/>
                  </a:lnTo>
                  <a:lnTo>
                    <a:pt x="114" y="142"/>
                  </a:lnTo>
                  <a:lnTo>
                    <a:pt x="115" y="141"/>
                  </a:lnTo>
                  <a:lnTo>
                    <a:pt x="115" y="141"/>
                  </a:lnTo>
                  <a:lnTo>
                    <a:pt x="118" y="140"/>
                  </a:lnTo>
                  <a:lnTo>
                    <a:pt x="119" y="139"/>
                  </a:lnTo>
                  <a:lnTo>
                    <a:pt x="120" y="138"/>
                  </a:lnTo>
                  <a:lnTo>
                    <a:pt x="120" y="136"/>
                  </a:lnTo>
                  <a:lnTo>
                    <a:pt x="119" y="134"/>
                  </a:lnTo>
                  <a:lnTo>
                    <a:pt x="118" y="132"/>
                  </a:lnTo>
                  <a:lnTo>
                    <a:pt x="118" y="132"/>
                  </a:lnTo>
                  <a:lnTo>
                    <a:pt x="113" y="127"/>
                  </a:lnTo>
                  <a:lnTo>
                    <a:pt x="113" y="127"/>
                  </a:lnTo>
                  <a:lnTo>
                    <a:pt x="112" y="119"/>
                  </a:lnTo>
                  <a:lnTo>
                    <a:pt x="112" y="116"/>
                  </a:lnTo>
                  <a:lnTo>
                    <a:pt x="113" y="113"/>
                  </a:lnTo>
                  <a:lnTo>
                    <a:pt x="114" y="115"/>
                  </a:lnTo>
                  <a:lnTo>
                    <a:pt x="114" y="115"/>
                  </a:lnTo>
                  <a:lnTo>
                    <a:pt x="116" y="113"/>
                  </a:lnTo>
                  <a:lnTo>
                    <a:pt x="116" y="109"/>
                  </a:lnTo>
                  <a:lnTo>
                    <a:pt x="116" y="103"/>
                  </a:lnTo>
                  <a:lnTo>
                    <a:pt x="115" y="95"/>
                  </a:lnTo>
                  <a:lnTo>
                    <a:pt x="115" y="95"/>
                  </a:lnTo>
                  <a:lnTo>
                    <a:pt x="112" y="87"/>
                  </a:lnTo>
                  <a:lnTo>
                    <a:pt x="106" y="80"/>
                  </a:lnTo>
                  <a:lnTo>
                    <a:pt x="101" y="76"/>
                  </a:lnTo>
                  <a:lnTo>
                    <a:pt x="95" y="72"/>
                  </a:lnTo>
                  <a:lnTo>
                    <a:pt x="89" y="70"/>
                  </a:lnTo>
                  <a:lnTo>
                    <a:pt x="84" y="69"/>
                  </a:lnTo>
                  <a:lnTo>
                    <a:pt x="78" y="69"/>
                  </a:lnTo>
                  <a:lnTo>
                    <a:pt x="78" y="69"/>
                  </a:lnTo>
                  <a:lnTo>
                    <a:pt x="71" y="67"/>
                  </a:lnTo>
                  <a:lnTo>
                    <a:pt x="68" y="65"/>
                  </a:lnTo>
                  <a:lnTo>
                    <a:pt x="68" y="65"/>
                  </a:lnTo>
                  <a:lnTo>
                    <a:pt x="66" y="62"/>
                  </a:lnTo>
                  <a:lnTo>
                    <a:pt x="62" y="61"/>
                  </a:lnTo>
                  <a:lnTo>
                    <a:pt x="56" y="60"/>
                  </a:lnTo>
                  <a:lnTo>
                    <a:pt x="51" y="60"/>
                  </a:lnTo>
                  <a:lnTo>
                    <a:pt x="49" y="61"/>
                  </a:lnTo>
                  <a:lnTo>
                    <a:pt x="49" y="61"/>
                  </a:lnTo>
                  <a:lnTo>
                    <a:pt x="46" y="59"/>
                  </a:lnTo>
                  <a:lnTo>
                    <a:pt x="42" y="59"/>
                  </a:lnTo>
                  <a:lnTo>
                    <a:pt x="38" y="60"/>
                  </a:lnTo>
                  <a:lnTo>
                    <a:pt x="35" y="62"/>
                  </a:lnTo>
                  <a:lnTo>
                    <a:pt x="29" y="66"/>
                  </a:lnTo>
                  <a:lnTo>
                    <a:pt x="27" y="67"/>
                  </a:lnTo>
                  <a:lnTo>
                    <a:pt x="27" y="67"/>
                  </a:lnTo>
                  <a:lnTo>
                    <a:pt x="22" y="72"/>
                  </a:lnTo>
                  <a:lnTo>
                    <a:pt x="19" y="78"/>
                  </a:lnTo>
                  <a:lnTo>
                    <a:pt x="16" y="84"/>
                  </a:lnTo>
                  <a:lnTo>
                    <a:pt x="16" y="84"/>
                  </a:lnTo>
                  <a:lnTo>
                    <a:pt x="15" y="83"/>
                  </a:lnTo>
                  <a:lnTo>
                    <a:pt x="14" y="82"/>
                  </a:lnTo>
                  <a:lnTo>
                    <a:pt x="13" y="79"/>
                  </a:lnTo>
                  <a:lnTo>
                    <a:pt x="13" y="74"/>
                  </a:lnTo>
                  <a:lnTo>
                    <a:pt x="13" y="74"/>
                  </a:lnTo>
                  <a:lnTo>
                    <a:pt x="13" y="70"/>
                  </a:lnTo>
                  <a:lnTo>
                    <a:pt x="13" y="66"/>
                  </a:lnTo>
                  <a:lnTo>
                    <a:pt x="11" y="59"/>
                  </a:lnTo>
                  <a:lnTo>
                    <a:pt x="11" y="59"/>
                  </a:lnTo>
                  <a:lnTo>
                    <a:pt x="9" y="69"/>
                  </a:lnTo>
                  <a:lnTo>
                    <a:pt x="8" y="77"/>
                  </a:lnTo>
                  <a:lnTo>
                    <a:pt x="8" y="77"/>
                  </a:lnTo>
                  <a:lnTo>
                    <a:pt x="6" y="81"/>
                  </a:lnTo>
                  <a:lnTo>
                    <a:pt x="6" y="84"/>
                  </a:lnTo>
                  <a:lnTo>
                    <a:pt x="8" y="90"/>
                  </a:lnTo>
                  <a:lnTo>
                    <a:pt x="10" y="92"/>
                  </a:lnTo>
                  <a:lnTo>
                    <a:pt x="10" y="92"/>
                  </a:lnTo>
                  <a:lnTo>
                    <a:pt x="10" y="92"/>
                  </a:lnTo>
                  <a:lnTo>
                    <a:pt x="9" y="94"/>
                  </a:lnTo>
                  <a:lnTo>
                    <a:pt x="8" y="96"/>
                  </a:lnTo>
                  <a:lnTo>
                    <a:pt x="6" y="101"/>
                  </a:lnTo>
                  <a:lnTo>
                    <a:pt x="6" y="101"/>
                  </a:lnTo>
                  <a:lnTo>
                    <a:pt x="3" y="104"/>
                  </a:lnTo>
                  <a:lnTo>
                    <a:pt x="1" y="108"/>
                  </a:lnTo>
                  <a:lnTo>
                    <a:pt x="0" y="113"/>
                  </a:lnTo>
                  <a:lnTo>
                    <a:pt x="0" y="117"/>
                  </a:lnTo>
                  <a:lnTo>
                    <a:pt x="1" y="125"/>
                  </a:lnTo>
                  <a:lnTo>
                    <a:pt x="1" y="128"/>
                  </a:lnTo>
                  <a:lnTo>
                    <a:pt x="1" y="128"/>
                  </a:lnTo>
                  <a:lnTo>
                    <a:pt x="2" y="134"/>
                  </a:lnTo>
                  <a:lnTo>
                    <a:pt x="3" y="138"/>
                  </a:lnTo>
                  <a:lnTo>
                    <a:pt x="8" y="143"/>
                  </a:lnTo>
                  <a:lnTo>
                    <a:pt x="11" y="147"/>
                  </a:lnTo>
                  <a:lnTo>
                    <a:pt x="12" y="148"/>
                  </a:lnTo>
                  <a:lnTo>
                    <a:pt x="12" y="148"/>
                  </a:lnTo>
                  <a:lnTo>
                    <a:pt x="14" y="152"/>
                  </a:lnTo>
                  <a:lnTo>
                    <a:pt x="17" y="155"/>
                  </a:lnTo>
                  <a:lnTo>
                    <a:pt x="23" y="159"/>
                  </a:lnTo>
                  <a:lnTo>
                    <a:pt x="23" y="159"/>
                  </a:lnTo>
                  <a:lnTo>
                    <a:pt x="23" y="162"/>
                  </a:lnTo>
                  <a:lnTo>
                    <a:pt x="25" y="164"/>
                  </a:lnTo>
                  <a:lnTo>
                    <a:pt x="28" y="168"/>
                  </a:lnTo>
                  <a:lnTo>
                    <a:pt x="34" y="172"/>
                  </a:lnTo>
                  <a:lnTo>
                    <a:pt x="34" y="172"/>
                  </a:lnTo>
                  <a:lnTo>
                    <a:pt x="33" y="176"/>
                  </a:lnTo>
                  <a:lnTo>
                    <a:pt x="32" y="181"/>
                  </a:lnTo>
                  <a:lnTo>
                    <a:pt x="29" y="186"/>
                  </a:lnTo>
                  <a:lnTo>
                    <a:pt x="26" y="189"/>
                  </a:lnTo>
                  <a:lnTo>
                    <a:pt x="25" y="192"/>
                  </a:lnTo>
                  <a:lnTo>
                    <a:pt x="25" y="192"/>
                  </a:lnTo>
                  <a:lnTo>
                    <a:pt x="22" y="193"/>
                  </a:lnTo>
                  <a:lnTo>
                    <a:pt x="21" y="195"/>
                  </a:lnTo>
                  <a:lnTo>
                    <a:pt x="21" y="197"/>
                  </a:lnTo>
                  <a:lnTo>
                    <a:pt x="21" y="199"/>
                  </a:lnTo>
                  <a:lnTo>
                    <a:pt x="23" y="201"/>
                  </a:lnTo>
                  <a:lnTo>
                    <a:pt x="24" y="204"/>
                  </a:lnTo>
                  <a:lnTo>
                    <a:pt x="24" y="204"/>
                  </a:lnTo>
                  <a:lnTo>
                    <a:pt x="23" y="205"/>
                  </a:lnTo>
                  <a:lnTo>
                    <a:pt x="22" y="207"/>
                  </a:lnTo>
                  <a:lnTo>
                    <a:pt x="23" y="211"/>
                  </a:lnTo>
                  <a:lnTo>
                    <a:pt x="26" y="216"/>
                  </a:lnTo>
                  <a:lnTo>
                    <a:pt x="26" y="216"/>
                  </a:lnTo>
                  <a:lnTo>
                    <a:pt x="24" y="224"/>
                  </a:lnTo>
                  <a:lnTo>
                    <a:pt x="24" y="232"/>
                  </a:lnTo>
                  <a:lnTo>
                    <a:pt x="26" y="238"/>
                  </a:lnTo>
                  <a:lnTo>
                    <a:pt x="28" y="243"/>
                  </a:lnTo>
                  <a:lnTo>
                    <a:pt x="31" y="246"/>
                  </a:lnTo>
                  <a:lnTo>
                    <a:pt x="33" y="249"/>
                  </a:lnTo>
                  <a:lnTo>
                    <a:pt x="35" y="250"/>
                  </a:lnTo>
                  <a:lnTo>
                    <a:pt x="35" y="250"/>
                  </a:lnTo>
                  <a:lnTo>
                    <a:pt x="36" y="261"/>
                  </a:lnTo>
                  <a:lnTo>
                    <a:pt x="38" y="268"/>
                  </a:lnTo>
                  <a:lnTo>
                    <a:pt x="42" y="274"/>
                  </a:lnTo>
                  <a:lnTo>
                    <a:pt x="46" y="279"/>
                  </a:lnTo>
                  <a:lnTo>
                    <a:pt x="46" y="279"/>
                  </a:lnTo>
                  <a:lnTo>
                    <a:pt x="54" y="290"/>
                  </a:lnTo>
                  <a:lnTo>
                    <a:pt x="58" y="296"/>
                  </a:lnTo>
                  <a:lnTo>
                    <a:pt x="58" y="296"/>
                  </a:lnTo>
                  <a:lnTo>
                    <a:pt x="57" y="302"/>
                  </a:lnTo>
                  <a:lnTo>
                    <a:pt x="57" y="309"/>
                  </a:lnTo>
                  <a:lnTo>
                    <a:pt x="58" y="313"/>
                  </a:lnTo>
                  <a:lnTo>
                    <a:pt x="60" y="318"/>
                  </a:lnTo>
                  <a:lnTo>
                    <a:pt x="64" y="323"/>
                  </a:lnTo>
                  <a:lnTo>
                    <a:pt x="67" y="325"/>
                  </a:lnTo>
                  <a:lnTo>
                    <a:pt x="67" y="325"/>
                  </a:lnTo>
                  <a:lnTo>
                    <a:pt x="67" y="331"/>
                  </a:lnTo>
                  <a:lnTo>
                    <a:pt x="68" y="335"/>
                  </a:lnTo>
                  <a:lnTo>
                    <a:pt x="69" y="339"/>
                  </a:lnTo>
                  <a:lnTo>
                    <a:pt x="69" y="339"/>
                  </a:lnTo>
                  <a:lnTo>
                    <a:pt x="70" y="344"/>
                  </a:lnTo>
                  <a:lnTo>
                    <a:pt x="71" y="348"/>
                  </a:lnTo>
                  <a:lnTo>
                    <a:pt x="73" y="356"/>
                  </a:lnTo>
                  <a:lnTo>
                    <a:pt x="79" y="362"/>
                  </a:lnTo>
                  <a:lnTo>
                    <a:pt x="79" y="362"/>
                  </a:lnTo>
                  <a:lnTo>
                    <a:pt x="77" y="370"/>
                  </a:lnTo>
                  <a:lnTo>
                    <a:pt x="75" y="374"/>
                  </a:lnTo>
                  <a:lnTo>
                    <a:pt x="75" y="374"/>
                  </a:lnTo>
                  <a:lnTo>
                    <a:pt x="77" y="377"/>
                  </a:lnTo>
                  <a:lnTo>
                    <a:pt x="78" y="379"/>
                  </a:lnTo>
                  <a:lnTo>
                    <a:pt x="83" y="381"/>
                  </a:lnTo>
                  <a:lnTo>
                    <a:pt x="89" y="382"/>
                  </a:lnTo>
                  <a:lnTo>
                    <a:pt x="91" y="382"/>
                  </a:lnTo>
                  <a:lnTo>
                    <a:pt x="92" y="387"/>
                  </a:lnTo>
                  <a:lnTo>
                    <a:pt x="92" y="387"/>
                  </a:lnTo>
                  <a:lnTo>
                    <a:pt x="91" y="390"/>
                  </a:lnTo>
                  <a:lnTo>
                    <a:pt x="90" y="392"/>
                  </a:lnTo>
                  <a:lnTo>
                    <a:pt x="92" y="396"/>
                  </a:lnTo>
                  <a:lnTo>
                    <a:pt x="93" y="400"/>
                  </a:lnTo>
                  <a:lnTo>
                    <a:pt x="94" y="400"/>
                  </a:lnTo>
                  <a:lnTo>
                    <a:pt x="94" y="400"/>
                  </a:lnTo>
                  <a:lnTo>
                    <a:pt x="95" y="402"/>
                  </a:lnTo>
                  <a:lnTo>
                    <a:pt x="96" y="404"/>
                  </a:lnTo>
                  <a:lnTo>
                    <a:pt x="98" y="406"/>
                  </a:lnTo>
                  <a:lnTo>
                    <a:pt x="102" y="407"/>
                  </a:lnTo>
                  <a:lnTo>
                    <a:pt x="102" y="407"/>
                  </a:lnTo>
                  <a:lnTo>
                    <a:pt x="107" y="415"/>
                  </a:lnTo>
                  <a:lnTo>
                    <a:pt x="113" y="420"/>
                  </a:lnTo>
                  <a:lnTo>
                    <a:pt x="118" y="426"/>
                  </a:lnTo>
                  <a:lnTo>
                    <a:pt x="118" y="426"/>
                  </a:lnTo>
                  <a:lnTo>
                    <a:pt x="119" y="430"/>
                  </a:lnTo>
                  <a:lnTo>
                    <a:pt x="119" y="434"/>
                  </a:lnTo>
                  <a:lnTo>
                    <a:pt x="117" y="437"/>
                  </a:lnTo>
                  <a:lnTo>
                    <a:pt x="117" y="437"/>
                  </a:lnTo>
                  <a:lnTo>
                    <a:pt x="115" y="440"/>
                  </a:lnTo>
                  <a:lnTo>
                    <a:pt x="114" y="443"/>
                  </a:lnTo>
                  <a:lnTo>
                    <a:pt x="114" y="450"/>
                  </a:lnTo>
                  <a:lnTo>
                    <a:pt x="115" y="457"/>
                  </a:lnTo>
                  <a:lnTo>
                    <a:pt x="116" y="459"/>
                  </a:lnTo>
                  <a:lnTo>
                    <a:pt x="116" y="459"/>
                  </a:lnTo>
                  <a:lnTo>
                    <a:pt x="116" y="464"/>
                  </a:lnTo>
                  <a:lnTo>
                    <a:pt x="116" y="468"/>
                  </a:lnTo>
                  <a:lnTo>
                    <a:pt x="117" y="471"/>
                  </a:lnTo>
                  <a:lnTo>
                    <a:pt x="117" y="471"/>
                  </a:lnTo>
                  <a:lnTo>
                    <a:pt x="116" y="496"/>
                  </a:lnTo>
                  <a:lnTo>
                    <a:pt x="116" y="496"/>
                  </a:lnTo>
                  <a:lnTo>
                    <a:pt x="114" y="499"/>
                  </a:lnTo>
                  <a:lnTo>
                    <a:pt x="113" y="500"/>
                  </a:lnTo>
                  <a:lnTo>
                    <a:pt x="113" y="500"/>
                  </a:lnTo>
                  <a:lnTo>
                    <a:pt x="110" y="500"/>
                  </a:lnTo>
                  <a:lnTo>
                    <a:pt x="108" y="501"/>
                  </a:lnTo>
                  <a:lnTo>
                    <a:pt x="106" y="503"/>
                  </a:lnTo>
                  <a:lnTo>
                    <a:pt x="105" y="505"/>
                  </a:lnTo>
                  <a:lnTo>
                    <a:pt x="105" y="506"/>
                  </a:lnTo>
                  <a:lnTo>
                    <a:pt x="105" y="506"/>
                  </a:lnTo>
                  <a:lnTo>
                    <a:pt x="103" y="509"/>
                  </a:lnTo>
                  <a:lnTo>
                    <a:pt x="102" y="512"/>
                  </a:lnTo>
                  <a:lnTo>
                    <a:pt x="101" y="518"/>
                  </a:lnTo>
                  <a:lnTo>
                    <a:pt x="101" y="518"/>
                  </a:lnTo>
                  <a:lnTo>
                    <a:pt x="96" y="526"/>
                  </a:lnTo>
                  <a:lnTo>
                    <a:pt x="94" y="531"/>
                  </a:lnTo>
                  <a:lnTo>
                    <a:pt x="94" y="531"/>
                  </a:lnTo>
                  <a:lnTo>
                    <a:pt x="93" y="534"/>
                  </a:lnTo>
                  <a:lnTo>
                    <a:pt x="94" y="538"/>
                  </a:lnTo>
                  <a:lnTo>
                    <a:pt x="97" y="541"/>
                  </a:lnTo>
                  <a:lnTo>
                    <a:pt x="101" y="543"/>
                  </a:lnTo>
                  <a:lnTo>
                    <a:pt x="109" y="547"/>
                  </a:lnTo>
                  <a:lnTo>
                    <a:pt x="114" y="549"/>
                  </a:lnTo>
                  <a:lnTo>
                    <a:pt x="118" y="549"/>
                  </a:lnTo>
                  <a:lnTo>
                    <a:pt x="118" y="549"/>
                  </a:lnTo>
                  <a:lnTo>
                    <a:pt x="124" y="549"/>
                  </a:lnTo>
                  <a:lnTo>
                    <a:pt x="127" y="550"/>
                  </a:lnTo>
                  <a:lnTo>
                    <a:pt x="130" y="552"/>
                  </a:lnTo>
                  <a:lnTo>
                    <a:pt x="130" y="552"/>
                  </a:lnTo>
                  <a:lnTo>
                    <a:pt x="136" y="554"/>
                  </a:lnTo>
                  <a:lnTo>
                    <a:pt x="139" y="556"/>
                  </a:lnTo>
                  <a:lnTo>
                    <a:pt x="139" y="556"/>
                  </a:lnTo>
                  <a:lnTo>
                    <a:pt x="138" y="560"/>
                  </a:lnTo>
                  <a:lnTo>
                    <a:pt x="137" y="565"/>
                  </a:lnTo>
                  <a:lnTo>
                    <a:pt x="137" y="570"/>
                  </a:lnTo>
                  <a:lnTo>
                    <a:pt x="137" y="570"/>
                  </a:lnTo>
                  <a:lnTo>
                    <a:pt x="132" y="576"/>
                  </a:lnTo>
                  <a:lnTo>
                    <a:pt x="128" y="584"/>
                  </a:lnTo>
                  <a:lnTo>
                    <a:pt x="124" y="593"/>
                  </a:lnTo>
                  <a:lnTo>
                    <a:pt x="124" y="593"/>
                  </a:lnTo>
                  <a:lnTo>
                    <a:pt x="115" y="610"/>
                  </a:lnTo>
                  <a:lnTo>
                    <a:pt x="109" y="621"/>
                  </a:lnTo>
                  <a:lnTo>
                    <a:pt x="109" y="621"/>
                  </a:lnTo>
                  <a:lnTo>
                    <a:pt x="107" y="623"/>
                  </a:lnTo>
                  <a:lnTo>
                    <a:pt x="105" y="626"/>
                  </a:lnTo>
                  <a:lnTo>
                    <a:pt x="103" y="634"/>
                  </a:lnTo>
                  <a:lnTo>
                    <a:pt x="102" y="641"/>
                  </a:lnTo>
                  <a:lnTo>
                    <a:pt x="102" y="643"/>
                  </a:lnTo>
                  <a:lnTo>
                    <a:pt x="102" y="643"/>
                  </a:lnTo>
                  <a:lnTo>
                    <a:pt x="100" y="646"/>
                  </a:lnTo>
                  <a:lnTo>
                    <a:pt x="98" y="649"/>
                  </a:lnTo>
                  <a:lnTo>
                    <a:pt x="97" y="655"/>
                  </a:lnTo>
                  <a:lnTo>
                    <a:pt x="98" y="659"/>
                  </a:lnTo>
                  <a:lnTo>
                    <a:pt x="98" y="661"/>
                  </a:lnTo>
                  <a:lnTo>
                    <a:pt x="98" y="661"/>
                  </a:lnTo>
                  <a:lnTo>
                    <a:pt x="98" y="669"/>
                  </a:lnTo>
                  <a:lnTo>
                    <a:pt x="97" y="676"/>
                  </a:lnTo>
                  <a:lnTo>
                    <a:pt x="95" y="681"/>
                  </a:lnTo>
                  <a:lnTo>
                    <a:pt x="95" y="681"/>
                  </a:lnTo>
                  <a:lnTo>
                    <a:pt x="92" y="688"/>
                  </a:lnTo>
                  <a:lnTo>
                    <a:pt x="90" y="695"/>
                  </a:lnTo>
                  <a:lnTo>
                    <a:pt x="87" y="704"/>
                  </a:lnTo>
                  <a:lnTo>
                    <a:pt x="87" y="704"/>
                  </a:lnTo>
                  <a:lnTo>
                    <a:pt x="85" y="710"/>
                  </a:lnTo>
                  <a:lnTo>
                    <a:pt x="84" y="715"/>
                  </a:lnTo>
                  <a:lnTo>
                    <a:pt x="83" y="722"/>
                  </a:lnTo>
                  <a:lnTo>
                    <a:pt x="83" y="722"/>
                  </a:lnTo>
                  <a:lnTo>
                    <a:pt x="81" y="725"/>
                  </a:lnTo>
                  <a:lnTo>
                    <a:pt x="80" y="729"/>
                  </a:lnTo>
                  <a:lnTo>
                    <a:pt x="80" y="735"/>
                  </a:lnTo>
                  <a:lnTo>
                    <a:pt x="80" y="735"/>
                  </a:lnTo>
                  <a:lnTo>
                    <a:pt x="78" y="737"/>
                  </a:lnTo>
                  <a:lnTo>
                    <a:pt x="77" y="740"/>
                  </a:lnTo>
                  <a:lnTo>
                    <a:pt x="77" y="745"/>
                  </a:lnTo>
                  <a:lnTo>
                    <a:pt x="77" y="745"/>
                  </a:lnTo>
                  <a:lnTo>
                    <a:pt x="75" y="747"/>
                  </a:lnTo>
                  <a:lnTo>
                    <a:pt x="75" y="749"/>
                  </a:lnTo>
                  <a:lnTo>
                    <a:pt x="77" y="751"/>
                  </a:lnTo>
                  <a:lnTo>
                    <a:pt x="77" y="751"/>
                  </a:lnTo>
                  <a:lnTo>
                    <a:pt x="71" y="763"/>
                  </a:lnTo>
                  <a:lnTo>
                    <a:pt x="68" y="770"/>
                  </a:lnTo>
                  <a:lnTo>
                    <a:pt x="68" y="770"/>
                  </a:lnTo>
                  <a:lnTo>
                    <a:pt x="67" y="775"/>
                  </a:lnTo>
                  <a:lnTo>
                    <a:pt x="66" y="781"/>
                  </a:lnTo>
                  <a:lnTo>
                    <a:pt x="66" y="791"/>
                  </a:lnTo>
                  <a:lnTo>
                    <a:pt x="68" y="800"/>
                  </a:lnTo>
                  <a:lnTo>
                    <a:pt x="71" y="808"/>
                  </a:lnTo>
                  <a:lnTo>
                    <a:pt x="75" y="815"/>
                  </a:lnTo>
                  <a:lnTo>
                    <a:pt x="79" y="820"/>
                  </a:lnTo>
                  <a:lnTo>
                    <a:pt x="83" y="823"/>
                  </a:lnTo>
                  <a:lnTo>
                    <a:pt x="83" y="823"/>
                  </a:lnTo>
                  <a:lnTo>
                    <a:pt x="86" y="833"/>
                  </a:lnTo>
                  <a:lnTo>
                    <a:pt x="91" y="843"/>
                  </a:lnTo>
                  <a:lnTo>
                    <a:pt x="97" y="854"/>
                  </a:lnTo>
                  <a:lnTo>
                    <a:pt x="97" y="854"/>
                  </a:lnTo>
                  <a:lnTo>
                    <a:pt x="102" y="865"/>
                  </a:lnTo>
                  <a:lnTo>
                    <a:pt x="107" y="877"/>
                  </a:lnTo>
                  <a:lnTo>
                    <a:pt x="119" y="902"/>
                  </a:lnTo>
                  <a:lnTo>
                    <a:pt x="136" y="931"/>
                  </a:lnTo>
                  <a:lnTo>
                    <a:pt x="136" y="931"/>
                  </a:lnTo>
                  <a:lnTo>
                    <a:pt x="147" y="952"/>
                  </a:lnTo>
                  <a:lnTo>
                    <a:pt x="165" y="989"/>
                  </a:lnTo>
                  <a:lnTo>
                    <a:pt x="165" y="989"/>
                  </a:lnTo>
                  <a:lnTo>
                    <a:pt x="168" y="997"/>
                  </a:lnTo>
                  <a:lnTo>
                    <a:pt x="172" y="1006"/>
                  </a:lnTo>
                  <a:lnTo>
                    <a:pt x="175" y="1025"/>
                  </a:lnTo>
                  <a:lnTo>
                    <a:pt x="176" y="1040"/>
                  </a:lnTo>
                  <a:lnTo>
                    <a:pt x="176" y="1046"/>
                  </a:lnTo>
                  <a:lnTo>
                    <a:pt x="175" y="1046"/>
                  </a:lnTo>
                  <a:lnTo>
                    <a:pt x="175" y="1046"/>
                  </a:lnTo>
                  <a:lnTo>
                    <a:pt x="173" y="1045"/>
                  </a:lnTo>
                  <a:lnTo>
                    <a:pt x="171" y="1043"/>
                  </a:lnTo>
                  <a:lnTo>
                    <a:pt x="170" y="1043"/>
                  </a:lnTo>
                  <a:lnTo>
                    <a:pt x="168" y="1045"/>
                  </a:lnTo>
                  <a:lnTo>
                    <a:pt x="167" y="1049"/>
                  </a:lnTo>
                  <a:lnTo>
                    <a:pt x="167" y="1049"/>
                  </a:lnTo>
                  <a:lnTo>
                    <a:pt x="167" y="1054"/>
                  </a:lnTo>
                  <a:lnTo>
                    <a:pt x="165" y="1056"/>
                  </a:lnTo>
                  <a:lnTo>
                    <a:pt x="164" y="1056"/>
                  </a:lnTo>
                  <a:lnTo>
                    <a:pt x="163" y="1056"/>
                  </a:lnTo>
                  <a:lnTo>
                    <a:pt x="163" y="1056"/>
                  </a:lnTo>
                  <a:lnTo>
                    <a:pt x="154" y="1049"/>
                  </a:lnTo>
                  <a:lnTo>
                    <a:pt x="150" y="1047"/>
                  </a:lnTo>
                  <a:lnTo>
                    <a:pt x="147" y="1047"/>
                  </a:lnTo>
                  <a:lnTo>
                    <a:pt x="147" y="1048"/>
                  </a:lnTo>
                  <a:lnTo>
                    <a:pt x="147" y="1048"/>
                  </a:lnTo>
                  <a:lnTo>
                    <a:pt x="145" y="1050"/>
                  </a:lnTo>
                  <a:lnTo>
                    <a:pt x="147" y="1051"/>
                  </a:lnTo>
                  <a:lnTo>
                    <a:pt x="149" y="1052"/>
                  </a:lnTo>
                  <a:lnTo>
                    <a:pt x="149" y="1052"/>
                  </a:lnTo>
                  <a:lnTo>
                    <a:pt x="153" y="1053"/>
                  </a:lnTo>
                  <a:lnTo>
                    <a:pt x="155" y="1056"/>
                  </a:lnTo>
                  <a:lnTo>
                    <a:pt x="158" y="1058"/>
                  </a:lnTo>
                  <a:lnTo>
                    <a:pt x="158" y="1058"/>
                  </a:lnTo>
                  <a:lnTo>
                    <a:pt x="153" y="1063"/>
                  </a:lnTo>
                  <a:lnTo>
                    <a:pt x="151" y="1065"/>
                  </a:lnTo>
                  <a:lnTo>
                    <a:pt x="151" y="1065"/>
                  </a:lnTo>
                  <a:lnTo>
                    <a:pt x="150" y="1069"/>
                  </a:lnTo>
                  <a:lnTo>
                    <a:pt x="150" y="1071"/>
                  </a:lnTo>
                  <a:lnTo>
                    <a:pt x="151" y="1073"/>
                  </a:lnTo>
                  <a:lnTo>
                    <a:pt x="152" y="1074"/>
                  </a:lnTo>
                  <a:lnTo>
                    <a:pt x="154" y="1076"/>
                  </a:lnTo>
                  <a:lnTo>
                    <a:pt x="155" y="1077"/>
                  </a:lnTo>
                  <a:lnTo>
                    <a:pt x="155" y="1077"/>
                  </a:lnTo>
                  <a:lnTo>
                    <a:pt x="154" y="1079"/>
                  </a:lnTo>
                  <a:lnTo>
                    <a:pt x="154" y="1081"/>
                  </a:lnTo>
                  <a:lnTo>
                    <a:pt x="154" y="1083"/>
                  </a:lnTo>
                  <a:lnTo>
                    <a:pt x="154" y="1083"/>
                  </a:lnTo>
                  <a:lnTo>
                    <a:pt x="152" y="1085"/>
                  </a:lnTo>
                  <a:lnTo>
                    <a:pt x="151" y="1088"/>
                  </a:lnTo>
                  <a:lnTo>
                    <a:pt x="151" y="1092"/>
                  </a:lnTo>
                  <a:lnTo>
                    <a:pt x="151" y="1092"/>
                  </a:lnTo>
                  <a:lnTo>
                    <a:pt x="149" y="1092"/>
                  </a:lnTo>
                  <a:lnTo>
                    <a:pt x="148" y="1093"/>
                  </a:lnTo>
                  <a:lnTo>
                    <a:pt x="145" y="1095"/>
                  </a:lnTo>
                  <a:lnTo>
                    <a:pt x="144" y="1099"/>
                  </a:lnTo>
                  <a:lnTo>
                    <a:pt x="144" y="1099"/>
                  </a:lnTo>
                  <a:lnTo>
                    <a:pt x="142" y="1099"/>
                  </a:lnTo>
                  <a:lnTo>
                    <a:pt x="140" y="1100"/>
                  </a:lnTo>
                  <a:lnTo>
                    <a:pt x="138" y="1105"/>
                  </a:lnTo>
                  <a:lnTo>
                    <a:pt x="136" y="1110"/>
                  </a:lnTo>
                  <a:lnTo>
                    <a:pt x="136" y="1110"/>
                  </a:lnTo>
                  <a:lnTo>
                    <a:pt x="124" y="1117"/>
                  </a:lnTo>
                  <a:lnTo>
                    <a:pt x="118" y="1121"/>
                  </a:lnTo>
                  <a:lnTo>
                    <a:pt x="118" y="1121"/>
                  </a:lnTo>
                  <a:lnTo>
                    <a:pt x="108" y="1125"/>
                  </a:lnTo>
                  <a:lnTo>
                    <a:pt x="103" y="1128"/>
                  </a:lnTo>
                  <a:lnTo>
                    <a:pt x="100" y="1130"/>
                  </a:lnTo>
                  <a:lnTo>
                    <a:pt x="98" y="1132"/>
                  </a:lnTo>
                  <a:lnTo>
                    <a:pt x="98" y="1132"/>
                  </a:lnTo>
                  <a:lnTo>
                    <a:pt x="96" y="1135"/>
                  </a:lnTo>
                  <a:lnTo>
                    <a:pt x="96" y="1139"/>
                  </a:lnTo>
                  <a:lnTo>
                    <a:pt x="96" y="1143"/>
                  </a:lnTo>
                  <a:lnTo>
                    <a:pt x="96" y="1145"/>
                  </a:lnTo>
                  <a:lnTo>
                    <a:pt x="98" y="1150"/>
                  </a:lnTo>
                  <a:lnTo>
                    <a:pt x="101" y="1152"/>
                  </a:lnTo>
                  <a:lnTo>
                    <a:pt x="101" y="1152"/>
                  </a:lnTo>
                  <a:lnTo>
                    <a:pt x="108" y="1155"/>
                  </a:lnTo>
                  <a:lnTo>
                    <a:pt x="116" y="1158"/>
                  </a:lnTo>
                  <a:lnTo>
                    <a:pt x="124" y="1160"/>
                  </a:lnTo>
                  <a:lnTo>
                    <a:pt x="131" y="1161"/>
                  </a:lnTo>
                  <a:lnTo>
                    <a:pt x="139" y="1160"/>
                  </a:lnTo>
                  <a:lnTo>
                    <a:pt x="147" y="1160"/>
                  </a:lnTo>
                  <a:lnTo>
                    <a:pt x="159" y="1156"/>
                  </a:lnTo>
                  <a:lnTo>
                    <a:pt x="170" y="1152"/>
                  </a:lnTo>
                  <a:lnTo>
                    <a:pt x="178" y="1148"/>
                  </a:lnTo>
                  <a:lnTo>
                    <a:pt x="186" y="1142"/>
                  </a:lnTo>
                  <a:lnTo>
                    <a:pt x="186" y="1142"/>
                  </a:lnTo>
                  <a:lnTo>
                    <a:pt x="188" y="1142"/>
                  </a:lnTo>
                  <a:lnTo>
                    <a:pt x="189" y="1141"/>
                  </a:lnTo>
                  <a:lnTo>
                    <a:pt x="190" y="1140"/>
                  </a:lnTo>
                  <a:lnTo>
                    <a:pt x="190" y="1140"/>
                  </a:lnTo>
                  <a:lnTo>
                    <a:pt x="195" y="1133"/>
                  </a:lnTo>
                  <a:lnTo>
                    <a:pt x="198" y="1130"/>
                  </a:lnTo>
                  <a:lnTo>
                    <a:pt x="202" y="1128"/>
                  </a:lnTo>
                  <a:lnTo>
                    <a:pt x="202" y="1128"/>
                  </a:lnTo>
                  <a:lnTo>
                    <a:pt x="203" y="1128"/>
                  </a:lnTo>
                  <a:lnTo>
                    <a:pt x="205" y="1128"/>
                  </a:lnTo>
                  <a:lnTo>
                    <a:pt x="206" y="1129"/>
                  </a:lnTo>
                  <a:lnTo>
                    <a:pt x="206" y="1129"/>
                  </a:lnTo>
                  <a:lnTo>
                    <a:pt x="207" y="1130"/>
                  </a:lnTo>
                  <a:lnTo>
                    <a:pt x="209" y="1131"/>
                  </a:lnTo>
                  <a:lnTo>
                    <a:pt x="213" y="1131"/>
                  </a:lnTo>
                  <a:lnTo>
                    <a:pt x="219" y="1130"/>
                  </a:lnTo>
                  <a:lnTo>
                    <a:pt x="219" y="1130"/>
                  </a:lnTo>
                  <a:lnTo>
                    <a:pt x="231" y="1127"/>
                  </a:lnTo>
                  <a:lnTo>
                    <a:pt x="242" y="1121"/>
                  </a:lnTo>
                  <a:lnTo>
                    <a:pt x="254" y="1116"/>
                  </a:lnTo>
                  <a:lnTo>
                    <a:pt x="254" y="1116"/>
                  </a:lnTo>
                  <a:lnTo>
                    <a:pt x="253" y="1118"/>
                  </a:lnTo>
                  <a:lnTo>
                    <a:pt x="251" y="1119"/>
                  </a:lnTo>
                  <a:lnTo>
                    <a:pt x="251" y="1121"/>
                  </a:lnTo>
                  <a:lnTo>
                    <a:pt x="251" y="1121"/>
                  </a:lnTo>
                  <a:lnTo>
                    <a:pt x="247" y="1122"/>
                  </a:lnTo>
                  <a:lnTo>
                    <a:pt x="245" y="1125"/>
                  </a:lnTo>
                  <a:lnTo>
                    <a:pt x="244" y="1127"/>
                  </a:lnTo>
                  <a:lnTo>
                    <a:pt x="244" y="1127"/>
                  </a:lnTo>
                  <a:lnTo>
                    <a:pt x="241" y="1129"/>
                  </a:lnTo>
                  <a:lnTo>
                    <a:pt x="234" y="1132"/>
                  </a:lnTo>
                  <a:lnTo>
                    <a:pt x="226" y="1135"/>
                  </a:lnTo>
                  <a:lnTo>
                    <a:pt x="226" y="1135"/>
                  </a:lnTo>
                  <a:lnTo>
                    <a:pt x="221" y="1138"/>
                  </a:lnTo>
                  <a:lnTo>
                    <a:pt x="217" y="1140"/>
                  </a:lnTo>
                  <a:lnTo>
                    <a:pt x="213" y="1142"/>
                  </a:lnTo>
                  <a:lnTo>
                    <a:pt x="213" y="1142"/>
                  </a:lnTo>
                  <a:lnTo>
                    <a:pt x="209" y="1144"/>
                  </a:lnTo>
                  <a:lnTo>
                    <a:pt x="207" y="1146"/>
                  </a:lnTo>
                  <a:lnTo>
                    <a:pt x="205" y="1150"/>
                  </a:lnTo>
                  <a:lnTo>
                    <a:pt x="205" y="1153"/>
                  </a:lnTo>
                  <a:lnTo>
                    <a:pt x="203" y="1158"/>
                  </a:lnTo>
                  <a:lnTo>
                    <a:pt x="205" y="1161"/>
                  </a:lnTo>
                  <a:lnTo>
                    <a:pt x="205" y="1161"/>
                  </a:lnTo>
                  <a:lnTo>
                    <a:pt x="207" y="1164"/>
                  </a:lnTo>
                  <a:lnTo>
                    <a:pt x="210" y="1167"/>
                  </a:lnTo>
                  <a:lnTo>
                    <a:pt x="216" y="1169"/>
                  </a:lnTo>
                  <a:lnTo>
                    <a:pt x="222" y="1172"/>
                  </a:lnTo>
                  <a:lnTo>
                    <a:pt x="237" y="1174"/>
                  </a:lnTo>
                  <a:lnTo>
                    <a:pt x="256" y="1174"/>
                  </a:lnTo>
                  <a:lnTo>
                    <a:pt x="274" y="1174"/>
                  </a:lnTo>
                  <a:lnTo>
                    <a:pt x="291" y="1173"/>
                  </a:lnTo>
                  <a:lnTo>
                    <a:pt x="313" y="1170"/>
                  </a:lnTo>
                  <a:lnTo>
                    <a:pt x="313" y="1170"/>
                  </a:lnTo>
                  <a:lnTo>
                    <a:pt x="339" y="1167"/>
                  </a:lnTo>
                  <a:lnTo>
                    <a:pt x="356" y="1165"/>
                  </a:lnTo>
                  <a:lnTo>
                    <a:pt x="356" y="1165"/>
                  </a:lnTo>
                  <a:lnTo>
                    <a:pt x="361" y="1165"/>
                  </a:lnTo>
                  <a:lnTo>
                    <a:pt x="365" y="1165"/>
                  </a:lnTo>
                  <a:lnTo>
                    <a:pt x="370" y="1164"/>
                  </a:lnTo>
                  <a:lnTo>
                    <a:pt x="370" y="1164"/>
                  </a:lnTo>
                  <a:lnTo>
                    <a:pt x="373" y="1162"/>
                  </a:lnTo>
                  <a:lnTo>
                    <a:pt x="375" y="1158"/>
                  </a:lnTo>
                  <a:lnTo>
                    <a:pt x="376" y="1155"/>
                  </a:lnTo>
                  <a:lnTo>
                    <a:pt x="376" y="1151"/>
                  </a:lnTo>
                  <a:lnTo>
                    <a:pt x="374" y="1143"/>
                  </a:lnTo>
                  <a:lnTo>
                    <a:pt x="373" y="1141"/>
                  </a:lnTo>
                  <a:lnTo>
                    <a:pt x="373" y="1141"/>
                  </a:lnTo>
                  <a:lnTo>
                    <a:pt x="373" y="1135"/>
                  </a:lnTo>
                  <a:lnTo>
                    <a:pt x="371" y="1129"/>
                  </a:lnTo>
                  <a:lnTo>
                    <a:pt x="368" y="1120"/>
                  </a:lnTo>
                  <a:lnTo>
                    <a:pt x="368" y="1120"/>
                  </a:lnTo>
                  <a:lnTo>
                    <a:pt x="368" y="1105"/>
                  </a:lnTo>
                  <a:lnTo>
                    <a:pt x="365" y="1094"/>
                  </a:lnTo>
                  <a:lnTo>
                    <a:pt x="363" y="1088"/>
                  </a:lnTo>
                  <a:lnTo>
                    <a:pt x="362" y="1086"/>
                  </a:lnTo>
                  <a:lnTo>
                    <a:pt x="362" y="1086"/>
                  </a:lnTo>
                  <a:lnTo>
                    <a:pt x="361" y="1083"/>
                  </a:lnTo>
                  <a:lnTo>
                    <a:pt x="359" y="1082"/>
                  </a:lnTo>
                  <a:lnTo>
                    <a:pt x="358" y="1083"/>
                  </a:lnTo>
                  <a:lnTo>
                    <a:pt x="356" y="1084"/>
                  </a:lnTo>
                  <a:lnTo>
                    <a:pt x="353" y="1088"/>
                  </a:lnTo>
                  <a:lnTo>
                    <a:pt x="352" y="1091"/>
                  </a:lnTo>
                  <a:lnTo>
                    <a:pt x="352" y="1091"/>
                  </a:lnTo>
                  <a:lnTo>
                    <a:pt x="350" y="1085"/>
                  </a:lnTo>
                  <a:lnTo>
                    <a:pt x="348" y="1079"/>
                  </a:lnTo>
                  <a:lnTo>
                    <a:pt x="347" y="1070"/>
                  </a:lnTo>
                  <a:lnTo>
                    <a:pt x="347" y="1070"/>
                  </a:lnTo>
                  <a:lnTo>
                    <a:pt x="340" y="1013"/>
                  </a:lnTo>
                  <a:lnTo>
                    <a:pt x="335" y="976"/>
                  </a:lnTo>
                  <a:lnTo>
                    <a:pt x="335" y="976"/>
                  </a:lnTo>
                  <a:lnTo>
                    <a:pt x="336" y="918"/>
                  </a:lnTo>
                  <a:lnTo>
                    <a:pt x="336" y="918"/>
                  </a:lnTo>
                  <a:lnTo>
                    <a:pt x="335" y="907"/>
                  </a:lnTo>
                  <a:lnTo>
                    <a:pt x="333" y="893"/>
                  </a:lnTo>
                  <a:lnTo>
                    <a:pt x="329" y="880"/>
                  </a:lnTo>
                  <a:lnTo>
                    <a:pt x="325" y="868"/>
                  </a:lnTo>
                  <a:lnTo>
                    <a:pt x="316" y="845"/>
                  </a:lnTo>
                  <a:lnTo>
                    <a:pt x="311" y="829"/>
                  </a:lnTo>
                  <a:lnTo>
                    <a:pt x="311" y="829"/>
                  </a:lnTo>
                  <a:lnTo>
                    <a:pt x="306" y="803"/>
                  </a:lnTo>
                  <a:lnTo>
                    <a:pt x="304" y="787"/>
                  </a:lnTo>
                  <a:lnTo>
                    <a:pt x="304" y="787"/>
                  </a:lnTo>
                  <a:lnTo>
                    <a:pt x="304" y="768"/>
                  </a:lnTo>
                  <a:lnTo>
                    <a:pt x="304" y="768"/>
                  </a:lnTo>
                  <a:lnTo>
                    <a:pt x="310" y="765"/>
                  </a:lnTo>
                  <a:lnTo>
                    <a:pt x="313" y="763"/>
                  </a:lnTo>
                  <a:lnTo>
                    <a:pt x="313" y="763"/>
                  </a:lnTo>
                  <a:lnTo>
                    <a:pt x="330" y="763"/>
                  </a:lnTo>
                  <a:lnTo>
                    <a:pt x="340" y="763"/>
                  </a:lnTo>
                  <a:lnTo>
                    <a:pt x="344" y="762"/>
                  </a:lnTo>
                  <a:lnTo>
                    <a:pt x="345" y="762"/>
                  </a:lnTo>
                  <a:lnTo>
                    <a:pt x="345" y="762"/>
                  </a:lnTo>
                  <a:lnTo>
                    <a:pt x="345" y="758"/>
                  </a:lnTo>
                  <a:lnTo>
                    <a:pt x="346" y="751"/>
                  </a:lnTo>
                  <a:lnTo>
                    <a:pt x="345" y="736"/>
                  </a:lnTo>
                  <a:lnTo>
                    <a:pt x="341" y="705"/>
                  </a:lnTo>
                  <a:lnTo>
                    <a:pt x="341" y="705"/>
                  </a:lnTo>
                  <a:lnTo>
                    <a:pt x="339" y="683"/>
                  </a:lnTo>
                  <a:lnTo>
                    <a:pt x="339" y="673"/>
                  </a:lnTo>
                  <a:lnTo>
                    <a:pt x="339" y="673"/>
                  </a:lnTo>
                  <a:lnTo>
                    <a:pt x="339" y="665"/>
                  </a:lnTo>
                  <a:lnTo>
                    <a:pt x="339" y="654"/>
                  </a:lnTo>
                  <a:lnTo>
                    <a:pt x="338" y="639"/>
                  </a:lnTo>
                  <a:lnTo>
                    <a:pt x="338" y="639"/>
                  </a:lnTo>
                  <a:lnTo>
                    <a:pt x="339" y="632"/>
                  </a:lnTo>
                  <a:lnTo>
                    <a:pt x="339" y="625"/>
                  </a:lnTo>
                  <a:lnTo>
                    <a:pt x="339" y="620"/>
                  </a:lnTo>
                  <a:lnTo>
                    <a:pt x="337" y="616"/>
                  </a:lnTo>
                  <a:lnTo>
                    <a:pt x="337" y="616"/>
                  </a:lnTo>
                  <a:lnTo>
                    <a:pt x="336" y="615"/>
                  </a:lnTo>
                  <a:lnTo>
                    <a:pt x="337" y="613"/>
                  </a:lnTo>
                  <a:lnTo>
                    <a:pt x="337" y="612"/>
                  </a:lnTo>
                  <a:lnTo>
                    <a:pt x="337" y="612"/>
                  </a:lnTo>
                  <a:lnTo>
                    <a:pt x="341" y="608"/>
                  </a:lnTo>
                  <a:lnTo>
                    <a:pt x="345" y="601"/>
                  </a:lnTo>
                  <a:lnTo>
                    <a:pt x="347" y="593"/>
                  </a:lnTo>
                  <a:lnTo>
                    <a:pt x="349" y="586"/>
                  </a:lnTo>
                  <a:lnTo>
                    <a:pt x="350" y="574"/>
                  </a:lnTo>
                  <a:lnTo>
                    <a:pt x="350" y="568"/>
                  </a:lnTo>
                  <a:lnTo>
                    <a:pt x="353" y="565"/>
                  </a:lnTo>
                  <a:lnTo>
                    <a:pt x="353" y="565"/>
                  </a:lnTo>
                  <a:lnTo>
                    <a:pt x="355" y="558"/>
                  </a:lnTo>
                  <a:lnTo>
                    <a:pt x="356" y="554"/>
                  </a:lnTo>
                  <a:lnTo>
                    <a:pt x="356" y="554"/>
                  </a:lnTo>
                  <a:lnTo>
                    <a:pt x="359" y="551"/>
                  </a:lnTo>
                  <a:lnTo>
                    <a:pt x="360" y="547"/>
                  </a:lnTo>
                  <a:lnTo>
                    <a:pt x="361" y="542"/>
                  </a:lnTo>
                  <a:lnTo>
                    <a:pt x="361" y="538"/>
                  </a:lnTo>
                  <a:lnTo>
                    <a:pt x="360" y="535"/>
                  </a:lnTo>
                  <a:lnTo>
                    <a:pt x="360" y="535"/>
                  </a:lnTo>
                  <a:lnTo>
                    <a:pt x="358" y="531"/>
                  </a:lnTo>
                  <a:lnTo>
                    <a:pt x="357" y="528"/>
                  </a:lnTo>
                  <a:lnTo>
                    <a:pt x="357" y="528"/>
                  </a:lnTo>
                  <a:lnTo>
                    <a:pt x="355" y="517"/>
                  </a:lnTo>
                  <a:lnTo>
                    <a:pt x="353" y="509"/>
                  </a:lnTo>
                  <a:lnTo>
                    <a:pt x="353" y="509"/>
                  </a:lnTo>
                  <a:lnTo>
                    <a:pt x="353" y="500"/>
                  </a:lnTo>
                  <a:lnTo>
                    <a:pt x="352" y="487"/>
                  </a:lnTo>
                  <a:lnTo>
                    <a:pt x="350" y="470"/>
                  </a:lnTo>
                  <a:lnTo>
                    <a:pt x="350" y="470"/>
                  </a:lnTo>
                  <a:lnTo>
                    <a:pt x="351" y="459"/>
                  </a:lnTo>
                  <a:lnTo>
                    <a:pt x="351" y="459"/>
                  </a:lnTo>
                  <a:lnTo>
                    <a:pt x="353" y="457"/>
                  </a:lnTo>
                  <a:lnTo>
                    <a:pt x="357" y="454"/>
                  </a:lnTo>
                  <a:lnTo>
                    <a:pt x="362" y="447"/>
                  </a:lnTo>
                  <a:lnTo>
                    <a:pt x="369" y="438"/>
                  </a:lnTo>
                  <a:lnTo>
                    <a:pt x="384" y="419"/>
                  </a:lnTo>
                  <a:lnTo>
                    <a:pt x="384" y="419"/>
                  </a:lnTo>
                  <a:lnTo>
                    <a:pt x="398" y="406"/>
                  </a:lnTo>
                  <a:lnTo>
                    <a:pt x="414" y="390"/>
                  </a:lnTo>
                  <a:lnTo>
                    <a:pt x="431" y="371"/>
                  </a:lnTo>
                  <a:lnTo>
                    <a:pt x="431" y="371"/>
                  </a:lnTo>
                  <a:lnTo>
                    <a:pt x="435" y="371"/>
                  </a:lnTo>
                  <a:lnTo>
                    <a:pt x="440" y="370"/>
                  </a:lnTo>
                  <a:lnTo>
                    <a:pt x="443" y="367"/>
                  </a:lnTo>
                  <a:lnTo>
                    <a:pt x="446" y="364"/>
                  </a:lnTo>
                  <a:lnTo>
                    <a:pt x="451" y="358"/>
                  </a:lnTo>
                  <a:lnTo>
                    <a:pt x="452" y="355"/>
                  </a:lnTo>
                  <a:lnTo>
                    <a:pt x="452" y="355"/>
                  </a:lnTo>
                  <a:lnTo>
                    <a:pt x="453" y="348"/>
                  </a:lnTo>
                  <a:lnTo>
                    <a:pt x="453" y="342"/>
                  </a:lnTo>
                  <a:lnTo>
                    <a:pt x="452" y="336"/>
                  </a:lnTo>
                  <a:lnTo>
                    <a:pt x="451" y="330"/>
                  </a:lnTo>
                  <a:lnTo>
                    <a:pt x="446" y="321"/>
                  </a:lnTo>
                  <a:lnTo>
                    <a:pt x="444" y="318"/>
                  </a:lnTo>
                  <a:lnTo>
                    <a:pt x="444" y="318"/>
                  </a:lnTo>
                  <a:close/>
                  <a:moveTo>
                    <a:pt x="154" y="1072"/>
                  </a:moveTo>
                  <a:lnTo>
                    <a:pt x="154" y="1072"/>
                  </a:lnTo>
                  <a:lnTo>
                    <a:pt x="153" y="1070"/>
                  </a:lnTo>
                  <a:lnTo>
                    <a:pt x="153" y="1068"/>
                  </a:lnTo>
                  <a:lnTo>
                    <a:pt x="155" y="1063"/>
                  </a:lnTo>
                  <a:lnTo>
                    <a:pt x="159" y="1061"/>
                  </a:lnTo>
                  <a:lnTo>
                    <a:pt x="161" y="1060"/>
                  </a:lnTo>
                  <a:lnTo>
                    <a:pt x="161" y="1060"/>
                  </a:lnTo>
                  <a:lnTo>
                    <a:pt x="159" y="1069"/>
                  </a:lnTo>
                  <a:lnTo>
                    <a:pt x="156" y="1072"/>
                  </a:lnTo>
                  <a:lnTo>
                    <a:pt x="155" y="1073"/>
                  </a:lnTo>
                  <a:lnTo>
                    <a:pt x="154" y="1072"/>
                  </a:lnTo>
                  <a:lnTo>
                    <a:pt x="154" y="1072"/>
                  </a:lnTo>
                  <a:close/>
                  <a:moveTo>
                    <a:pt x="150" y="267"/>
                  </a:moveTo>
                  <a:lnTo>
                    <a:pt x="150" y="267"/>
                  </a:lnTo>
                  <a:lnTo>
                    <a:pt x="158" y="270"/>
                  </a:lnTo>
                  <a:lnTo>
                    <a:pt x="163" y="274"/>
                  </a:lnTo>
                  <a:lnTo>
                    <a:pt x="164" y="275"/>
                  </a:lnTo>
                  <a:lnTo>
                    <a:pt x="165" y="276"/>
                  </a:lnTo>
                  <a:lnTo>
                    <a:pt x="165" y="276"/>
                  </a:lnTo>
                  <a:lnTo>
                    <a:pt x="163" y="284"/>
                  </a:lnTo>
                  <a:lnTo>
                    <a:pt x="162" y="290"/>
                  </a:lnTo>
                  <a:lnTo>
                    <a:pt x="163" y="299"/>
                  </a:lnTo>
                  <a:lnTo>
                    <a:pt x="163" y="299"/>
                  </a:lnTo>
                  <a:lnTo>
                    <a:pt x="162" y="300"/>
                  </a:lnTo>
                  <a:lnTo>
                    <a:pt x="161" y="300"/>
                  </a:lnTo>
                  <a:lnTo>
                    <a:pt x="161" y="298"/>
                  </a:lnTo>
                  <a:lnTo>
                    <a:pt x="161" y="298"/>
                  </a:lnTo>
                  <a:lnTo>
                    <a:pt x="159" y="289"/>
                  </a:lnTo>
                  <a:lnTo>
                    <a:pt x="156" y="281"/>
                  </a:lnTo>
                  <a:lnTo>
                    <a:pt x="153" y="275"/>
                  </a:lnTo>
                  <a:lnTo>
                    <a:pt x="153" y="275"/>
                  </a:lnTo>
                  <a:lnTo>
                    <a:pt x="151" y="272"/>
                  </a:lnTo>
                  <a:lnTo>
                    <a:pt x="150" y="269"/>
                  </a:lnTo>
                  <a:lnTo>
                    <a:pt x="150" y="267"/>
                  </a:lnTo>
                  <a:lnTo>
                    <a:pt x="150" y="267"/>
                  </a:lnTo>
                  <a:close/>
                  <a:moveTo>
                    <a:pt x="153" y="471"/>
                  </a:moveTo>
                  <a:lnTo>
                    <a:pt x="153" y="471"/>
                  </a:lnTo>
                  <a:lnTo>
                    <a:pt x="153" y="474"/>
                  </a:lnTo>
                  <a:lnTo>
                    <a:pt x="153" y="482"/>
                  </a:lnTo>
                  <a:lnTo>
                    <a:pt x="154" y="493"/>
                  </a:lnTo>
                  <a:lnTo>
                    <a:pt x="155" y="498"/>
                  </a:lnTo>
                  <a:lnTo>
                    <a:pt x="158" y="504"/>
                  </a:lnTo>
                  <a:lnTo>
                    <a:pt x="158" y="504"/>
                  </a:lnTo>
                  <a:lnTo>
                    <a:pt x="159" y="507"/>
                  </a:lnTo>
                  <a:lnTo>
                    <a:pt x="159" y="512"/>
                  </a:lnTo>
                  <a:lnTo>
                    <a:pt x="159" y="512"/>
                  </a:lnTo>
                  <a:lnTo>
                    <a:pt x="154" y="508"/>
                  </a:lnTo>
                  <a:lnTo>
                    <a:pt x="151" y="505"/>
                  </a:lnTo>
                  <a:lnTo>
                    <a:pt x="148" y="504"/>
                  </a:lnTo>
                  <a:lnTo>
                    <a:pt x="148" y="504"/>
                  </a:lnTo>
                  <a:lnTo>
                    <a:pt x="147" y="500"/>
                  </a:lnTo>
                  <a:lnTo>
                    <a:pt x="145" y="497"/>
                  </a:lnTo>
                  <a:lnTo>
                    <a:pt x="144" y="496"/>
                  </a:lnTo>
                  <a:lnTo>
                    <a:pt x="144" y="496"/>
                  </a:lnTo>
                  <a:lnTo>
                    <a:pt x="148" y="482"/>
                  </a:lnTo>
                  <a:lnTo>
                    <a:pt x="150" y="473"/>
                  </a:lnTo>
                  <a:lnTo>
                    <a:pt x="152" y="471"/>
                  </a:lnTo>
                  <a:lnTo>
                    <a:pt x="153" y="471"/>
                  </a:lnTo>
                  <a:lnTo>
                    <a:pt x="153" y="471"/>
                  </a:lnTo>
                  <a:lnTo>
                    <a:pt x="153" y="471"/>
                  </a:lnTo>
                  <a:close/>
                  <a:moveTo>
                    <a:pt x="295" y="1066"/>
                  </a:moveTo>
                  <a:lnTo>
                    <a:pt x="292" y="1066"/>
                  </a:lnTo>
                  <a:lnTo>
                    <a:pt x="292" y="1066"/>
                  </a:lnTo>
                  <a:lnTo>
                    <a:pt x="290" y="1066"/>
                  </a:lnTo>
                  <a:lnTo>
                    <a:pt x="289" y="1068"/>
                  </a:lnTo>
                  <a:lnTo>
                    <a:pt x="286" y="1072"/>
                  </a:lnTo>
                  <a:lnTo>
                    <a:pt x="284" y="1077"/>
                  </a:lnTo>
                  <a:lnTo>
                    <a:pt x="284" y="1077"/>
                  </a:lnTo>
                  <a:lnTo>
                    <a:pt x="282" y="1080"/>
                  </a:lnTo>
                  <a:lnTo>
                    <a:pt x="279" y="1083"/>
                  </a:lnTo>
                  <a:lnTo>
                    <a:pt x="275" y="1086"/>
                  </a:lnTo>
                  <a:lnTo>
                    <a:pt x="275" y="1086"/>
                  </a:lnTo>
                  <a:lnTo>
                    <a:pt x="275" y="1084"/>
                  </a:lnTo>
                  <a:lnTo>
                    <a:pt x="274" y="1082"/>
                  </a:lnTo>
                  <a:lnTo>
                    <a:pt x="272" y="1081"/>
                  </a:lnTo>
                  <a:lnTo>
                    <a:pt x="272" y="1081"/>
                  </a:lnTo>
                  <a:lnTo>
                    <a:pt x="271" y="1077"/>
                  </a:lnTo>
                  <a:lnTo>
                    <a:pt x="269" y="1075"/>
                  </a:lnTo>
                  <a:lnTo>
                    <a:pt x="267" y="1073"/>
                  </a:lnTo>
                  <a:lnTo>
                    <a:pt x="267" y="1073"/>
                  </a:lnTo>
                  <a:lnTo>
                    <a:pt x="266" y="1068"/>
                  </a:lnTo>
                  <a:lnTo>
                    <a:pt x="264" y="1062"/>
                  </a:lnTo>
                  <a:lnTo>
                    <a:pt x="259" y="1058"/>
                  </a:lnTo>
                  <a:lnTo>
                    <a:pt x="259" y="1058"/>
                  </a:lnTo>
                  <a:lnTo>
                    <a:pt x="259" y="1054"/>
                  </a:lnTo>
                  <a:lnTo>
                    <a:pt x="258" y="1052"/>
                  </a:lnTo>
                  <a:lnTo>
                    <a:pt x="256" y="1050"/>
                  </a:lnTo>
                  <a:lnTo>
                    <a:pt x="254" y="1050"/>
                  </a:lnTo>
                  <a:lnTo>
                    <a:pt x="251" y="1049"/>
                  </a:lnTo>
                  <a:lnTo>
                    <a:pt x="249" y="1049"/>
                  </a:lnTo>
                  <a:lnTo>
                    <a:pt x="249" y="1049"/>
                  </a:lnTo>
                  <a:lnTo>
                    <a:pt x="251" y="1043"/>
                  </a:lnTo>
                  <a:lnTo>
                    <a:pt x="251" y="1040"/>
                  </a:lnTo>
                  <a:lnTo>
                    <a:pt x="248" y="1039"/>
                  </a:lnTo>
                  <a:lnTo>
                    <a:pt x="248" y="1038"/>
                  </a:lnTo>
                  <a:lnTo>
                    <a:pt x="248" y="1038"/>
                  </a:lnTo>
                  <a:lnTo>
                    <a:pt x="244" y="1036"/>
                  </a:lnTo>
                  <a:lnTo>
                    <a:pt x="240" y="1036"/>
                  </a:lnTo>
                  <a:lnTo>
                    <a:pt x="236" y="1036"/>
                  </a:lnTo>
                  <a:lnTo>
                    <a:pt x="234" y="1038"/>
                  </a:lnTo>
                  <a:lnTo>
                    <a:pt x="234" y="1038"/>
                  </a:lnTo>
                  <a:lnTo>
                    <a:pt x="228" y="1023"/>
                  </a:lnTo>
                  <a:lnTo>
                    <a:pt x="221" y="1004"/>
                  </a:lnTo>
                  <a:lnTo>
                    <a:pt x="213" y="983"/>
                  </a:lnTo>
                  <a:lnTo>
                    <a:pt x="213" y="983"/>
                  </a:lnTo>
                  <a:lnTo>
                    <a:pt x="207" y="960"/>
                  </a:lnTo>
                  <a:lnTo>
                    <a:pt x="202" y="943"/>
                  </a:lnTo>
                  <a:lnTo>
                    <a:pt x="201" y="931"/>
                  </a:lnTo>
                  <a:lnTo>
                    <a:pt x="201" y="926"/>
                  </a:lnTo>
                  <a:lnTo>
                    <a:pt x="201" y="926"/>
                  </a:lnTo>
                  <a:lnTo>
                    <a:pt x="199" y="914"/>
                  </a:lnTo>
                  <a:lnTo>
                    <a:pt x="195" y="900"/>
                  </a:lnTo>
                  <a:lnTo>
                    <a:pt x="190" y="886"/>
                  </a:lnTo>
                  <a:lnTo>
                    <a:pt x="185" y="873"/>
                  </a:lnTo>
                  <a:lnTo>
                    <a:pt x="175" y="849"/>
                  </a:lnTo>
                  <a:lnTo>
                    <a:pt x="167" y="833"/>
                  </a:lnTo>
                  <a:lnTo>
                    <a:pt x="167" y="833"/>
                  </a:lnTo>
                  <a:lnTo>
                    <a:pt x="162" y="823"/>
                  </a:lnTo>
                  <a:lnTo>
                    <a:pt x="155" y="812"/>
                  </a:lnTo>
                  <a:lnTo>
                    <a:pt x="150" y="799"/>
                  </a:lnTo>
                  <a:lnTo>
                    <a:pt x="150" y="799"/>
                  </a:lnTo>
                  <a:lnTo>
                    <a:pt x="149" y="794"/>
                  </a:lnTo>
                  <a:lnTo>
                    <a:pt x="149" y="788"/>
                  </a:lnTo>
                  <a:lnTo>
                    <a:pt x="151" y="779"/>
                  </a:lnTo>
                  <a:lnTo>
                    <a:pt x="154" y="771"/>
                  </a:lnTo>
                  <a:lnTo>
                    <a:pt x="156" y="768"/>
                  </a:lnTo>
                  <a:lnTo>
                    <a:pt x="156" y="768"/>
                  </a:lnTo>
                  <a:lnTo>
                    <a:pt x="164" y="760"/>
                  </a:lnTo>
                  <a:lnTo>
                    <a:pt x="170" y="756"/>
                  </a:lnTo>
                  <a:lnTo>
                    <a:pt x="170" y="756"/>
                  </a:lnTo>
                  <a:lnTo>
                    <a:pt x="175" y="757"/>
                  </a:lnTo>
                  <a:lnTo>
                    <a:pt x="182" y="760"/>
                  </a:lnTo>
                  <a:lnTo>
                    <a:pt x="190" y="763"/>
                  </a:lnTo>
                  <a:lnTo>
                    <a:pt x="190" y="763"/>
                  </a:lnTo>
                  <a:lnTo>
                    <a:pt x="193" y="765"/>
                  </a:lnTo>
                  <a:lnTo>
                    <a:pt x="197" y="768"/>
                  </a:lnTo>
                  <a:lnTo>
                    <a:pt x="201" y="768"/>
                  </a:lnTo>
                  <a:lnTo>
                    <a:pt x="201" y="768"/>
                  </a:lnTo>
                  <a:lnTo>
                    <a:pt x="203" y="768"/>
                  </a:lnTo>
                  <a:lnTo>
                    <a:pt x="206" y="766"/>
                  </a:lnTo>
                  <a:lnTo>
                    <a:pt x="210" y="762"/>
                  </a:lnTo>
                  <a:lnTo>
                    <a:pt x="216" y="754"/>
                  </a:lnTo>
                  <a:lnTo>
                    <a:pt x="216" y="754"/>
                  </a:lnTo>
                  <a:lnTo>
                    <a:pt x="217" y="771"/>
                  </a:lnTo>
                  <a:lnTo>
                    <a:pt x="217" y="771"/>
                  </a:lnTo>
                  <a:lnTo>
                    <a:pt x="217" y="777"/>
                  </a:lnTo>
                  <a:lnTo>
                    <a:pt x="218" y="781"/>
                  </a:lnTo>
                  <a:lnTo>
                    <a:pt x="219" y="783"/>
                  </a:lnTo>
                  <a:lnTo>
                    <a:pt x="220" y="783"/>
                  </a:lnTo>
                  <a:lnTo>
                    <a:pt x="220" y="783"/>
                  </a:lnTo>
                  <a:lnTo>
                    <a:pt x="220" y="797"/>
                  </a:lnTo>
                  <a:lnTo>
                    <a:pt x="222" y="808"/>
                  </a:lnTo>
                  <a:lnTo>
                    <a:pt x="225" y="818"/>
                  </a:lnTo>
                  <a:lnTo>
                    <a:pt x="225" y="818"/>
                  </a:lnTo>
                  <a:lnTo>
                    <a:pt x="230" y="831"/>
                  </a:lnTo>
                  <a:lnTo>
                    <a:pt x="235" y="843"/>
                  </a:lnTo>
                  <a:lnTo>
                    <a:pt x="242" y="856"/>
                  </a:lnTo>
                  <a:lnTo>
                    <a:pt x="242" y="856"/>
                  </a:lnTo>
                  <a:lnTo>
                    <a:pt x="244" y="864"/>
                  </a:lnTo>
                  <a:lnTo>
                    <a:pt x="247" y="874"/>
                  </a:lnTo>
                  <a:lnTo>
                    <a:pt x="253" y="888"/>
                  </a:lnTo>
                  <a:lnTo>
                    <a:pt x="253" y="888"/>
                  </a:lnTo>
                  <a:lnTo>
                    <a:pt x="255" y="899"/>
                  </a:lnTo>
                  <a:lnTo>
                    <a:pt x="259" y="913"/>
                  </a:lnTo>
                  <a:lnTo>
                    <a:pt x="270" y="947"/>
                  </a:lnTo>
                  <a:lnTo>
                    <a:pt x="286" y="989"/>
                  </a:lnTo>
                  <a:lnTo>
                    <a:pt x="286" y="989"/>
                  </a:lnTo>
                  <a:lnTo>
                    <a:pt x="291" y="1007"/>
                  </a:lnTo>
                  <a:lnTo>
                    <a:pt x="294" y="1023"/>
                  </a:lnTo>
                  <a:lnTo>
                    <a:pt x="297" y="1039"/>
                  </a:lnTo>
                  <a:lnTo>
                    <a:pt x="297" y="1039"/>
                  </a:lnTo>
                  <a:lnTo>
                    <a:pt x="297" y="1060"/>
                  </a:lnTo>
                  <a:lnTo>
                    <a:pt x="295" y="1066"/>
                  </a:lnTo>
                  <a:lnTo>
                    <a:pt x="295" y="1066"/>
                  </a:lnTo>
                  <a:close/>
                  <a:moveTo>
                    <a:pt x="380" y="246"/>
                  </a:moveTo>
                  <a:lnTo>
                    <a:pt x="380" y="246"/>
                  </a:lnTo>
                  <a:lnTo>
                    <a:pt x="377" y="244"/>
                  </a:lnTo>
                  <a:lnTo>
                    <a:pt x="373" y="240"/>
                  </a:lnTo>
                  <a:lnTo>
                    <a:pt x="370" y="237"/>
                  </a:lnTo>
                  <a:lnTo>
                    <a:pt x="365" y="234"/>
                  </a:lnTo>
                  <a:lnTo>
                    <a:pt x="360" y="233"/>
                  </a:lnTo>
                  <a:lnTo>
                    <a:pt x="352" y="232"/>
                  </a:lnTo>
                  <a:lnTo>
                    <a:pt x="352" y="232"/>
                  </a:lnTo>
                  <a:lnTo>
                    <a:pt x="355" y="207"/>
                  </a:lnTo>
                  <a:lnTo>
                    <a:pt x="356" y="188"/>
                  </a:lnTo>
                  <a:lnTo>
                    <a:pt x="356" y="175"/>
                  </a:lnTo>
                  <a:lnTo>
                    <a:pt x="356" y="175"/>
                  </a:lnTo>
                  <a:lnTo>
                    <a:pt x="361" y="189"/>
                  </a:lnTo>
                  <a:lnTo>
                    <a:pt x="367" y="200"/>
                  </a:lnTo>
                  <a:lnTo>
                    <a:pt x="369" y="210"/>
                  </a:lnTo>
                  <a:lnTo>
                    <a:pt x="369" y="210"/>
                  </a:lnTo>
                  <a:lnTo>
                    <a:pt x="371" y="221"/>
                  </a:lnTo>
                  <a:lnTo>
                    <a:pt x="373" y="231"/>
                  </a:lnTo>
                  <a:lnTo>
                    <a:pt x="375" y="237"/>
                  </a:lnTo>
                  <a:lnTo>
                    <a:pt x="375" y="237"/>
                  </a:lnTo>
                  <a:lnTo>
                    <a:pt x="377" y="241"/>
                  </a:lnTo>
                  <a:lnTo>
                    <a:pt x="379" y="244"/>
                  </a:lnTo>
                  <a:lnTo>
                    <a:pt x="380" y="246"/>
                  </a:lnTo>
                  <a:lnTo>
                    <a:pt x="380" y="246"/>
                  </a:lnTo>
                  <a:close/>
                  <a:moveTo>
                    <a:pt x="390" y="254"/>
                  </a:moveTo>
                  <a:lnTo>
                    <a:pt x="390" y="254"/>
                  </a:lnTo>
                  <a:lnTo>
                    <a:pt x="395" y="249"/>
                  </a:lnTo>
                  <a:lnTo>
                    <a:pt x="399" y="242"/>
                  </a:lnTo>
                  <a:lnTo>
                    <a:pt x="403" y="235"/>
                  </a:lnTo>
                  <a:lnTo>
                    <a:pt x="403" y="235"/>
                  </a:lnTo>
                  <a:lnTo>
                    <a:pt x="404" y="235"/>
                  </a:lnTo>
                  <a:lnTo>
                    <a:pt x="408" y="237"/>
                  </a:lnTo>
                  <a:lnTo>
                    <a:pt x="411" y="239"/>
                  </a:lnTo>
                  <a:lnTo>
                    <a:pt x="413" y="241"/>
                  </a:lnTo>
                  <a:lnTo>
                    <a:pt x="413" y="243"/>
                  </a:lnTo>
                  <a:lnTo>
                    <a:pt x="413" y="243"/>
                  </a:lnTo>
                  <a:lnTo>
                    <a:pt x="405" y="262"/>
                  </a:lnTo>
                  <a:lnTo>
                    <a:pt x="405" y="262"/>
                  </a:lnTo>
                  <a:lnTo>
                    <a:pt x="397" y="258"/>
                  </a:lnTo>
                  <a:lnTo>
                    <a:pt x="392" y="256"/>
                  </a:lnTo>
                  <a:lnTo>
                    <a:pt x="390" y="254"/>
                  </a:lnTo>
                  <a:lnTo>
                    <a:pt x="390" y="254"/>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93" name="Freeform 78"/>
            <p:cNvSpPr>
              <a:spLocks/>
            </p:cNvSpPr>
            <p:nvPr/>
          </p:nvSpPr>
          <p:spPr bwMode="auto">
            <a:xfrm>
              <a:off x="4694743" y="1805868"/>
              <a:ext cx="330976" cy="651961"/>
            </a:xfrm>
            <a:custGeom>
              <a:avLst/>
              <a:gdLst/>
              <a:ahLst/>
              <a:cxnLst>
                <a:cxn ang="0">
                  <a:pos x="384" y="60"/>
                </a:cxn>
                <a:cxn ang="0">
                  <a:pos x="347" y="5"/>
                </a:cxn>
                <a:cxn ang="0">
                  <a:pos x="299" y="13"/>
                </a:cxn>
                <a:cxn ang="0">
                  <a:pos x="256" y="116"/>
                </a:cxn>
                <a:cxn ang="0">
                  <a:pos x="212" y="150"/>
                </a:cxn>
                <a:cxn ang="0">
                  <a:pos x="189" y="275"/>
                </a:cxn>
                <a:cxn ang="0">
                  <a:pos x="218" y="366"/>
                </a:cxn>
                <a:cxn ang="0">
                  <a:pos x="239" y="386"/>
                </a:cxn>
                <a:cxn ang="0">
                  <a:pos x="239" y="424"/>
                </a:cxn>
                <a:cxn ang="0">
                  <a:pos x="232" y="465"/>
                </a:cxn>
                <a:cxn ang="0">
                  <a:pos x="226" y="510"/>
                </a:cxn>
                <a:cxn ang="0">
                  <a:pos x="214" y="561"/>
                </a:cxn>
                <a:cxn ang="0">
                  <a:pos x="202" y="599"/>
                </a:cxn>
                <a:cxn ang="0">
                  <a:pos x="188" y="650"/>
                </a:cxn>
                <a:cxn ang="0">
                  <a:pos x="170" y="717"/>
                </a:cxn>
                <a:cxn ang="0">
                  <a:pos x="163" y="735"/>
                </a:cxn>
                <a:cxn ang="0">
                  <a:pos x="158" y="763"/>
                </a:cxn>
                <a:cxn ang="0">
                  <a:pos x="151" y="782"/>
                </a:cxn>
                <a:cxn ang="0">
                  <a:pos x="144" y="823"/>
                </a:cxn>
                <a:cxn ang="0">
                  <a:pos x="95" y="958"/>
                </a:cxn>
                <a:cxn ang="0">
                  <a:pos x="30" y="986"/>
                </a:cxn>
                <a:cxn ang="0">
                  <a:pos x="7" y="996"/>
                </a:cxn>
                <a:cxn ang="0">
                  <a:pos x="0" y="1007"/>
                </a:cxn>
                <a:cxn ang="0">
                  <a:pos x="152" y="1022"/>
                </a:cxn>
                <a:cxn ang="0">
                  <a:pos x="150" y="1005"/>
                </a:cxn>
                <a:cxn ang="0">
                  <a:pos x="163" y="937"/>
                </a:cxn>
                <a:cxn ang="0">
                  <a:pos x="233" y="823"/>
                </a:cxn>
                <a:cxn ang="0">
                  <a:pos x="241" y="802"/>
                </a:cxn>
                <a:cxn ang="0">
                  <a:pos x="244" y="776"/>
                </a:cxn>
                <a:cxn ang="0">
                  <a:pos x="255" y="735"/>
                </a:cxn>
                <a:cxn ang="0">
                  <a:pos x="296" y="646"/>
                </a:cxn>
                <a:cxn ang="0">
                  <a:pos x="330" y="629"/>
                </a:cxn>
                <a:cxn ang="0">
                  <a:pos x="333" y="741"/>
                </a:cxn>
                <a:cxn ang="0">
                  <a:pos x="330" y="784"/>
                </a:cxn>
                <a:cxn ang="0">
                  <a:pos x="334" y="817"/>
                </a:cxn>
                <a:cxn ang="0">
                  <a:pos x="328" y="852"/>
                </a:cxn>
                <a:cxn ang="0">
                  <a:pos x="334" y="934"/>
                </a:cxn>
                <a:cxn ang="0">
                  <a:pos x="315" y="992"/>
                </a:cxn>
                <a:cxn ang="0">
                  <a:pos x="307" y="1012"/>
                </a:cxn>
                <a:cxn ang="0">
                  <a:pos x="311" y="1026"/>
                </a:cxn>
                <a:cxn ang="0">
                  <a:pos x="347" y="1044"/>
                </a:cxn>
                <a:cxn ang="0">
                  <a:pos x="370" y="1015"/>
                </a:cxn>
                <a:cxn ang="0">
                  <a:pos x="362" y="990"/>
                </a:cxn>
                <a:cxn ang="0">
                  <a:pos x="407" y="860"/>
                </a:cxn>
                <a:cxn ang="0">
                  <a:pos x="421" y="834"/>
                </a:cxn>
                <a:cxn ang="0">
                  <a:pos x="415" y="810"/>
                </a:cxn>
                <a:cxn ang="0">
                  <a:pos x="415" y="787"/>
                </a:cxn>
                <a:cxn ang="0">
                  <a:pos x="415" y="748"/>
                </a:cxn>
                <a:cxn ang="0">
                  <a:pos x="426" y="678"/>
                </a:cxn>
                <a:cxn ang="0">
                  <a:pos x="438" y="617"/>
                </a:cxn>
                <a:cxn ang="0">
                  <a:pos x="456" y="547"/>
                </a:cxn>
                <a:cxn ang="0">
                  <a:pos x="473" y="509"/>
                </a:cxn>
                <a:cxn ang="0">
                  <a:pos x="507" y="496"/>
                </a:cxn>
                <a:cxn ang="0">
                  <a:pos x="525" y="405"/>
                </a:cxn>
                <a:cxn ang="0">
                  <a:pos x="493" y="334"/>
                </a:cxn>
                <a:cxn ang="0">
                  <a:pos x="452" y="184"/>
                </a:cxn>
                <a:cxn ang="0">
                  <a:pos x="415" y="160"/>
                </a:cxn>
              </a:cxnLst>
              <a:rect l="0" t="0" r="r" b="b"/>
              <a:pathLst>
                <a:path w="532" h="1044">
                  <a:moveTo>
                    <a:pt x="396" y="152"/>
                  </a:moveTo>
                  <a:lnTo>
                    <a:pt x="396" y="152"/>
                  </a:lnTo>
                  <a:lnTo>
                    <a:pt x="395" y="135"/>
                  </a:lnTo>
                  <a:lnTo>
                    <a:pt x="393" y="117"/>
                  </a:lnTo>
                  <a:lnTo>
                    <a:pt x="389" y="101"/>
                  </a:lnTo>
                  <a:lnTo>
                    <a:pt x="388" y="87"/>
                  </a:lnTo>
                  <a:lnTo>
                    <a:pt x="388" y="87"/>
                  </a:lnTo>
                  <a:lnTo>
                    <a:pt x="386" y="74"/>
                  </a:lnTo>
                  <a:lnTo>
                    <a:pt x="384" y="60"/>
                  </a:lnTo>
                  <a:lnTo>
                    <a:pt x="378" y="34"/>
                  </a:lnTo>
                  <a:lnTo>
                    <a:pt x="378" y="34"/>
                  </a:lnTo>
                  <a:lnTo>
                    <a:pt x="374" y="24"/>
                  </a:lnTo>
                  <a:lnTo>
                    <a:pt x="371" y="20"/>
                  </a:lnTo>
                  <a:lnTo>
                    <a:pt x="369" y="16"/>
                  </a:lnTo>
                  <a:lnTo>
                    <a:pt x="364" y="12"/>
                  </a:lnTo>
                  <a:lnTo>
                    <a:pt x="359" y="9"/>
                  </a:lnTo>
                  <a:lnTo>
                    <a:pt x="354" y="6"/>
                  </a:lnTo>
                  <a:lnTo>
                    <a:pt x="347" y="5"/>
                  </a:lnTo>
                  <a:lnTo>
                    <a:pt x="347" y="5"/>
                  </a:lnTo>
                  <a:lnTo>
                    <a:pt x="334" y="1"/>
                  </a:lnTo>
                  <a:lnTo>
                    <a:pt x="323" y="0"/>
                  </a:lnTo>
                  <a:lnTo>
                    <a:pt x="319" y="1"/>
                  </a:lnTo>
                  <a:lnTo>
                    <a:pt x="314" y="2"/>
                  </a:lnTo>
                  <a:lnTo>
                    <a:pt x="308" y="5"/>
                  </a:lnTo>
                  <a:lnTo>
                    <a:pt x="304" y="9"/>
                  </a:lnTo>
                  <a:lnTo>
                    <a:pt x="304" y="9"/>
                  </a:lnTo>
                  <a:lnTo>
                    <a:pt x="299" y="13"/>
                  </a:lnTo>
                  <a:lnTo>
                    <a:pt x="295" y="20"/>
                  </a:lnTo>
                  <a:lnTo>
                    <a:pt x="286" y="37"/>
                  </a:lnTo>
                  <a:lnTo>
                    <a:pt x="278" y="54"/>
                  </a:lnTo>
                  <a:lnTo>
                    <a:pt x="273" y="71"/>
                  </a:lnTo>
                  <a:lnTo>
                    <a:pt x="273" y="71"/>
                  </a:lnTo>
                  <a:lnTo>
                    <a:pt x="263" y="94"/>
                  </a:lnTo>
                  <a:lnTo>
                    <a:pt x="259" y="105"/>
                  </a:lnTo>
                  <a:lnTo>
                    <a:pt x="256" y="116"/>
                  </a:lnTo>
                  <a:lnTo>
                    <a:pt x="256" y="116"/>
                  </a:lnTo>
                  <a:lnTo>
                    <a:pt x="254" y="127"/>
                  </a:lnTo>
                  <a:lnTo>
                    <a:pt x="254" y="136"/>
                  </a:lnTo>
                  <a:lnTo>
                    <a:pt x="254" y="146"/>
                  </a:lnTo>
                  <a:lnTo>
                    <a:pt x="254" y="146"/>
                  </a:lnTo>
                  <a:lnTo>
                    <a:pt x="244" y="146"/>
                  </a:lnTo>
                  <a:lnTo>
                    <a:pt x="233" y="146"/>
                  </a:lnTo>
                  <a:lnTo>
                    <a:pt x="222" y="147"/>
                  </a:lnTo>
                  <a:lnTo>
                    <a:pt x="212" y="150"/>
                  </a:lnTo>
                  <a:lnTo>
                    <a:pt x="212" y="150"/>
                  </a:lnTo>
                  <a:lnTo>
                    <a:pt x="206" y="154"/>
                  </a:lnTo>
                  <a:lnTo>
                    <a:pt x="199" y="160"/>
                  </a:lnTo>
                  <a:lnTo>
                    <a:pt x="195" y="167"/>
                  </a:lnTo>
                  <a:lnTo>
                    <a:pt x="192" y="178"/>
                  </a:lnTo>
                  <a:lnTo>
                    <a:pt x="192" y="178"/>
                  </a:lnTo>
                  <a:lnTo>
                    <a:pt x="191" y="194"/>
                  </a:lnTo>
                  <a:lnTo>
                    <a:pt x="191" y="220"/>
                  </a:lnTo>
                  <a:lnTo>
                    <a:pt x="189" y="275"/>
                  </a:lnTo>
                  <a:lnTo>
                    <a:pt x="189" y="275"/>
                  </a:lnTo>
                  <a:lnTo>
                    <a:pt x="191" y="299"/>
                  </a:lnTo>
                  <a:lnTo>
                    <a:pt x="193" y="324"/>
                  </a:lnTo>
                  <a:lnTo>
                    <a:pt x="197" y="343"/>
                  </a:lnTo>
                  <a:lnTo>
                    <a:pt x="199" y="353"/>
                  </a:lnTo>
                  <a:lnTo>
                    <a:pt x="199" y="353"/>
                  </a:lnTo>
                  <a:lnTo>
                    <a:pt x="202" y="357"/>
                  </a:lnTo>
                  <a:lnTo>
                    <a:pt x="207" y="361"/>
                  </a:lnTo>
                  <a:lnTo>
                    <a:pt x="212" y="365"/>
                  </a:lnTo>
                  <a:lnTo>
                    <a:pt x="218" y="366"/>
                  </a:lnTo>
                  <a:lnTo>
                    <a:pt x="218" y="366"/>
                  </a:lnTo>
                  <a:lnTo>
                    <a:pt x="221" y="365"/>
                  </a:lnTo>
                  <a:lnTo>
                    <a:pt x="223" y="364"/>
                  </a:lnTo>
                  <a:lnTo>
                    <a:pt x="228" y="360"/>
                  </a:lnTo>
                  <a:lnTo>
                    <a:pt x="233" y="350"/>
                  </a:lnTo>
                  <a:lnTo>
                    <a:pt x="233" y="350"/>
                  </a:lnTo>
                  <a:lnTo>
                    <a:pt x="236" y="361"/>
                  </a:lnTo>
                  <a:lnTo>
                    <a:pt x="239" y="375"/>
                  </a:lnTo>
                  <a:lnTo>
                    <a:pt x="239" y="386"/>
                  </a:lnTo>
                  <a:lnTo>
                    <a:pt x="237" y="392"/>
                  </a:lnTo>
                  <a:lnTo>
                    <a:pt x="237" y="392"/>
                  </a:lnTo>
                  <a:lnTo>
                    <a:pt x="237" y="395"/>
                  </a:lnTo>
                  <a:lnTo>
                    <a:pt x="237" y="399"/>
                  </a:lnTo>
                  <a:lnTo>
                    <a:pt x="239" y="409"/>
                  </a:lnTo>
                  <a:lnTo>
                    <a:pt x="240" y="418"/>
                  </a:lnTo>
                  <a:lnTo>
                    <a:pt x="240" y="421"/>
                  </a:lnTo>
                  <a:lnTo>
                    <a:pt x="239" y="424"/>
                  </a:lnTo>
                  <a:lnTo>
                    <a:pt x="239" y="424"/>
                  </a:lnTo>
                  <a:lnTo>
                    <a:pt x="237" y="425"/>
                  </a:lnTo>
                  <a:lnTo>
                    <a:pt x="237" y="429"/>
                  </a:lnTo>
                  <a:lnTo>
                    <a:pt x="237" y="436"/>
                  </a:lnTo>
                  <a:lnTo>
                    <a:pt x="240" y="446"/>
                  </a:lnTo>
                  <a:lnTo>
                    <a:pt x="240" y="446"/>
                  </a:lnTo>
                  <a:lnTo>
                    <a:pt x="236" y="450"/>
                  </a:lnTo>
                  <a:lnTo>
                    <a:pt x="234" y="454"/>
                  </a:lnTo>
                  <a:lnTo>
                    <a:pt x="233" y="459"/>
                  </a:lnTo>
                  <a:lnTo>
                    <a:pt x="232" y="465"/>
                  </a:lnTo>
                  <a:lnTo>
                    <a:pt x="232" y="465"/>
                  </a:lnTo>
                  <a:lnTo>
                    <a:pt x="228" y="477"/>
                  </a:lnTo>
                  <a:lnTo>
                    <a:pt x="226" y="483"/>
                  </a:lnTo>
                  <a:lnTo>
                    <a:pt x="228" y="487"/>
                  </a:lnTo>
                  <a:lnTo>
                    <a:pt x="228" y="487"/>
                  </a:lnTo>
                  <a:lnTo>
                    <a:pt x="228" y="492"/>
                  </a:lnTo>
                  <a:lnTo>
                    <a:pt x="228" y="499"/>
                  </a:lnTo>
                  <a:lnTo>
                    <a:pt x="226" y="505"/>
                  </a:lnTo>
                  <a:lnTo>
                    <a:pt x="226" y="510"/>
                  </a:lnTo>
                  <a:lnTo>
                    <a:pt x="226" y="510"/>
                  </a:lnTo>
                  <a:lnTo>
                    <a:pt x="221" y="517"/>
                  </a:lnTo>
                  <a:lnTo>
                    <a:pt x="217" y="525"/>
                  </a:lnTo>
                  <a:lnTo>
                    <a:pt x="215" y="533"/>
                  </a:lnTo>
                  <a:lnTo>
                    <a:pt x="215" y="539"/>
                  </a:lnTo>
                  <a:lnTo>
                    <a:pt x="215" y="539"/>
                  </a:lnTo>
                  <a:lnTo>
                    <a:pt x="215" y="543"/>
                  </a:lnTo>
                  <a:lnTo>
                    <a:pt x="215" y="547"/>
                  </a:lnTo>
                  <a:lnTo>
                    <a:pt x="214" y="561"/>
                  </a:lnTo>
                  <a:lnTo>
                    <a:pt x="210" y="573"/>
                  </a:lnTo>
                  <a:lnTo>
                    <a:pt x="207" y="580"/>
                  </a:lnTo>
                  <a:lnTo>
                    <a:pt x="207" y="580"/>
                  </a:lnTo>
                  <a:lnTo>
                    <a:pt x="204" y="584"/>
                  </a:lnTo>
                  <a:lnTo>
                    <a:pt x="204" y="588"/>
                  </a:lnTo>
                  <a:lnTo>
                    <a:pt x="204" y="591"/>
                  </a:lnTo>
                  <a:lnTo>
                    <a:pt x="203" y="595"/>
                  </a:lnTo>
                  <a:lnTo>
                    <a:pt x="203" y="595"/>
                  </a:lnTo>
                  <a:lnTo>
                    <a:pt x="202" y="599"/>
                  </a:lnTo>
                  <a:lnTo>
                    <a:pt x="200" y="605"/>
                  </a:lnTo>
                  <a:lnTo>
                    <a:pt x="199" y="610"/>
                  </a:lnTo>
                  <a:lnTo>
                    <a:pt x="197" y="614"/>
                  </a:lnTo>
                  <a:lnTo>
                    <a:pt x="197" y="614"/>
                  </a:lnTo>
                  <a:lnTo>
                    <a:pt x="195" y="621"/>
                  </a:lnTo>
                  <a:lnTo>
                    <a:pt x="192" y="631"/>
                  </a:lnTo>
                  <a:lnTo>
                    <a:pt x="191" y="641"/>
                  </a:lnTo>
                  <a:lnTo>
                    <a:pt x="188" y="650"/>
                  </a:lnTo>
                  <a:lnTo>
                    <a:pt x="188" y="650"/>
                  </a:lnTo>
                  <a:lnTo>
                    <a:pt x="180" y="678"/>
                  </a:lnTo>
                  <a:lnTo>
                    <a:pt x="176" y="695"/>
                  </a:lnTo>
                  <a:lnTo>
                    <a:pt x="173" y="703"/>
                  </a:lnTo>
                  <a:lnTo>
                    <a:pt x="173" y="703"/>
                  </a:lnTo>
                  <a:lnTo>
                    <a:pt x="170" y="707"/>
                  </a:lnTo>
                  <a:lnTo>
                    <a:pt x="170" y="710"/>
                  </a:lnTo>
                  <a:lnTo>
                    <a:pt x="170" y="714"/>
                  </a:lnTo>
                  <a:lnTo>
                    <a:pt x="170" y="714"/>
                  </a:lnTo>
                  <a:lnTo>
                    <a:pt x="170" y="717"/>
                  </a:lnTo>
                  <a:lnTo>
                    <a:pt x="170" y="718"/>
                  </a:lnTo>
                  <a:lnTo>
                    <a:pt x="169" y="719"/>
                  </a:lnTo>
                  <a:lnTo>
                    <a:pt x="169" y="724"/>
                  </a:lnTo>
                  <a:lnTo>
                    <a:pt x="169" y="724"/>
                  </a:lnTo>
                  <a:lnTo>
                    <a:pt x="169" y="726"/>
                  </a:lnTo>
                  <a:lnTo>
                    <a:pt x="167" y="728"/>
                  </a:lnTo>
                  <a:lnTo>
                    <a:pt x="165" y="730"/>
                  </a:lnTo>
                  <a:lnTo>
                    <a:pt x="163" y="733"/>
                  </a:lnTo>
                  <a:lnTo>
                    <a:pt x="163" y="735"/>
                  </a:lnTo>
                  <a:lnTo>
                    <a:pt x="163" y="737"/>
                  </a:lnTo>
                  <a:lnTo>
                    <a:pt x="163" y="737"/>
                  </a:lnTo>
                  <a:lnTo>
                    <a:pt x="163" y="744"/>
                  </a:lnTo>
                  <a:lnTo>
                    <a:pt x="163" y="750"/>
                  </a:lnTo>
                  <a:lnTo>
                    <a:pt x="162" y="755"/>
                  </a:lnTo>
                  <a:lnTo>
                    <a:pt x="159" y="758"/>
                  </a:lnTo>
                  <a:lnTo>
                    <a:pt x="159" y="758"/>
                  </a:lnTo>
                  <a:lnTo>
                    <a:pt x="158" y="761"/>
                  </a:lnTo>
                  <a:lnTo>
                    <a:pt x="158" y="763"/>
                  </a:lnTo>
                  <a:lnTo>
                    <a:pt x="159" y="766"/>
                  </a:lnTo>
                  <a:lnTo>
                    <a:pt x="158" y="767"/>
                  </a:lnTo>
                  <a:lnTo>
                    <a:pt x="158" y="767"/>
                  </a:lnTo>
                  <a:lnTo>
                    <a:pt x="155" y="769"/>
                  </a:lnTo>
                  <a:lnTo>
                    <a:pt x="154" y="771"/>
                  </a:lnTo>
                  <a:lnTo>
                    <a:pt x="152" y="774"/>
                  </a:lnTo>
                  <a:lnTo>
                    <a:pt x="152" y="778"/>
                  </a:lnTo>
                  <a:lnTo>
                    <a:pt x="152" y="778"/>
                  </a:lnTo>
                  <a:lnTo>
                    <a:pt x="151" y="782"/>
                  </a:lnTo>
                  <a:lnTo>
                    <a:pt x="150" y="785"/>
                  </a:lnTo>
                  <a:lnTo>
                    <a:pt x="145" y="793"/>
                  </a:lnTo>
                  <a:lnTo>
                    <a:pt x="145" y="793"/>
                  </a:lnTo>
                  <a:lnTo>
                    <a:pt x="145" y="797"/>
                  </a:lnTo>
                  <a:lnTo>
                    <a:pt x="145" y="800"/>
                  </a:lnTo>
                  <a:lnTo>
                    <a:pt x="147" y="803"/>
                  </a:lnTo>
                  <a:lnTo>
                    <a:pt x="151" y="803"/>
                  </a:lnTo>
                  <a:lnTo>
                    <a:pt x="151" y="803"/>
                  </a:lnTo>
                  <a:lnTo>
                    <a:pt x="144" y="823"/>
                  </a:lnTo>
                  <a:lnTo>
                    <a:pt x="139" y="845"/>
                  </a:lnTo>
                  <a:lnTo>
                    <a:pt x="129" y="891"/>
                  </a:lnTo>
                  <a:lnTo>
                    <a:pt x="129" y="891"/>
                  </a:lnTo>
                  <a:lnTo>
                    <a:pt x="122" y="911"/>
                  </a:lnTo>
                  <a:lnTo>
                    <a:pt x="115" y="930"/>
                  </a:lnTo>
                  <a:lnTo>
                    <a:pt x="111" y="940"/>
                  </a:lnTo>
                  <a:lnTo>
                    <a:pt x="106" y="947"/>
                  </a:lnTo>
                  <a:lnTo>
                    <a:pt x="100" y="952"/>
                  </a:lnTo>
                  <a:lnTo>
                    <a:pt x="95" y="958"/>
                  </a:lnTo>
                  <a:lnTo>
                    <a:pt x="95" y="958"/>
                  </a:lnTo>
                  <a:lnTo>
                    <a:pt x="65" y="973"/>
                  </a:lnTo>
                  <a:lnTo>
                    <a:pt x="47" y="982"/>
                  </a:lnTo>
                  <a:lnTo>
                    <a:pt x="47" y="982"/>
                  </a:lnTo>
                  <a:lnTo>
                    <a:pt x="44" y="981"/>
                  </a:lnTo>
                  <a:lnTo>
                    <a:pt x="40" y="982"/>
                  </a:lnTo>
                  <a:lnTo>
                    <a:pt x="36" y="986"/>
                  </a:lnTo>
                  <a:lnTo>
                    <a:pt x="36" y="986"/>
                  </a:lnTo>
                  <a:lnTo>
                    <a:pt x="30" y="986"/>
                  </a:lnTo>
                  <a:lnTo>
                    <a:pt x="28" y="988"/>
                  </a:lnTo>
                  <a:lnTo>
                    <a:pt x="24" y="989"/>
                  </a:lnTo>
                  <a:lnTo>
                    <a:pt x="19" y="989"/>
                  </a:lnTo>
                  <a:lnTo>
                    <a:pt x="19" y="989"/>
                  </a:lnTo>
                  <a:lnTo>
                    <a:pt x="15" y="989"/>
                  </a:lnTo>
                  <a:lnTo>
                    <a:pt x="11" y="989"/>
                  </a:lnTo>
                  <a:lnTo>
                    <a:pt x="8" y="992"/>
                  </a:lnTo>
                  <a:lnTo>
                    <a:pt x="7" y="993"/>
                  </a:lnTo>
                  <a:lnTo>
                    <a:pt x="7" y="996"/>
                  </a:lnTo>
                  <a:lnTo>
                    <a:pt x="7" y="996"/>
                  </a:lnTo>
                  <a:lnTo>
                    <a:pt x="6" y="999"/>
                  </a:lnTo>
                  <a:lnTo>
                    <a:pt x="6" y="1000"/>
                  </a:lnTo>
                  <a:lnTo>
                    <a:pt x="6" y="1001"/>
                  </a:lnTo>
                  <a:lnTo>
                    <a:pt x="6" y="1001"/>
                  </a:lnTo>
                  <a:lnTo>
                    <a:pt x="3" y="1001"/>
                  </a:lnTo>
                  <a:lnTo>
                    <a:pt x="2" y="1004"/>
                  </a:lnTo>
                  <a:lnTo>
                    <a:pt x="0" y="1007"/>
                  </a:lnTo>
                  <a:lnTo>
                    <a:pt x="0" y="1007"/>
                  </a:lnTo>
                  <a:lnTo>
                    <a:pt x="4" y="1010"/>
                  </a:lnTo>
                  <a:lnTo>
                    <a:pt x="15" y="1014"/>
                  </a:lnTo>
                  <a:lnTo>
                    <a:pt x="32" y="1016"/>
                  </a:lnTo>
                  <a:lnTo>
                    <a:pt x="52" y="1018"/>
                  </a:lnTo>
                  <a:lnTo>
                    <a:pt x="52" y="1018"/>
                  </a:lnTo>
                  <a:lnTo>
                    <a:pt x="102" y="1019"/>
                  </a:lnTo>
                  <a:lnTo>
                    <a:pt x="143" y="1022"/>
                  </a:lnTo>
                  <a:lnTo>
                    <a:pt x="143" y="1022"/>
                  </a:lnTo>
                  <a:lnTo>
                    <a:pt x="152" y="1022"/>
                  </a:lnTo>
                  <a:lnTo>
                    <a:pt x="158" y="1022"/>
                  </a:lnTo>
                  <a:lnTo>
                    <a:pt x="162" y="1021"/>
                  </a:lnTo>
                  <a:lnTo>
                    <a:pt x="162" y="1021"/>
                  </a:lnTo>
                  <a:lnTo>
                    <a:pt x="162" y="1018"/>
                  </a:lnTo>
                  <a:lnTo>
                    <a:pt x="162" y="1011"/>
                  </a:lnTo>
                  <a:lnTo>
                    <a:pt x="162" y="1011"/>
                  </a:lnTo>
                  <a:lnTo>
                    <a:pt x="159" y="1008"/>
                  </a:lnTo>
                  <a:lnTo>
                    <a:pt x="155" y="1007"/>
                  </a:lnTo>
                  <a:lnTo>
                    <a:pt x="150" y="1005"/>
                  </a:lnTo>
                  <a:lnTo>
                    <a:pt x="150" y="1005"/>
                  </a:lnTo>
                  <a:lnTo>
                    <a:pt x="151" y="1001"/>
                  </a:lnTo>
                  <a:lnTo>
                    <a:pt x="151" y="997"/>
                  </a:lnTo>
                  <a:lnTo>
                    <a:pt x="151" y="985"/>
                  </a:lnTo>
                  <a:lnTo>
                    <a:pt x="151" y="971"/>
                  </a:lnTo>
                  <a:lnTo>
                    <a:pt x="152" y="964"/>
                  </a:lnTo>
                  <a:lnTo>
                    <a:pt x="155" y="956"/>
                  </a:lnTo>
                  <a:lnTo>
                    <a:pt x="155" y="956"/>
                  </a:lnTo>
                  <a:lnTo>
                    <a:pt x="163" y="937"/>
                  </a:lnTo>
                  <a:lnTo>
                    <a:pt x="177" y="914"/>
                  </a:lnTo>
                  <a:lnTo>
                    <a:pt x="203" y="871"/>
                  </a:lnTo>
                  <a:lnTo>
                    <a:pt x="203" y="871"/>
                  </a:lnTo>
                  <a:lnTo>
                    <a:pt x="212" y="855"/>
                  </a:lnTo>
                  <a:lnTo>
                    <a:pt x="219" y="839"/>
                  </a:lnTo>
                  <a:lnTo>
                    <a:pt x="225" y="823"/>
                  </a:lnTo>
                  <a:lnTo>
                    <a:pt x="225" y="823"/>
                  </a:lnTo>
                  <a:lnTo>
                    <a:pt x="230" y="825"/>
                  </a:lnTo>
                  <a:lnTo>
                    <a:pt x="233" y="823"/>
                  </a:lnTo>
                  <a:lnTo>
                    <a:pt x="234" y="821"/>
                  </a:lnTo>
                  <a:lnTo>
                    <a:pt x="234" y="821"/>
                  </a:lnTo>
                  <a:lnTo>
                    <a:pt x="234" y="821"/>
                  </a:lnTo>
                  <a:lnTo>
                    <a:pt x="236" y="819"/>
                  </a:lnTo>
                  <a:lnTo>
                    <a:pt x="239" y="818"/>
                  </a:lnTo>
                  <a:lnTo>
                    <a:pt x="240" y="814"/>
                  </a:lnTo>
                  <a:lnTo>
                    <a:pt x="241" y="804"/>
                  </a:lnTo>
                  <a:lnTo>
                    <a:pt x="241" y="804"/>
                  </a:lnTo>
                  <a:lnTo>
                    <a:pt x="241" y="802"/>
                  </a:lnTo>
                  <a:lnTo>
                    <a:pt x="241" y="799"/>
                  </a:lnTo>
                  <a:lnTo>
                    <a:pt x="239" y="793"/>
                  </a:lnTo>
                  <a:lnTo>
                    <a:pt x="239" y="793"/>
                  </a:lnTo>
                  <a:lnTo>
                    <a:pt x="239" y="787"/>
                  </a:lnTo>
                  <a:lnTo>
                    <a:pt x="240" y="784"/>
                  </a:lnTo>
                  <a:lnTo>
                    <a:pt x="243" y="781"/>
                  </a:lnTo>
                  <a:lnTo>
                    <a:pt x="243" y="781"/>
                  </a:lnTo>
                  <a:lnTo>
                    <a:pt x="244" y="780"/>
                  </a:lnTo>
                  <a:lnTo>
                    <a:pt x="244" y="776"/>
                  </a:lnTo>
                  <a:lnTo>
                    <a:pt x="244" y="766"/>
                  </a:lnTo>
                  <a:lnTo>
                    <a:pt x="244" y="755"/>
                  </a:lnTo>
                  <a:lnTo>
                    <a:pt x="245" y="751"/>
                  </a:lnTo>
                  <a:lnTo>
                    <a:pt x="248" y="748"/>
                  </a:lnTo>
                  <a:lnTo>
                    <a:pt x="248" y="748"/>
                  </a:lnTo>
                  <a:lnTo>
                    <a:pt x="251" y="747"/>
                  </a:lnTo>
                  <a:lnTo>
                    <a:pt x="252" y="744"/>
                  </a:lnTo>
                  <a:lnTo>
                    <a:pt x="254" y="740"/>
                  </a:lnTo>
                  <a:lnTo>
                    <a:pt x="255" y="735"/>
                  </a:lnTo>
                  <a:lnTo>
                    <a:pt x="256" y="730"/>
                  </a:lnTo>
                  <a:lnTo>
                    <a:pt x="256" y="730"/>
                  </a:lnTo>
                  <a:lnTo>
                    <a:pt x="262" y="721"/>
                  </a:lnTo>
                  <a:lnTo>
                    <a:pt x="269" y="702"/>
                  </a:lnTo>
                  <a:lnTo>
                    <a:pt x="277" y="680"/>
                  </a:lnTo>
                  <a:lnTo>
                    <a:pt x="281" y="670"/>
                  </a:lnTo>
                  <a:lnTo>
                    <a:pt x="286" y="662"/>
                  </a:lnTo>
                  <a:lnTo>
                    <a:pt x="286" y="662"/>
                  </a:lnTo>
                  <a:lnTo>
                    <a:pt x="296" y="646"/>
                  </a:lnTo>
                  <a:lnTo>
                    <a:pt x="304" y="631"/>
                  </a:lnTo>
                  <a:lnTo>
                    <a:pt x="311" y="615"/>
                  </a:lnTo>
                  <a:lnTo>
                    <a:pt x="311" y="615"/>
                  </a:lnTo>
                  <a:lnTo>
                    <a:pt x="322" y="607"/>
                  </a:lnTo>
                  <a:lnTo>
                    <a:pt x="328" y="602"/>
                  </a:lnTo>
                  <a:lnTo>
                    <a:pt x="328" y="602"/>
                  </a:lnTo>
                  <a:lnTo>
                    <a:pt x="329" y="611"/>
                  </a:lnTo>
                  <a:lnTo>
                    <a:pt x="330" y="621"/>
                  </a:lnTo>
                  <a:lnTo>
                    <a:pt x="330" y="629"/>
                  </a:lnTo>
                  <a:lnTo>
                    <a:pt x="332" y="639"/>
                  </a:lnTo>
                  <a:lnTo>
                    <a:pt x="332" y="639"/>
                  </a:lnTo>
                  <a:lnTo>
                    <a:pt x="332" y="657"/>
                  </a:lnTo>
                  <a:lnTo>
                    <a:pt x="332" y="681"/>
                  </a:lnTo>
                  <a:lnTo>
                    <a:pt x="332" y="706"/>
                  </a:lnTo>
                  <a:lnTo>
                    <a:pt x="333" y="722"/>
                  </a:lnTo>
                  <a:lnTo>
                    <a:pt x="333" y="722"/>
                  </a:lnTo>
                  <a:lnTo>
                    <a:pt x="334" y="730"/>
                  </a:lnTo>
                  <a:lnTo>
                    <a:pt x="333" y="741"/>
                  </a:lnTo>
                  <a:lnTo>
                    <a:pt x="332" y="750"/>
                  </a:lnTo>
                  <a:lnTo>
                    <a:pt x="332" y="758"/>
                  </a:lnTo>
                  <a:lnTo>
                    <a:pt x="332" y="758"/>
                  </a:lnTo>
                  <a:lnTo>
                    <a:pt x="332" y="761"/>
                  </a:lnTo>
                  <a:lnTo>
                    <a:pt x="332" y="765"/>
                  </a:lnTo>
                  <a:lnTo>
                    <a:pt x="330" y="770"/>
                  </a:lnTo>
                  <a:lnTo>
                    <a:pt x="329" y="777"/>
                  </a:lnTo>
                  <a:lnTo>
                    <a:pt x="329" y="780"/>
                  </a:lnTo>
                  <a:lnTo>
                    <a:pt x="330" y="784"/>
                  </a:lnTo>
                  <a:lnTo>
                    <a:pt x="330" y="784"/>
                  </a:lnTo>
                  <a:lnTo>
                    <a:pt x="333" y="791"/>
                  </a:lnTo>
                  <a:lnTo>
                    <a:pt x="333" y="795"/>
                  </a:lnTo>
                  <a:lnTo>
                    <a:pt x="333" y="799"/>
                  </a:lnTo>
                  <a:lnTo>
                    <a:pt x="332" y="803"/>
                  </a:lnTo>
                  <a:lnTo>
                    <a:pt x="332" y="803"/>
                  </a:lnTo>
                  <a:lnTo>
                    <a:pt x="332" y="806"/>
                  </a:lnTo>
                  <a:lnTo>
                    <a:pt x="332" y="811"/>
                  </a:lnTo>
                  <a:lnTo>
                    <a:pt x="334" y="817"/>
                  </a:lnTo>
                  <a:lnTo>
                    <a:pt x="334" y="817"/>
                  </a:lnTo>
                  <a:lnTo>
                    <a:pt x="332" y="817"/>
                  </a:lnTo>
                  <a:lnTo>
                    <a:pt x="329" y="819"/>
                  </a:lnTo>
                  <a:lnTo>
                    <a:pt x="328" y="823"/>
                  </a:lnTo>
                  <a:lnTo>
                    <a:pt x="329" y="836"/>
                  </a:lnTo>
                  <a:lnTo>
                    <a:pt x="329" y="836"/>
                  </a:lnTo>
                  <a:lnTo>
                    <a:pt x="328" y="843"/>
                  </a:lnTo>
                  <a:lnTo>
                    <a:pt x="328" y="849"/>
                  </a:lnTo>
                  <a:lnTo>
                    <a:pt x="328" y="852"/>
                  </a:lnTo>
                  <a:lnTo>
                    <a:pt x="329" y="855"/>
                  </a:lnTo>
                  <a:lnTo>
                    <a:pt x="332" y="856"/>
                  </a:lnTo>
                  <a:lnTo>
                    <a:pt x="334" y="858"/>
                  </a:lnTo>
                  <a:lnTo>
                    <a:pt x="334" y="858"/>
                  </a:lnTo>
                  <a:lnTo>
                    <a:pt x="334" y="881"/>
                  </a:lnTo>
                  <a:lnTo>
                    <a:pt x="336" y="917"/>
                  </a:lnTo>
                  <a:lnTo>
                    <a:pt x="336" y="917"/>
                  </a:lnTo>
                  <a:lnTo>
                    <a:pt x="336" y="926"/>
                  </a:lnTo>
                  <a:lnTo>
                    <a:pt x="334" y="934"/>
                  </a:lnTo>
                  <a:lnTo>
                    <a:pt x="333" y="941"/>
                  </a:lnTo>
                  <a:lnTo>
                    <a:pt x="330" y="948"/>
                  </a:lnTo>
                  <a:lnTo>
                    <a:pt x="326" y="958"/>
                  </a:lnTo>
                  <a:lnTo>
                    <a:pt x="322" y="969"/>
                  </a:lnTo>
                  <a:lnTo>
                    <a:pt x="322" y="969"/>
                  </a:lnTo>
                  <a:lnTo>
                    <a:pt x="318" y="985"/>
                  </a:lnTo>
                  <a:lnTo>
                    <a:pt x="317" y="989"/>
                  </a:lnTo>
                  <a:lnTo>
                    <a:pt x="315" y="992"/>
                  </a:lnTo>
                  <a:lnTo>
                    <a:pt x="315" y="992"/>
                  </a:lnTo>
                  <a:lnTo>
                    <a:pt x="311" y="993"/>
                  </a:lnTo>
                  <a:lnTo>
                    <a:pt x="310" y="995"/>
                  </a:lnTo>
                  <a:lnTo>
                    <a:pt x="310" y="995"/>
                  </a:lnTo>
                  <a:lnTo>
                    <a:pt x="307" y="996"/>
                  </a:lnTo>
                  <a:lnTo>
                    <a:pt x="306" y="999"/>
                  </a:lnTo>
                  <a:lnTo>
                    <a:pt x="304" y="1005"/>
                  </a:lnTo>
                  <a:lnTo>
                    <a:pt x="304" y="1005"/>
                  </a:lnTo>
                  <a:lnTo>
                    <a:pt x="306" y="1010"/>
                  </a:lnTo>
                  <a:lnTo>
                    <a:pt x="307" y="1012"/>
                  </a:lnTo>
                  <a:lnTo>
                    <a:pt x="307" y="1012"/>
                  </a:lnTo>
                  <a:lnTo>
                    <a:pt x="303" y="1012"/>
                  </a:lnTo>
                  <a:lnTo>
                    <a:pt x="301" y="1014"/>
                  </a:lnTo>
                  <a:lnTo>
                    <a:pt x="301" y="1015"/>
                  </a:lnTo>
                  <a:lnTo>
                    <a:pt x="303" y="1018"/>
                  </a:lnTo>
                  <a:lnTo>
                    <a:pt x="303" y="1018"/>
                  </a:lnTo>
                  <a:lnTo>
                    <a:pt x="304" y="1022"/>
                  </a:lnTo>
                  <a:lnTo>
                    <a:pt x="306" y="1023"/>
                  </a:lnTo>
                  <a:lnTo>
                    <a:pt x="311" y="1026"/>
                  </a:lnTo>
                  <a:lnTo>
                    <a:pt x="315" y="1029"/>
                  </a:lnTo>
                  <a:lnTo>
                    <a:pt x="317" y="1031"/>
                  </a:lnTo>
                  <a:lnTo>
                    <a:pt x="318" y="1033"/>
                  </a:lnTo>
                  <a:lnTo>
                    <a:pt x="318" y="1033"/>
                  </a:lnTo>
                  <a:lnTo>
                    <a:pt x="318" y="1036"/>
                  </a:lnTo>
                  <a:lnTo>
                    <a:pt x="321" y="1038"/>
                  </a:lnTo>
                  <a:lnTo>
                    <a:pt x="326" y="1041"/>
                  </a:lnTo>
                  <a:lnTo>
                    <a:pt x="336" y="1042"/>
                  </a:lnTo>
                  <a:lnTo>
                    <a:pt x="347" y="1044"/>
                  </a:lnTo>
                  <a:lnTo>
                    <a:pt x="347" y="1044"/>
                  </a:lnTo>
                  <a:lnTo>
                    <a:pt x="356" y="1044"/>
                  </a:lnTo>
                  <a:lnTo>
                    <a:pt x="363" y="1042"/>
                  </a:lnTo>
                  <a:lnTo>
                    <a:pt x="366" y="1041"/>
                  </a:lnTo>
                  <a:lnTo>
                    <a:pt x="366" y="1038"/>
                  </a:lnTo>
                  <a:lnTo>
                    <a:pt x="366" y="1038"/>
                  </a:lnTo>
                  <a:lnTo>
                    <a:pt x="369" y="1023"/>
                  </a:lnTo>
                  <a:lnTo>
                    <a:pt x="369" y="1023"/>
                  </a:lnTo>
                  <a:lnTo>
                    <a:pt x="370" y="1015"/>
                  </a:lnTo>
                  <a:lnTo>
                    <a:pt x="369" y="1011"/>
                  </a:lnTo>
                  <a:lnTo>
                    <a:pt x="369" y="1011"/>
                  </a:lnTo>
                  <a:lnTo>
                    <a:pt x="369" y="1008"/>
                  </a:lnTo>
                  <a:lnTo>
                    <a:pt x="367" y="1004"/>
                  </a:lnTo>
                  <a:lnTo>
                    <a:pt x="364" y="1001"/>
                  </a:lnTo>
                  <a:lnTo>
                    <a:pt x="360" y="999"/>
                  </a:lnTo>
                  <a:lnTo>
                    <a:pt x="359" y="999"/>
                  </a:lnTo>
                  <a:lnTo>
                    <a:pt x="359" y="999"/>
                  </a:lnTo>
                  <a:lnTo>
                    <a:pt x="362" y="990"/>
                  </a:lnTo>
                  <a:lnTo>
                    <a:pt x="363" y="982"/>
                  </a:lnTo>
                  <a:lnTo>
                    <a:pt x="366" y="962"/>
                  </a:lnTo>
                  <a:lnTo>
                    <a:pt x="366" y="962"/>
                  </a:lnTo>
                  <a:lnTo>
                    <a:pt x="373" y="945"/>
                  </a:lnTo>
                  <a:lnTo>
                    <a:pt x="385" y="918"/>
                  </a:lnTo>
                  <a:lnTo>
                    <a:pt x="397" y="888"/>
                  </a:lnTo>
                  <a:lnTo>
                    <a:pt x="403" y="874"/>
                  </a:lnTo>
                  <a:lnTo>
                    <a:pt x="407" y="860"/>
                  </a:lnTo>
                  <a:lnTo>
                    <a:pt x="407" y="860"/>
                  </a:lnTo>
                  <a:lnTo>
                    <a:pt x="412" y="860"/>
                  </a:lnTo>
                  <a:lnTo>
                    <a:pt x="418" y="859"/>
                  </a:lnTo>
                  <a:lnTo>
                    <a:pt x="421" y="855"/>
                  </a:lnTo>
                  <a:lnTo>
                    <a:pt x="422" y="849"/>
                  </a:lnTo>
                  <a:lnTo>
                    <a:pt x="422" y="849"/>
                  </a:lnTo>
                  <a:lnTo>
                    <a:pt x="421" y="840"/>
                  </a:lnTo>
                  <a:lnTo>
                    <a:pt x="421" y="839"/>
                  </a:lnTo>
                  <a:lnTo>
                    <a:pt x="421" y="839"/>
                  </a:lnTo>
                  <a:lnTo>
                    <a:pt x="421" y="834"/>
                  </a:lnTo>
                  <a:lnTo>
                    <a:pt x="421" y="832"/>
                  </a:lnTo>
                  <a:lnTo>
                    <a:pt x="419" y="828"/>
                  </a:lnTo>
                  <a:lnTo>
                    <a:pt x="419" y="828"/>
                  </a:lnTo>
                  <a:lnTo>
                    <a:pt x="421" y="823"/>
                  </a:lnTo>
                  <a:lnTo>
                    <a:pt x="419" y="821"/>
                  </a:lnTo>
                  <a:lnTo>
                    <a:pt x="418" y="818"/>
                  </a:lnTo>
                  <a:lnTo>
                    <a:pt x="414" y="815"/>
                  </a:lnTo>
                  <a:lnTo>
                    <a:pt x="414" y="815"/>
                  </a:lnTo>
                  <a:lnTo>
                    <a:pt x="415" y="810"/>
                  </a:lnTo>
                  <a:lnTo>
                    <a:pt x="417" y="806"/>
                  </a:lnTo>
                  <a:lnTo>
                    <a:pt x="415" y="802"/>
                  </a:lnTo>
                  <a:lnTo>
                    <a:pt x="417" y="799"/>
                  </a:lnTo>
                  <a:lnTo>
                    <a:pt x="417" y="799"/>
                  </a:lnTo>
                  <a:lnTo>
                    <a:pt x="417" y="796"/>
                  </a:lnTo>
                  <a:lnTo>
                    <a:pt x="415" y="793"/>
                  </a:lnTo>
                  <a:lnTo>
                    <a:pt x="414" y="789"/>
                  </a:lnTo>
                  <a:lnTo>
                    <a:pt x="415" y="787"/>
                  </a:lnTo>
                  <a:lnTo>
                    <a:pt x="415" y="787"/>
                  </a:lnTo>
                  <a:lnTo>
                    <a:pt x="415" y="784"/>
                  </a:lnTo>
                  <a:lnTo>
                    <a:pt x="415" y="778"/>
                  </a:lnTo>
                  <a:lnTo>
                    <a:pt x="415" y="773"/>
                  </a:lnTo>
                  <a:lnTo>
                    <a:pt x="417" y="767"/>
                  </a:lnTo>
                  <a:lnTo>
                    <a:pt x="417" y="767"/>
                  </a:lnTo>
                  <a:lnTo>
                    <a:pt x="417" y="763"/>
                  </a:lnTo>
                  <a:lnTo>
                    <a:pt x="417" y="758"/>
                  </a:lnTo>
                  <a:lnTo>
                    <a:pt x="415" y="752"/>
                  </a:lnTo>
                  <a:lnTo>
                    <a:pt x="415" y="748"/>
                  </a:lnTo>
                  <a:lnTo>
                    <a:pt x="415" y="748"/>
                  </a:lnTo>
                  <a:lnTo>
                    <a:pt x="418" y="736"/>
                  </a:lnTo>
                  <a:lnTo>
                    <a:pt x="421" y="719"/>
                  </a:lnTo>
                  <a:lnTo>
                    <a:pt x="421" y="719"/>
                  </a:lnTo>
                  <a:lnTo>
                    <a:pt x="422" y="711"/>
                  </a:lnTo>
                  <a:lnTo>
                    <a:pt x="422" y="703"/>
                  </a:lnTo>
                  <a:lnTo>
                    <a:pt x="423" y="692"/>
                  </a:lnTo>
                  <a:lnTo>
                    <a:pt x="426" y="678"/>
                  </a:lnTo>
                  <a:lnTo>
                    <a:pt x="426" y="678"/>
                  </a:lnTo>
                  <a:lnTo>
                    <a:pt x="430" y="665"/>
                  </a:lnTo>
                  <a:lnTo>
                    <a:pt x="432" y="655"/>
                  </a:lnTo>
                  <a:lnTo>
                    <a:pt x="432" y="647"/>
                  </a:lnTo>
                  <a:lnTo>
                    <a:pt x="433" y="640"/>
                  </a:lnTo>
                  <a:lnTo>
                    <a:pt x="433" y="640"/>
                  </a:lnTo>
                  <a:lnTo>
                    <a:pt x="434" y="633"/>
                  </a:lnTo>
                  <a:lnTo>
                    <a:pt x="436" y="628"/>
                  </a:lnTo>
                  <a:lnTo>
                    <a:pt x="436" y="624"/>
                  </a:lnTo>
                  <a:lnTo>
                    <a:pt x="438" y="617"/>
                  </a:lnTo>
                  <a:lnTo>
                    <a:pt x="438" y="617"/>
                  </a:lnTo>
                  <a:lnTo>
                    <a:pt x="443" y="606"/>
                  </a:lnTo>
                  <a:lnTo>
                    <a:pt x="445" y="595"/>
                  </a:lnTo>
                  <a:lnTo>
                    <a:pt x="448" y="585"/>
                  </a:lnTo>
                  <a:lnTo>
                    <a:pt x="452" y="580"/>
                  </a:lnTo>
                  <a:lnTo>
                    <a:pt x="452" y="580"/>
                  </a:lnTo>
                  <a:lnTo>
                    <a:pt x="453" y="576"/>
                  </a:lnTo>
                  <a:lnTo>
                    <a:pt x="455" y="568"/>
                  </a:lnTo>
                  <a:lnTo>
                    <a:pt x="456" y="547"/>
                  </a:lnTo>
                  <a:lnTo>
                    <a:pt x="455" y="525"/>
                  </a:lnTo>
                  <a:lnTo>
                    <a:pt x="453" y="518"/>
                  </a:lnTo>
                  <a:lnTo>
                    <a:pt x="452" y="516"/>
                  </a:lnTo>
                  <a:lnTo>
                    <a:pt x="452" y="516"/>
                  </a:lnTo>
                  <a:lnTo>
                    <a:pt x="451" y="505"/>
                  </a:lnTo>
                  <a:lnTo>
                    <a:pt x="451" y="505"/>
                  </a:lnTo>
                  <a:lnTo>
                    <a:pt x="458" y="509"/>
                  </a:lnTo>
                  <a:lnTo>
                    <a:pt x="464" y="510"/>
                  </a:lnTo>
                  <a:lnTo>
                    <a:pt x="473" y="509"/>
                  </a:lnTo>
                  <a:lnTo>
                    <a:pt x="481" y="507"/>
                  </a:lnTo>
                  <a:lnTo>
                    <a:pt x="481" y="507"/>
                  </a:lnTo>
                  <a:lnTo>
                    <a:pt x="488" y="505"/>
                  </a:lnTo>
                  <a:lnTo>
                    <a:pt x="495" y="505"/>
                  </a:lnTo>
                  <a:lnTo>
                    <a:pt x="499" y="505"/>
                  </a:lnTo>
                  <a:lnTo>
                    <a:pt x="501" y="502"/>
                  </a:lnTo>
                  <a:lnTo>
                    <a:pt x="504" y="500"/>
                  </a:lnTo>
                  <a:lnTo>
                    <a:pt x="507" y="496"/>
                  </a:lnTo>
                  <a:lnTo>
                    <a:pt x="507" y="496"/>
                  </a:lnTo>
                  <a:lnTo>
                    <a:pt x="511" y="481"/>
                  </a:lnTo>
                  <a:lnTo>
                    <a:pt x="515" y="461"/>
                  </a:lnTo>
                  <a:lnTo>
                    <a:pt x="518" y="440"/>
                  </a:lnTo>
                  <a:lnTo>
                    <a:pt x="518" y="432"/>
                  </a:lnTo>
                  <a:lnTo>
                    <a:pt x="516" y="425"/>
                  </a:lnTo>
                  <a:lnTo>
                    <a:pt x="516" y="425"/>
                  </a:lnTo>
                  <a:lnTo>
                    <a:pt x="519" y="424"/>
                  </a:lnTo>
                  <a:lnTo>
                    <a:pt x="521" y="418"/>
                  </a:lnTo>
                  <a:lnTo>
                    <a:pt x="525" y="405"/>
                  </a:lnTo>
                  <a:lnTo>
                    <a:pt x="527" y="390"/>
                  </a:lnTo>
                  <a:lnTo>
                    <a:pt x="532" y="377"/>
                  </a:lnTo>
                  <a:lnTo>
                    <a:pt x="532" y="377"/>
                  </a:lnTo>
                  <a:lnTo>
                    <a:pt x="532" y="372"/>
                  </a:lnTo>
                  <a:lnTo>
                    <a:pt x="530" y="366"/>
                  </a:lnTo>
                  <a:lnTo>
                    <a:pt x="526" y="361"/>
                  </a:lnTo>
                  <a:lnTo>
                    <a:pt x="521" y="354"/>
                  </a:lnTo>
                  <a:lnTo>
                    <a:pt x="507" y="343"/>
                  </a:lnTo>
                  <a:lnTo>
                    <a:pt x="493" y="334"/>
                  </a:lnTo>
                  <a:lnTo>
                    <a:pt x="493" y="334"/>
                  </a:lnTo>
                  <a:lnTo>
                    <a:pt x="480" y="282"/>
                  </a:lnTo>
                  <a:lnTo>
                    <a:pt x="473" y="253"/>
                  </a:lnTo>
                  <a:lnTo>
                    <a:pt x="466" y="225"/>
                  </a:lnTo>
                  <a:lnTo>
                    <a:pt x="466" y="225"/>
                  </a:lnTo>
                  <a:lnTo>
                    <a:pt x="464" y="213"/>
                  </a:lnTo>
                  <a:lnTo>
                    <a:pt x="460" y="202"/>
                  </a:lnTo>
                  <a:lnTo>
                    <a:pt x="456" y="193"/>
                  </a:lnTo>
                  <a:lnTo>
                    <a:pt x="452" y="184"/>
                  </a:lnTo>
                  <a:lnTo>
                    <a:pt x="447" y="178"/>
                  </a:lnTo>
                  <a:lnTo>
                    <a:pt x="443" y="172"/>
                  </a:lnTo>
                  <a:lnTo>
                    <a:pt x="438" y="168"/>
                  </a:lnTo>
                  <a:lnTo>
                    <a:pt x="434" y="165"/>
                  </a:lnTo>
                  <a:lnTo>
                    <a:pt x="434" y="165"/>
                  </a:lnTo>
                  <a:lnTo>
                    <a:pt x="433" y="164"/>
                  </a:lnTo>
                  <a:lnTo>
                    <a:pt x="432" y="162"/>
                  </a:lnTo>
                  <a:lnTo>
                    <a:pt x="423" y="161"/>
                  </a:lnTo>
                  <a:lnTo>
                    <a:pt x="415" y="160"/>
                  </a:lnTo>
                  <a:lnTo>
                    <a:pt x="412" y="160"/>
                  </a:lnTo>
                  <a:lnTo>
                    <a:pt x="411" y="161"/>
                  </a:lnTo>
                  <a:lnTo>
                    <a:pt x="411" y="161"/>
                  </a:lnTo>
                  <a:lnTo>
                    <a:pt x="406" y="160"/>
                  </a:lnTo>
                  <a:lnTo>
                    <a:pt x="401" y="156"/>
                  </a:lnTo>
                  <a:lnTo>
                    <a:pt x="396" y="152"/>
                  </a:lnTo>
                  <a:lnTo>
                    <a:pt x="396" y="152"/>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94" name="Freeform 79"/>
            <p:cNvSpPr>
              <a:spLocks noEditPoints="1"/>
            </p:cNvSpPr>
            <p:nvPr/>
          </p:nvSpPr>
          <p:spPr bwMode="auto">
            <a:xfrm>
              <a:off x="8066683" y="1558207"/>
              <a:ext cx="238553" cy="740638"/>
            </a:xfrm>
            <a:custGeom>
              <a:avLst/>
              <a:gdLst/>
              <a:ahLst/>
              <a:cxnLst>
                <a:cxn ang="0">
                  <a:pos x="71" y="390"/>
                </a:cxn>
                <a:cxn ang="0">
                  <a:pos x="74" y="535"/>
                </a:cxn>
                <a:cxn ang="0">
                  <a:pos x="84" y="491"/>
                </a:cxn>
                <a:cxn ang="0">
                  <a:pos x="84" y="443"/>
                </a:cxn>
                <a:cxn ang="0">
                  <a:pos x="95" y="367"/>
                </a:cxn>
                <a:cxn ang="0">
                  <a:pos x="318" y="445"/>
                </a:cxn>
                <a:cxn ang="0">
                  <a:pos x="311" y="385"/>
                </a:cxn>
                <a:cxn ang="0">
                  <a:pos x="308" y="447"/>
                </a:cxn>
                <a:cxn ang="0">
                  <a:pos x="163" y="146"/>
                </a:cxn>
                <a:cxn ang="0">
                  <a:pos x="147" y="94"/>
                </a:cxn>
                <a:cxn ang="0">
                  <a:pos x="144" y="63"/>
                </a:cxn>
                <a:cxn ang="0">
                  <a:pos x="171" y="10"/>
                </a:cxn>
                <a:cxn ang="0">
                  <a:pos x="212" y="4"/>
                </a:cxn>
                <a:cxn ang="0">
                  <a:pos x="216" y="5"/>
                </a:cxn>
                <a:cxn ang="0">
                  <a:pos x="256" y="44"/>
                </a:cxn>
                <a:cxn ang="0">
                  <a:pos x="260" y="82"/>
                </a:cxn>
                <a:cxn ang="0">
                  <a:pos x="244" y="115"/>
                </a:cxn>
                <a:cxn ang="0">
                  <a:pos x="278" y="179"/>
                </a:cxn>
                <a:cxn ang="0">
                  <a:pos x="362" y="265"/>
                </a:cxn>
                <a:cxn ang="0">
                  <a:pos x="382" y="421"/>
                </a:cxn>
                <a:cxn ang="0">
                  <a:pos x="314" y="568"/>
                </a:cxn>
                <a:cxn ang="0">
                  <a:pos x="297" y="617"/>
                </a:cxn>
                <a:cxn ang="0">
                  <a:pos x="282" y="698"/>
                </a:cxn>
                <a:cxn ang="0">
                  <a:pos x="251" y="787"/>
                </a:cxn>
                <a:cxn ang="0">
                  <a:pos x="242" y="812"/>
                </a:cxn>
                <a:cxn ang="0">
                  <a:pos x="233" y="836"/>
                </a:cxn>
                <a:cxn ang="0">
                  <a:pos x="219" y="855"/>
                </a:cxn>
                <a:cxn ang="0">
                  <a:pos x="200" y="885"/>
                </a:cxn>
                <a:cxn ang="0">
                  <a:pos x="203" y="913"/>
                </a:cxn>
                <a:cxn ang="0">
                  <a:pos x="227" y="1035"/>
                </a:cxn>
                <a:cxn ang="0">
                  <a:pos x="231" y="1076"/>
                </a:cxn>
                <a:cxn ang="0">
                  <a:pos x="230" y="1132"/>
                </a:cxn>
                <a:cxn ang="0">
                  <a:pos x="182" y="1184"/>
                </a:cxn>
                <a:cxn ang="0">
                  <a:pos x="137" y="1155"/>
                </a:cxn>
                <a:cxn ang="0">
                  <a:pos x="158" y="1118"/>
                </a:cxn>
                <a:cxn ang="0">
                  <a:pos x="153" y="1088"/>
                </a:cxn>
                <a:cxn ang="0">
                  <a:pos x="145" y="1040"/>
                </a:cxn>
                <a:cxn ang="0">
                  <a:pos x="136" y="983"/>
                </a:cxn>
                <a:cxn ang="0">
                  <a:pos x="126" y="1006"/>
                </a:cxn>
                <a:cxn ang="0">
                  <a:pos x="110" y="1028"/>
                </a:cxn>
                <a:cxn ang="0">
                  <a:pos x="85" y="1056"/>
                </a:cxn>
                <a:cxn ang="0">
                  <a:pos x="64" y="1121"/>
                </a:cxn>
                <a:cxn ang="0">
                  <a:pos x="40" y="1176"/>
                </a:cxn>
                <a:cxn ang="0">
                  <a:pos x="1" y="1148"/>
                </a:cxn>
                <a:cxn ang="0">
                  <a:pos x="10" y="1078"/>
                </a:cxn>
                <a:cxn ang="0">
                  <a:pos x="3" y="1004"/>
                </a:cxn>
                <a:cxn ang="0">
                  <a:pos x="42" y="976"/>
                </a:cxn>
                <a:cxn ang="0">
                  <a:pos x="60" y="965"/>
                </a:cxn>
                <a:cxn ang="0">
                  <a:pos x="85" y="910"/>
                </a:cxn>
                <a:cxn ang="0">
                  <a:pos x="112" y="853"/>
                </a:cxn>
                <a:cxn ang="0">
                  <a:pos x="108" y="825"/>
                </a:cxn>
                <a:cxn ang="0">
                  <a:pos x="75" y="647"/>
                </a:cxn>
                <a:cxn ang="0">
                  <a:pos x="62" y="595"/>
                </a:cxn>
                <a:cxn ang="0">
                  <a:pos x="29" y="502"/>
                </a:cxn>
                <a:cxn ang="0">
                  <a:pos x="29" y="324"/>
                </a:cxn>
                <a:cxn ang="0">
                  <a:pos x="37" y="263"/>
                </a:cxn>
                <a:cxn ang="0">
                  <a:pos x="79" y="192"/>
                </a:cxn>
              </a:cxnLst>
              <a:rect l="0" t="0" r="r" b="b"/>
              <a:pathLst>
                <a:path w="382" h="1185">
                  <a:moveTo>
                    <a:pt x="92" y="342"/>
                  </a:moveTo>
                  <a:lnTo>
                    <a:pt x="92" y="342"/>
                  </a:lnTo>
                  <a:lnTo>
                    <a:pt x="89" y="345"/>
                  </a:lnTo>
                  <a:lnTo>
                    <a:pt x="88" y="345"/>
                  </a:lnTo>
                  <a:lnTo>
                    <a:pt x="88" y="345"/>
                  </a:lnTo>
                  <a:lnTo>
                    <a:pt x="81" y="364"/>
                  </a:lnTo>
                  <a:lnTo>
                    <a:pt x="75" y="376"/>
                  </a:lnTo>
                  <a:lnTo>
                    <a:pt x="71" y="390"/>
                  </a:lnTo>
                  <a:lnTo>
                    <a:pt x="71" y="390"/>
                  </a:lnTo>
                  <a:lnTo>
                    <a:pt x="71" y="398"/>
                  </a:lnTo>
                  <a:lnTo>
                    <a:pt x="71" y="408"/>
                  </a:lnTo>
                  <a:lnTo>
                    <a:pt x="71" y="431"/>
                  </a:lnTo>
                  <a:lnTo>
                    <a:pt x="73" y="457"/>
                  </a:lnTo>
                  <a:lnTo>
                    <a:pt x="73" y="479"/>
                  </a:lnTo>
                  <a:lnTo>
                    <a:pt x="73" y="479"/>
                  </a:lnTo>
                  <a:lnTo>
                    <a:pt x="74" y="516"/>
                  </a:lnTo>
                  <a:lnTo>
                    <a:pt x="74" y="535"/>
                  </a:lnTo>
                  <a:lnTo>
                    <a:pt x="74" y="535"/>
                  </a:lnTo>
                  <a:lnTo>
                    <a:pt x="78" y="525"/>
                  </a:lnTo>
                  <a:lnTo>
                    <a:pt x="79" y="520"/>
                  </a:lnTo>
                  <a:lnTo>
                    <a:pt x="79" y="516"/>
                  </a:lnTo>
                  <a:lnTo>
                    <a:pt x="81" y="509"/>
                  </a:lnTo>
                  <a:lnTo>
                    <a:pt x="81" y="509"/>
                  </a:lnTo>
                  <a:lnTo>
                    <a:pt x="82" y="504"/>
                  </a:lnTo>
                  <a:lnTo>
                    <a:pt x="82" y="499"/>
                  </a:lnTo>
                  <a:lnTo>
                    <a:pt x="81" y="495"/>
                  </a:lnTo>
                  <a:lnTo>
                    <a:pt x="84" y="491"/>
                  </a:lnTo>
                  <a:lnTo>
                    <a:pt x="84" y="491"/>
                  </a:lnTo>
                  <a:lnTo>
                    <a:pt x="84" y="489"/>
                  </a:lnTo>
                  <a:lnTo>
                    <a:pt x="85" y="486"/>
                  </a:lnTo>
                  <a:lnTo>
                    <a:pt x="84" y="479"/>
                  </a:lnTo>
                  <a:lnTo>
                    <a:pt x="84" y="472"/>
                  </a:lnTo>
                  <a:lnTo>
                    <a:pt x="84" y="465"/>
                  </a:lnTo>
                  <a:lnTo>
                    <a:pt x="84" y="465"/>
                  </a:lnTo>
                  <a:lnTo>
                    <a:pt x="84" y="456"/>
                  </a:lnTo>
                  <a:lnTo>
                    <a:pt x="84" y="443"/>
                  </a:lnTo>
                  <a:lnTo>
                    <a:pt x="84" y="431"/>
                  </a:lnTo>
                  <a:lnTo>
                    <a:pt x="85" y="424"/>
                  </a:lnTo>
                  <a:lnTo>
                    <a:pt x="86" y="419"/>
                  </a:lnTo>
                  <a:lnTo>
                    <a:pt x="86" y="419"/>
                  </a:lnTo>
                  <a:lnTo>
                    <a:pt x="89" y="413"/>
                  </a:lnTo>
                  <a:lnTo>
                    <a:pt x="92" y="405"/>
                  </a:lnTo>
                  <a:lnTo>
                    <a:pt x="95" y="389"/>
                  </a:lnTo>
                  <a:lnTo>
                    <a:pt x="96" y="374"/>
                  </a:lnTo>
                  <a:lnTo>
                    <a:pt x="95" y="367"/>
                  </a:lnTo>
                  <a:lnTo>
                    <a:pt x="93" y="364"/>
                  </a:lnTo>
                  <a:lnTo>
                    <a:pt x="93" y="364"/>
                  </a:lnTo>
                  <a:lnTo>
                    <a:pt x="92" y="357"/>
                  </a:lnTo>
                  <a:lnTo>
                    <a:pt x="92" y="350"/>
                  </a:lnTo>
                  <a:lnTo>
                    <a:pt x="92" y="342"/>
                  </a:lnTo>
                  <a:lnTo>
                    <a:pt x="92" y="342"/>
                  </a:lnTo>
                  <a:close/>
                  <a:moveTo>
                    <a:pt x="308" y="471"/>
                  </a:moveTo>
                  <a:lnTo>
                    <a:pt x="308" y="471"/>
                  </a:lnTo>
                  <a:lnTo>
                    <a:pt x="318" y="445"/>
                  </a:lnTo>
                  <a:lnTo>
                    <a:pt x="326" y="419"/>
                  </a:lnTo>
                  <a:lnTo>
                    <a:pt x="326" y="419"/>
                  </a:lnTo>
                  <a:lnTo>
                    <a:pt x="326" y="413"/>
                  </a:lnTo>
                  <a:lnTo>
                    <a:pt x="326" y="406"/>
                  </a:lnTo>
                  <a:lnTo>
                    <a:pt x="320" y="394"/>
                  </a:lnTo>
                  <a:lnTo>
                    <a:pt x="315" y="382"/>
                  </a:lnTo>
                  <a:lnTo>
                    <a:pt x="312" y="374"/>
                  </a:lnTo>
                  <a:lnTo>
                    <a:pt x="312" y="374"/>
                  </a:lnTo>
                  <a:lnTo>
                    <a:pt x="311" y="385"/>
                  </a:lnTo>
                  <a:lnTo>
                    <a:pt x="311" y="393"/>
                  </a:lnTo>
                  <a:lnTo>
                    <a:pt x="312" y="401"/>
                  </a:lnTo>
                  <a:lnTo>
                    <a:pt x="312" y="408"/>
                  </a:lnTo>
                  <a:lnTo>
                    <a:pt x="312" y="408"/>
                  </a:lnTo>
                  <a:lnTo>
                    <a:pt x="311" y="415"/>
                  </a:lnTo>
                  <a:lnTo>
                    <a:pt x="310" y="426"/>
                  </a:lnTo>
                  <a:lnTo>
                    <a:pt x="310" y="438"/>
                  </a:lnTo>
                  <a:lnTo>
                    <a:pt x="308" y="447"/>
                  </a:lnTo>
                  <a:lnTo>
                    <a:pt x="308" y="447"/>
                  </a:lnTo>
                  <a:lnTo>
                    <a:pt x="307" y="454"/>
                  </a:lnTo>
                  <a:lnTo>
                    <a:pt x="307" y="460"/>
                  </a:lnTo>
                  <a:lnTo>
                    <a:pt x="308" y="465"/>
                  </a:lnTo>
                  <a:lnTo>
                    <a:pt x="308" y="471"/>
                  </a:lnTo>
                  <a:lnTo>
                    <a:pt x="308" y="471"/>
                  </a:lnTo>
                  <a:close/>
                  <a:moveTo>
                    <a:pt x="160" y="156"/>
                  </a:moveTo>
                  <a:lnTo>
                    <a:pt x="160" y="156"/>
                  </a:lnTo>
                  <a:lnTo>
                    <a:pt x="162" y="152"/>
                  </a:lnTo>
                  <a:lnTo>
                    <a:pt x="163" y="146"/>
                  </a:lnTo>
                  <a:lnTo>
                    <a:pt x="163" y="135"/>
                  </a:lnTo>
                  <a:lnTo>
                    <a:pt x="162" y="116"/>
                  </a:lnTo>
                  <a:lnTo>
                    <a:pt x="162" y="116"/>
                  </a:lnTo>
                  <a:lnTo>
                    <a:pt x="159" y="116"/>
                  </a:lnTo>
                  <a:lnTo>
                    <a:pt x="158" y="115"/>
                  </a:lnTo>
                  <a:lnTo>
                    <a:pt x="155" y="109"/>
                  </a:lnTo>
                  <a:lnTo>
                    <a:pt x="152" y="103"/>
                  </a:lnTo>
                  <a:lnTo>
                    <a:pt x="147" y="94"/>
                  </a:lnTo>
                  <a:lnTo>
                    <a:pt x="147" y="94"/>
                  </a:lnTo>
                  <a:lnTo>
                    <a:pt x="144" y="89"/>
                  </a:lnTo>
                  <a:lnTo>
                    <a:pt x="142" y="83"/>
                  </a:lnTo>
                  <a:lnTo>
                    <a:pt x="142" y="82"/>
                  </a:lnTo>
                  <a:lnTo>
                    <a:pt x="144" y="81"/>
                  </a:lnTo>
                  <a:lnTo>
                    <a:pt x="145" y="79"/>
                  </a:lnTo>
                  <a:lnTo>
                    <a:pt x="148" y="79"/>
                  </a:lnTo>
                  <a:lnTo>
                    <a:pt x="148" y="79"/>
                  </a:lnTo>
                  <a:lnTo>
                    <a:pt x="145" y="73"/>
                  </a:lnTo>
                  <a:lnTo>
                    <a:pt x="144" y="63"/>
                  </a:lnTo>
                  <a:lnTo>
                    <a:pt x="144" y="53"/>
                  </a:lnTo>
                  <a:lnTo>
                    <a:pt x="145" y="44"/>
                  </a:lnTo>
                  <a:lnTo>
                    <a:pt x="145" y="44"/>
                  </a:lnTo>
                  <a:lnTo>
                    <a:pt x="149" y="33"/>
                  </a:lnTo>
                  <a:lnTo>
                    <a:pt x="156" y="23"/>
                  </a:lnTo>
                  <a:lnTo>
                    <a:pt x="164" y="14"/>
                  </a:lnTo>
                  <a:lnTo>
                    <a:pt x="167" y="11"/>
                  </a:lnTo>
                  <a:lnTo>
                    <a:pt x="171" y="10"/>
                  </a:lnTo>
                  <a:lnTo>
                    <a:pt x="171" y="10"/>
                  </a:lnTo>
                  <a:lnTo>
                    <a:pt x="178" y="7"/>
                  </a:lnTo>
                  <a:lnTo>
                    <a:pt x="182" y="5"/>
                  </a:lnTo>
                  <a:lnTo>
                    <a:pt x="184" y="3"/>
                  </a:lnTo>
                  <a:lnTo>
                    <a:pt x="184" y="1"/>
                  </a:lnTo>
                  <a:lnTo>
                    <a:pt x="184" y="1"/>
                  </a:lnTo>
                  <a:lnTo>
                    <a:pt x="190" y="0"/>
                  </a:lnTo>
                  <a:lnTo>
                    <a:pt x="200" y="0"/>
                  </a:lnTo>
                  <a:lnTo>
                    <a:pt x="208" y="1"/>
                  </a:lnTo>
                  <a:lnTo>
                    <a:pt x="212" y="4"/>
                  </a:lnTo>
                  <a:lnTo>
                    <a:pt x="212" y="4"/>
                  </a:lnTo>
                  <a:lnTo>
                    <a:pt x="215" y="1"/>
                  </a:lnTo>
                  <a:lnTo>
                    <a:pt x="219" y="1"/>
                  </a:lnTo>
                  <a:lnTo>
                    <a:pt x="225" y="1"/>
                  </a:lnTo>
                  <a:lnTo>
                    <a:pt x="225" y="1"/>
                  </a:lnTo>
                  <a:lnTo>
                    <a:pt x="220" y="3"/>
                  </a:lnTo>
                  <a:lnTo>
                    <a:pt x="218" y="4"/>
                  </a:lnTo>
                  <a:lnTo>
                    <a:pt x="216" y="5"/>
                  </a:lnTo>
                  <a:lnTo>
                    <a:pt x="216" y="5"/>
                  </a:lnTo>
                  <a:lnTo>
                    <a:pt x="220" y="4"/>
                  </a:lnTo>
                  <a:lnTo>
                    <a:pt x="225" y="4"/>
                  </a:lnTo>
                  <a:lnTo>
                    <a:pt x="231" y="7"/>
                  </a:lnTo>
                  <a:lnTo>
                    <a:pt x="238" y="12"/>
                  </a:lnTo>
                  <a:lnTo>
                    <a:pt x="242" y="16"/>
                  </a:lnTo>
                  <a:lnTo>
                    <a:pt x="242" y="16"/>
                  </a:lnTo>
                  <a:lnTo>
                    <a:pt x="247" y="23"/>
                  </a:lnTo>
                  <a:lnTo>
                    <a:pt x="252" y="33"/>
                  </a:lnTo>
                  <a:lnTo>
                    <a:pt x="256" y="44"/>
                  </a:lnTo>
                  <a:lnTo>
                    <a:pt x="257" y="48"/>
                  </a:lnTo>
                  <a:lnTo>
                    <a:pt x="257" y="53"/>
                  </a:lnTo>
                  <a:lnTo>
                    <a:pt x="257" y="53"/>
                  </a:lnTo>
                  <a:lnTo>
                    <a:pt x="256" y="70"/>
                  </a:lnTo>
                  <a:lnTo>
                    <a:pt x="253" y="82"/>
                  </a:lnTo>
                  <a:lnTo>
                    <a:pt x="253" y="82"/>
                  </a:lnTo>
                  <a:lnTo>
                    <a:pt x="257" y="81"/>
                  </a:lnTo>
                  <a:lnTo>
                    <a:pt x="259" y="81"/>
                  </a:lnTo>
                  <a:lnTo>
                    <a:pt x="260" y="82"/>
                  </a:lnTo>
                  <a:lnTo>
                    <a:pt x="262" y="83"/>
                  </a:lnTo>
                  <a:lnTo>
                    <a:pt x="262" y="86"/>
                  </a:lnTo>
                  <a:lnTo>
                    <a:pt x="259" y="94"/>
                  </a:lnTo>
                  <a:lnTo>
                    <a:pt x="259" y="94"/>
                  </a:lnTo>
                  <a:lnTo>
                    <a:pt x="252" y="109"/>
                  </a:lnTo>
                  <a:lnTo>
                    <a:pt x="248" y="115"/>
                  </a:lnTo>
                  <a:lnTo>
                    <a:pt x="247" y="115"/>
                  </a:lnTo>
                  <a:lnTo>
                    <a:pt x="244" y="115"/>
                  </a:lnTo>
                  <a:lnTo>
                    <a:pt x="244" y="115"/>
                  </a:lnTo>
                  <a:lnTo>
                    <a:pt x="241" y="125"/>
                  </a:lnTo>
                  <a:lnTo>
                    <a:pt x="240" y="138"/>
                  </a:lnTo>
                  <a:lnTo>
                    <a:pt x="240" y="151"/>
                  </a:lnTo>
                  <a:lnTo>
                    <a:pt x="240" y="160"/>
                  </a:lnTo>
                  <a:lnTo>
                    <a:pt x="240" y="160"/>
                  </a:lnTo>
                  <a:lnTo>
                    <a:pt x="255" y="167"/>
                  </a:lnTo>
                  <a:lnTo>
                    <a:pt x="266" y="172"/>
                  </a:lnTo>
                  <a:lnTo>
                    <a:pt x="278" y="179"/>
                  </a:lnTo>
                  <a:lnTo>
                    <a:pt x="278" y="179"/>
                  </a:lnTo>
                  <a:lnTo>
                    <a:pt x="293" y="186"/>
                  </a:lnTo>
                  <a:lnTo>
                    <a:pt x="311" y="196"/>
                  </a:lnTo>
                  <a:lnTo>
                    <a:pt x="329" y="205"/>
                  </a:lnTo>
                  <a:lnTo>
                    <a:pt x="336" y="209"/>
                  </a:lnTo>
                  <a:lnTo>
                    <a:pt x="341" y="215"/>
                  </a:lnTo>
                  <a:lnTo>
                    <a:pt x="341" y="215"/>
                  </a:lnTo>
                  <a:lnTo>
                    <a:pt x="348" y="229"/>
                  </a:lnTo>
                  <a:lnTo>
                    <a:pt x="356" y="246"/>
                  </a:lnTo>
                  <a:lnTo>
                    <a:pt x="362" y="265"/>
                  </a:lnTo>
                  <a:lnTo>
                    <a:pt x="366" y="281"/>
                  </a:lnTo>
                  <a:lnTo>
                    <a:pt x="366" y="281"/>
                  </a:lnTo>
                  <a:lnTo>
                    <a:pt x="367" y="291"/>
                  </a:lnTo>
                  <a:lnTo>
                    <a:pt x="370" y="302"/>
                  </a:lnTo>
                  <a:lnTo>
                    <a:pt x="375" y="331"/>
                  </a:lnTo>
                  <a:lnTo>
                    <a:pt x="375" y="331"/>
                  </a:lnTo>
                  <a:lnTo>
                    <a:pt x="378" y="354"/>
                  </a:lnTo>
                  <a:lnTo>
                    <a:pt x="381" y="382"/>
                  </a:lnTo>
                  <a:lnTo>
                    <a:pt x="382" y="421"/>
                  </a:lnTo>
                  <a:lnTo>
                    <a:pt x="382" y="421"/>
                  </a:lnTo>
                  <a:lnTo>
                    <a:pt x="381" y="431"/>
                  </a:lnTo>
                  <a:lnTo>
                    <a:pt x="377" y="446"/>
                  </a:lnTo>
                  <a:lnTo>
                    <a:pt x="370" y="464"/>
                  </a:lnTo>
                  <a:lnTo>
                    <a:pt x="362" y="482"/>
                  </a:lnTo>
                  <a:lnTo>
                    <a:pt x="362" y="482"/>
                  </a:lnTo>
                  <a:lnTo>
                    <a:pt x="334" y="534"/>
                  </a:lnTo>
                  <a:lnTo>
                    <a:pt x="320" y="557"/>
                  </a:lnTo>
                  <a:lnTo>
                    <a:pt x="314" y="568"/>
                  </a:lnTo>
                  <a:lnTo>
                    <a:pt x="314" y="568"/>
                  </a:lnTo>
                  <a:lnTo>
                    <a:pt x="315" y="571"/>
                  </a:lnTo>
                  <a:lnTo>
                    <a:pt x="315" y="575"/>
                  </a:lnTo>
                  <a:lnTo>
                    <a:pt x="312" y="579"/>
                  </a:lnTo>
                  <a:lnTo>
                    <a:pt x="310" y="582"/>
                  </a:lnTo>
                  <a:lnTo>
                    <a:pt x="310" y="582"/>
                  </a:lnTo>
                  <a:lnTo>
                    <a:pt x="305" y="588"/>
                  </a:lnTo>
                  <a:lnTo>
                    <a:pt x="303" y="599"/>
                  </a:lnTo>
                  <a:lnTo>
                    <a:pt x="297" y="617"/>
                  </a:lnTo>
                  <a:lnTo>
                    <a:pt x="297" y="617"/>
                  </a:lnTo>
                  <a:lnTo>
                    <a:pt x="299" y="620"/>
                  </a:lnTo>
                  <a:lnTo>
                    <a:pt x="299" y="624"/>
                  </a:lnTo>
                  <a:lnTo>
                    <a:pt x="297" y="639"/>
                  </a:lnTo>
                  <a:lnTo>
                    <a:pt x="297" y="639"/>
                  </a:lnTo>
                  <a:lnTo>
                    <a:pt x="296" y="650"/>
                  </a:lnTo>
                  <a:lnTo>
                    <a:pt x="293" y="665"/>
                  </a:lnTo>
                  <a:lnTo>
                    <a:pt x="289" y="682"/>
                  </a:lnTo>
                  <a:lnTo>
                    <a:pt x="282" y="698"/>
                  </a:lnTo>
                  <a:lnTo>
                    <a:pt x="282" y="698"/>
                  </a:lnTo>
                  <a:lnTo>
                    <a:pt x="270" y="731"/>
                  </a:lnTo>
                  <a:lnTo>
                    <a:pt x="264" y="746"/>
                  </a:lnTo>
                  <a:lnTo>
                    <a:pt x="262" y="760"/>
                  </a:lnTo>
                  <a:lnTo>
                    <a:pt x="262" y="760"/>
                  </a:lnTo>
                  <a:lnTo>
                    <a:pt x="259" y="769"/>
                  </a:lnTo>
                  <a:lnTo>
                    <a:pt x="255" y="776"/>
                  </a:lnTo>
                  <a:lnTo>
                    <a:pt x="252" y="781"/>
                  </a:lnTo>
                  <a:lnTo>
                    <a:pt x="251" y="787"/>
                  </a:lnTo>
                  <a:lnTo>
                    <a:pt x="251" y="787"/>
                  </a:lnTo>
                  <a:lnTo>
                    <a:pt x="249" y="792"/>
                  </a:lnTo>
                  <a:lnTo>
                    <a:pt x="248" y="796"/>
                  </a:lnTo>
                  <a:lnTo>
                    <a:pt x="247" y="801"/>
                  </a:lnTo>
                  <a:lnTo>
                    <a:pt x="245" y="803"/>
                  </a:lnTo>
                  <a:lnTo>
                    <a:pt x="245" y="803"/>
                  </a:lnTo>
                  <a:lnTo>
                    <a:pt x="245" y="806"/>
                  </a:lnTo>
                  <a:lnTo>
                    <a:pt x="244" y="809"/>
                  </a:lnTo>
                  <a:lnTo>
                    <a:pt x="242" y="812"/>
                  </a:lnTo>
                  <a:lnTo>
                    <a:pt x="241" y="817"/>
                  </a:lnTo>
                  <a:lnTo>
                    <a:pt x="241" y="817"/>
                  </a:lnTo>
                  <a:lnTo>
                    <a:pt x="241" y="822"/>
                  </a:lnTo>
                  <a:lnTo>
                    <a:pt x="240" y="828"/>
                  </a:lnTo>
                  <a:lnTo>
                    <a:pt x="237" y="831"/>
                  </a:lnTo>
                  <a:lnTo>
                    <a:pt x="234" y="833"/>
                  </a:lnTo>
                  <a:lnTo>
                    <a:pt x="234" y="833"/>
                  </a:lnTo>
                  <a:lnTo>
                    <a:pt x="233" y="835"/>
                  </a:lnTo>
                  <a:lnTo>
                    <a:pt x="233" y="836"/>
                  </a:lnTo>
                  <a:lnTo>
                    <a:pt x="233" y="839"/>
                  </a:lnTo>
                  <a:lnTo>
                    <a:pt x="231" y="843"/>
                  </a:lnTo>
                  <a:lnTo>
                    <a:pt x="231" y="844"/>
                  </a:lnTo>
                  <a:lnTo>
                    <a:pt x="229" y="846"/>
                  </a:lnTo>
                  <a:lnTo>
                    <a:pt x="229" y="846"/>
                  </a:lnTo>
                  <a:lnTo>
                    <a:pt x="225" y="847"/>
                  </a:lnTo>
                  <a:lnTo>
                    <a:pt x="222" y="850"/>
                  </a:lnTo>
                  <a:lnTo>
                    <a:pt x="219" y="853"/>
                  </a:lnTo>
                  <a:lnTo>
                    <a:pt x="219" y="855"/>
                  </a:lnTo>
                  <a:lnTo>
                    <a:pt x="219" y="855"/>
                  </a:lnTo>
                  <a:lnTo>
                    <a:pt x="218" y="858"/>
                  </a:lnTo>
                  <a:lnTo>
                    <a:pt x="215" y="862"/>
                  </a:lnTo>
                  <a:lnTo>
                    <a:pt x="212" y="865"/>
                  </a:lnTo>
                  <a:lnTo>
                    <a:pt x="211" y="869"/>
                  </a:lnTo>
                  <a:lnTo>
                    <a:pt x="211" y="869"/>
                  </a:lnTo>
                  <a:lnTo>
                    <a:pt x="207" y="876"/>
                  </a:lnTo>
                  <a:lnTo>
                    <a:pt x="204" y="880"/>
                  </a:lnTo>
                  <a:lnTo>
                    <a:pt x="200" y="885"/>
                  </a:lnTo>
                  <a:lnTo>
                    <a:pt x="200" y="885"/>
                  </a:lnTo>
                  <a:lnTo>
                    <a:pt x="200" y="894"/>
                  </a:lnTo>
                  <a:lnTo>
                    <a:pt x="201" y="899"/>
                  </a:lnTo>
                  <a:lnTo>
                    <a:pt x="203" y="903"/>
                  </a:lnTo>
                  <a:lnTo>
                    <a:pt x="201" y="907"/>
                  </a:lnTo>
                  <a:lnTo>
                    <a:pt x="201" y="907"/>
                  </a:lnTo>
                  <a:lnTo>
                    <a:pt x="200" y="910"/>
                  </a:lnTo>
                  <a:lnTo>
                    <a:pt x="201" y="911"/>
                  </a:lnTo>
                  <a:lnTo>
                    <a:pt x="203" y="913"/>
                  </a:lnTo>
                  <a:lnTo>
                    <a:pt x="204" y="920"/>
                  </a:lnTo>
                  <a:lnTo>
                    <a:pt x="204" y="920"/>
                  </a:lnTo>
                  <a:lnTo>
                    <a:pt x="205" y="932"/>
                  </a:lnTo>
                  <a:lnTo>
                    <a:pt x="208" y="948"/>
                  </a:lnTo>
                  <a:lnTo>
                    <a:pt x="215" y="985"/>
                  </a:lnTo>
                  <a:lnTo>
                    <a:pt x="215" y="985"/>
                  </a:lnTo>
                  <a:lnTo>
                    <a:pt x="218" y="1002"/>
                  </a:lnTo>
                  <a:lnTo>
                    <a:pt x="223" y="1018"/>
                  </a:lnTo>
                  <a:lnTo>
                    <a:pt x="227" y="1035"/>
                  </a:lnTo>
                  <a:lnTo>
                    <a:pt x="229" y="1041"/>
                  </a:lnTo>
                  <a:lnTo>
                    <a:pt x="229" y="1048"/>
                  </a:lnTo>
                  <a:lnTo>
                    <a:pt x="229" y="1048"/>
                  </a:lnTo>
                  <a:lnTo>
                    <a:pt x="227" y="1059"/>
                  </a:lnTo>
                  <a:lnTo>
                    <a:pt x="226" y="1066"/>
                  </a:lnTo>
                  <a:lnTo>
                    <a:pt x="226" y="1072"/>
                  </a:lnTo>
                  <a:lnTo>
                    <a:pt x="229" y="1074"/>
                  </a:lnTo>
                  <a:lnTo>
                    <a:pt x="229" y="1074"/>
                  </a:lnTo>
                  <a:lnTo>
                    <a:pt x="231" y="1076"/>
                  </a:lnTo>
                  <a:lnTo>
                    <a:pt x="233" y="1078"/>
                  </a:lnTo>
                  <a:lnTo>
                    <a:pt x="234" y="1085"/>
                  </a:lnTo>
                  <a:lnTo>
                    <a:pt x="234" y="1093"/>
                  </a:lnTo>
                  <a:lnTo>
                    <a:pt x="233" y="1102"/>
                  </a:lnTo>
                  <a:lnTo>
                    <a:pt x="233" y="1102"/>
                  </a:lnTo>
                  <a:lnTo>
                    <a:pt x="231" y="1110"/>
                  </a:lnTo>
                  <a:lnTo>
                    <a:pt x="230" y="1117"/>
                  </a:lnTo>
                  <a:lnTo>
                    <a:pt x="230" y="1132"/>
                  </a:lnTo>
                  <a:lnTo>
                    <a:pt x="230" y="1132"/>
                  </a:lnTo>
                  <a:lnTo>
                    <a:pt x="229" y="1158"/>
                  </a:lnTo>
                  <a:lnTo>
                    <a:pt x="227" y="1171"/>
                  </a:lnTo>
                  <a:lnTo>
                    <a:pt x="226" y="1177"/>
                  </a:lnTo>
                  <a:lnTo>
                    <a:pt x="225" y="1181"/>
                  </a:lnTo>
                  <a:lnTo>
                    <a:pt x="225" y="1181"/>
                  </a:lnTo>
                  <a:lnTo>
                    <a:pt x="219" y="1184"/>
                  </a:lnTo>
                  <a:lnTo>
                    <a:pt x="212" y="1184"/>
                  </a:lnTo>
                  <a:lnTo>
                    <a:pt x="197" y="1185"/>
                  </a:lnTo>
                  <a:lnTo>
                    <a:pt x="182" y="1184"/>
                  </a:lnTo>
                  <a:lnTo>
                    <a:pt x="177" y="1182"/>
                  </a:lnTo>
                  <a:lnTo>
                    <a:pt x="171" y="1180"/>
                  </a:lnTo>
                  <a:lnTo>
                    <a:pt x="171" y="1180"/>
                  </a:lnTo>
                  <a:lnTo>
                    <a:pt x="153" y="1171"/>
                  </a:lnTo>
                  <a:lnTo>
                    <a:pt x="141" y="1165"/>
                  </a:lnTo>
                  <a:lnTo>
                    <a:pt x="141" y="1165"/>
                  </a:lnTo>
                  <a:lnTo>
                    <a:pt x="138" y="1163"/>
                  </a:lnTo>
                  <a:lnTo>
                    <a:pt x="137" y="1160"/>
                  </a:lnTo>
                  <a:lnTo>
                    <a:pt x="137" y="1155"/>
                  </a:lnTo>
                  <a:lnTo>
                    <a:pt x="137" y="1150"/>
                  </a:lnTo>
                  <a:lnTo>
                    <a:pt x="138" y="1147"/>
                  </a:lnTo>
                  <a:lnTo>
                    <a:pt x="138" y="1147"/>
                  </a:lnTo>
                  <a:lnTo>
                    <a:pt x="140" y="1140"/>
                  </a:lnTo>
                  <a:lnTo>
                    <a:pt x="144" y="1134"/>
                  </a:lnTo>
                  <a:lnTo>
                    <a:pt x="149" y="1129"/>
                  </a:lnTo>
                  <a:lnTo>
                    <a:pt x="156" y="1125"/>
                  </a:lnTo>
                  <a:lnTo>
                    <a:pt x="156" y="1125"/>
                  </a:lnTo>
                  <a:lnTo>
                    <a:pt x="158" y="1118"/>
                  </a:lnTo>
                  <a:lnTo>
                    <a:pt x="160" y="1114"/>
                  </a:lnTo>
                  <a:lnTo>
                    <a:pt x="163" y="1111"/>
                  </a:lnTo>
                  <a:lnTo>
                    <a:pt x="163" y="1111"/>
                  </a:lnTo>
                  <a:lnTo>
                    <a:pt x="160" y="1107"/>
                  </a:lnTo>
                  <a:lnTo>
                    <a:pt x="158" y="1102"/>
                  </a:lnTo>
                  <a:lnTo>
                    <a:pt x="155" y="1098"/>
                  </a:lnTo>
                  <a:lnTo>
                    <a:pt x="155" y="1092"/>
                  </a:lnTo>
                  <a:lnTo>
                    <a:pt x="155" y="1092"/>
                  </a:lnTo>
                  <a:lnTo>
                    <a:pt x="153" y="1088"/>
                  </a:lnTo>
                  <a:lnTo>
                    <a:pt x="152" y="1085"/>
                  </a:lnTo>
                  <a:lnTo>
                    <a:pt x="149" y="1082"/>
                  </a:lnTo>
                  <a:lnTo>
                    <a:pt x="148" y="1077"/>
                  </a:lnTo>
                  <a:lnTo>
                    <a:pt x="148" y="1077"/>
                  </a:lnTo>
                  <a:lnTo>
                    <a:pt x="145" y="1069"/>
                  </a:lnTo>
                  <a:lnTo>
                    <a:pt x="142" y="1061"/>
                  </a:lnTo>
                  <a:lnTo>
                    <a:pt x="142" y="1051"/>
                  </a:lnTo>
                  <a:lnTo>
                    <a:pt x="144" y="1046"/>
                  </a:lnTo>
                  <a:lnTo>
                    <a:pt x="145" y="1040"/>
                  </a:lnTo>
                  <a:lnTo>
                    <a:pt x="145" y="1040"/>
                  </a:lnTo>
                  <a:lnTo>
                    <a:pt x="149" y="1030"/>
                  </a:lnTo>
                  <a:lnTo>
                    <a:pt x="149" y="1024"/>
                  </a:lnTo>
                  <a:lnTo>
                    <a:pt x="148" y="1018"/>
                  </a:lnTo>
                  <a:lnTo>
                    <a:pt x="144" y="1011"/>
                  </a:lnTo>
                  <a:lnTo>
                    <a:pt x="144" y="1011"/>
                  </a:lnTo>
                  <a:lnTo>
                    <a:pt x="141" y="1003"/>
                  </a:lnTo>
                  <a:lnTo>
                    <a:pt x="138" y="994"/>
                  </a:lnTo>
                  <a:lnTo>
                    <a:pt x="136" y="983"/>
                  </a:lnTo>
                  <a:lnTo>
                    <a:pt x="136" y="983"/>
                  </a:lnTo>
                  <a:lnTo>
                    <a:pt x="129" y="987"/>
                  </a:lnTo>
                  <a:lnTo>
                    <a:pt x="125" y="989"/>
                  </a:lnTo>
                  <a:lnTo>
                    <a:pt x="123" y="994"/>
                  </a:lnTo>
                  <a:lnTo>
                    <a:pt x="126" y="996"/>
                  </a:lnTo>
                  <a:lnTo>
                    <a:pt x="126" y="996"/>
                  </a:lnTo>
                  <a:lnTo>
                    <a:pt x="127" y="999"/>
                  </a:lnTo>
                  <a:lnTo>
                    <a:pt x="127" y="1002"/>
                  </a:lnTo>
                  <a:lnTo>
                    <a:pt x="126" y="1006"/>
                  </a:lnTo>
                  <a:lnTo>
                    <a:pt x="123" y="1010"/>
                  </a:lnTo>
                  <a:lnTo>
                    <a:pt x="121" y="1011"/>
                  </a:lnTo>
                  <a:lnTo>
                    <a:pt x="119" y="1010"/>
                  </a:lnTo>
                  <a:lnTo>
                    <a:pt x="119" y="1010"/>
                  </a:lnTo>
                  <a:lnTo>
                    <a:pt x="118" y="1014"/>
                  </a:lnTo>
                  <a:lnTo>
                    <a:pt x="115" y="1020"/>
                  </a:lnTo>
                  <a:lnTo>
                    <a:pt x="110" y="1024"/>
                  </a:lnTo>
                  <a:lnTo>
                    <a:pt x="110" y="1024"/>
                  </a:lnTo>
                  <a:lnTo>
                    <a:pt x="110" y="1028"/>
                  </a:lnTo>
                  <a:lnTo>
                    <a:pt x="108" y="1032"/>
                  </a:lnTo>
                  <a:lnTo>
                    <a:pt x="104" y="1039"/>
                  </a:lnTo>
                  <a:lnTo>
                    <a:pt x="99" y="1043"/>
                  </a:lnTo>
                  <a:lnTo>
                    <a:pt x="96" y="1044"/>
                  </a:lnTo>
                  <a:lnTo>
                    <a:pt x="96" y="1044"/>
                  </a:lnTo>
                  <a:lnTo>
                    <a:pt x="96" y="1047"/>
                  </a:lnTo>
                  <a:lnTo>
                    <a:pt x="95" y="1048"/>
                  </a:lnTo>
                  <a:lnTo>
                    <a:pt x="90" y="1052"/>
                  </a:lnTo>
                  <a:lnTo>
                    <a:pt x="85" y="1056"/>
                  </a:lnTo>
                  <a:lnTo>
                    <a:pt x="85" y="1056"/>
                  </a:lnTo>
                  <a:lnTo>
                    <a:pt x="82" y="1066"/>
                  </a:lnTo>
                  <a:lnTo>
                    <a:pt x="78" y="1073"/>
                  </a:lnTo>
                  <a:lnTo>
                    <a:pt x="75" y="1081"/>
                  </a:lnTo>
                  <a:lnTo>
                    <a:pt x="73" y="1088"/>
                  </a:lnTo>
                  <a:lnTo>
                    <a:pt x="73" y="1088"/>
                  </a:lnTo>
                  <a:lnTo>
                    <a:pt x="67" y="1104"/>
                  </a:lnTo>
                  <a:lnTo>
                    <a:pt x="66" y="1113"/>
                  </a:lnTo>
                  <a:lnTo>
                    <a:pt x="64" y="1121"/>
                  </a:lnTo>
                  <a:lnTo>
                    <a:pt x="64" y="1121"/>
                  </a:lnTo>
                  <a:lnTo>
                    <a:pt x="62" y="1134"/>
                  </a:lnTo>
                  <a:lnTo>
                    <a:pt x="59" y="1144"/>
                  </a:lnTo>
                  <a:lnTo>
                    <a:pt x="59" y="1144"/>
                  </a:lnTo>
                  <a:lnTo>
                    <a:pt x="58" y="1152"/>
                  </a:lnTo>
                  <a:lnTo>
                    <a:pt x="52" y="1162"/>
                  </a:lnTo>
                  <a:lnTo>
                    <a:pt x="49" y="1167"/>
                  </a:lnTo>
                  <a:lnTo>
                    <a:pt x="45" y="1171"/>
                  </a:lnTo>
                  <a:lnTo>
                    <a:pt x="40" y="1176"/>
                  </a:lnTo>
                  <a:lnTo>
                    <a:pt x="34" y="1177"/>
                  </a:lnTo>
                  <a:lnTo>
                    <a:pt x="34" y="1177"/>
                  </a:lnTo>
                  <a:lnTo>
                    <a:pt x="29" y="1176"/>
                  </a:lnTo>
                  <a:lnTo>
                    <a:pt x="23" y="1174"/>
                  </a:lnTo>
                  <a:lnTo>
                    <a:pt x="18" y="1171"/>
                  </a:lnTo>
                  <a:lnTo>
                    <a:pt x="12" y="1167"/>
                  </a:lnTo>
                  <a:lnTo>
                    <a:pt x="8" y="1162"/>
                  </a:lnTo>
                  <a:lnTo>
                    <a:pt x="4" y="1155"/>
                  </a:lnTo>
                  <a:lnTo>
                    <a:pt x="1" y="1148"/>
                  </a:lnTo>
                  <a:lnTo>
                    <a:pt x="0" y="1140"/>
                  </a:lnTo>
                  <a:lnTo>
                    <a:pt x="0" y="1140"/>
                  </a:lnTo>
                  <a:lnTo>
                    <a:pt x="0" y="1124"/>
                  </a:lnTo>
                  <a:lnTo>
                    <a:pt x="1" y="1110"/>
                  </a:lnTo>
                  <a:lnTo>
                    <a:pt x="4" y="1099"/>
                  </a:lnTo>
                  <a:lnTo>
                    <a:pt x="7" y="1089"/>
                  </a:lnTo>
                  <a:lnTo>
                    <a:pt x="7" y="1089"/>
                  </a:lnTo>
                  <a:lnTo>
                    <a:pt x="10" y="1084"/>
                  </a:lnTo>
                  <a:lnTo>
                    <a:pt x="10" y="1078"/>
                  </a:lnTo>
                  <a:lnTo>
                    <a:pt x="10" y="1063"/>
                  </a:lnTo>
                  <a:lnTo>
                    <a:pt x="7" y="1050"/>
                  </a:lnTo>
                  <a:lnTo>
                    <a:pt x="3" y="1037"/>
                  </a:lnTo>
                  <a:lnTo>
                    <a:pt x="3" y="1037"/>
                  </a:lnTo>
                  <a:lnTo>
                    <a:pt x="1" y="1032"/>
                  </a:lnTo>
                  <a:lnTo>
                    <a:pt x="0" y="1025"/>
                  </a:lnTo>
                  <a:lnTo>
                    <a:pt x="0" y="1018"/>
                  </a:lnTo>
                  <a:lnTo>
                    <a:pt x="0" y="1011"/>
                  </a:lnTo>
                  <a:lnTo>
                    <a:pt x="3" y="1004"/>
                  </a:lnTo>
                  <a:lnTo>
                    <a:pt x="6" y="998"/>
                  </a:lnTo>
                  <a:lnTo>
                    <a:pt x="10" y="994"/>
                  </a:lnTo>
                  <a:lnTo>
                    <a:pt x="15" y="991"/>
                  </a:lnTo>
                  <a:lnTo>
                    <a:pt x="15" y="991"/>
                  </a:lnTo>
                  <a:lnTo>
                    <a:pt x="36" y="984"/>
                  </a:lnTo>
                  <a:lnTo>
                    <a:pt x="36" y="984"/>
                  </a:lnTo>
                  <a:lnTo>
                    <a:pt x="37" y="981"/>
                  </a:lnTo>
                  <a:lnTo>
                    <a:pt x="38" y="978"/>
                  </a:lnTo>
                  <a:lnTo>
                    <a:pt x="42" y="976"/>
                  </a:lnTo>
                  <a:lnTo>
                    <a:pt x="42" y="976"/>
                  </a:lnTo>
                  <a:lnTo>
                    <a:pt x="48" y="974"/>
                  </a:lnTo>
                  <a:lnTo>
                    <a:pt x="52" y="972"/>
                  </a:lnTo>
                  <a:lnTo>
                    <a:pt x="56" y="970"/>
                  </a:lnTo>
                  <a:lnTo>
                    <a:pt x="60" y="969"/>
                  </a:lnTo>
                  <a:lnTo>
                    <a:pt x="60" y="969"/>
                  </a:lnTo>
                  <a:lnTo>
                    <a:pt x="62" y="969"/>
                  </a:lnTo>
                  <a:lnTo>
                    <a:pt x="62" y="968"/>
                  </a:lnTo>
                  <a:lnTo>
                    <a:pt x="60" y="965"/>
                  </a:lnTo>
                  <a:lnTo>
                    <a:pt x="59" y="961"/>
                  </a:lnTo>
                  <a:lnTo>
                    <a:pt x="59" y="958"/>
                  </a:lnTo>
                  <a:lnTo>
                    <a:pt x="62" y="957"/>
                  </a:lnTo>
                  <a:lnTo>
                    <a:pt x="62" y="957"/>
                  </a:lnTo>
                  <a:lnTo>
                    <a:pt x="67" y="950"/>
                  </a:lnTo>
                  <a:lnTo>
                    <a:pt x="71" y="943"/>
                  </a:lnTo>
                  <a:lnTo>
                    <a:pt x="81" y="918"/>
                  </a:lnTo>
                  <a:lnTo>
                    <a:pt x="81" y="918"/>
                  </a:lnTo>
                  <a:lnTo>
                    <a:pt x="85" y="910"/>
                  </a:lnTo>
                  <a:lnTo>
                    <a:pt x="89" y="902"/>
                  </a:lnTo>
                  <a:lnTo>
                    <a:pt x="100" y="885"/>
                  </a:lnTo>
                  <a:lnTo>
                    <a:pt x="114" y="869"/>
                  </a:lnTo>
                  <a:lnTo>
                    <a:pt x="114" y="869"/>
                  </a:lnTo>
                  <a:lnTo>
                    <a:pt x="111" y="862"/>
                  </a:lnTo>
                  <a:lnTo>
                    <a:pt x="111" y="858"/>
                  </a:lnTo>
                  <a:lnTo>
                    <a:pt x="111" y="855"/>
                  </a:lnTo>
                  <a:lnTo>
                    <a:pt x="111" y="855"/>
                  </a:lnTo>
                  <a:lnTo>
                    <a:pt x="112" y="853"/>
                  </a:lnTo>
                  <a:lnTo>
                    <a:pt x="111" y="848"/>
                  </a:lnTo>
                  <a:lnTo>
                    <a:pt x="110" y="844"/>
                  </a:lnTo>
                  <a:lnTo>
                    <a:pt x="110" y="842"/>
                  </a:lnTo>
                  <a:lnTo>
                    <a:pt x="110" y="842"/>
                  </a:lnTo>
                  <a:lnTo>
                    <a:pt x="110" y="839"/>
                  </a:lnTo>
                  <a:lnTo>
                    <a:pt x="110" y="836"/>
                  </a:lnTo>
                  <a:lnTo>
                    <a:pt x="108" y="832"/>
                  </a:lnTo>
                  <a:lnTo>
                    <a:pt x="108" y="825"/>
                  </a:lnTo>
                  <a:lnTo>
                    <a:pt x="108" y="825"/>
                  </a:lnTo>
                  <a:lnTo>
                    <a:pt x="107" y="813"/>
                  </a:lnTo>
                  <a:lnTo>
                    <a:pt x="103" y="794"/>
                  </a:lnTo>
                  <a:lnTo>
                    <a:pt x="97" y="772"/>
                  </a:lnTo>
                  <a:lnTo>
                    <a:pt x="95" y="747"/>
                  </a:lnTo>
                  <a:lnTo>
                    <a:pt x="95" y="747"/>
                  </a:lnTo>
                  <a:lnTo>
                    <a:pt x="90" y="718"/>
                  </a:lnTo>
                  <a:lnTo>
                    <a:pt x="85" y="687"/>
                  </a:lnTo>
                  <a:lnTo>
                    <a:pt x="79" y="661"/>
                  </a:lnTo>
                  <a:lnTo>
                    <a:pt x="75" y="647"/>
                  </a:lnTo>
                  <a:lnTo>
                    <a:pt x="75" y="647"/>
                  </a:lnTo>
                  <a:lnTo>
                    <a:pt x="71" y="634"/>
                  </a:lnTo>
                  <a:lnTo>
                    <a:pt x="70" y="617"/>
                  </a:lnTo>
                  <a:lnTo>
                    <a:pt x="70" y="617"/>
                  </a:lnTo>
                  <a:lnTo>
                    <a:pt x="67" y="613"/>
                  </a:lnTo>
                  <a:lnTo>
                    <a:pt x="64" y="610"/>
                  </a:lnTo>
                  <a:lnTo>
                    <a:pt x="63" y="603"/>
                  </a:lnTo>
                  <a:lnTo>
                    <a:pt x="62" y="595"/>
                  </a:lnTo>
                  <a:lnTo>
                    <a:pt x="62" y="595"/>
                  </a:lnTo>
                  <a:lnTo>
                    <a:pt x="53" y="576"/>
                  </a:lnTo>
                  <a:lnTo>
                    <a:pt x="49" y="567"/>
                  </a:lnTo>
                  <a:lnTo>
                    <a:pt x="45" y="560"/>
                  </a:lnTo>
                  <a:lnTo>
                    <a:pt x="45" y="560"/>
                  </a:lnTo>
                  <a:lnTo>
                    <a:pt x="42" y="553"/>
                  </a:lnTo>
                  <a:lnTo>
                    <a:pt x="40" y="541"/>
                  </a:lnTo>
                  <a:lnTo>
                    <a:pt x="36" y="524"/>
                  </a:lnTo>
                  <a:lnTo>
                    <a:pt x="29" y="502"/>
                  </a:lnTo>
                  <a:lnTo>
                    <a:pt x="29" y="502"/>
                  </a:lnTo>
                  <a:lnTo>
                    <a:pt x="22" y="478"/>
                  </a:lnTo>
                  <a:lnTo>
                    <a:pt x="16" y="450"/>
                  </a:lnTo>
                  <a:lnTo>
                    <a:pt x="15" y="438"/>
                  </a:lnTo>
                  <a:lnTo>
                    <a:pt x="14" y="426"/>
                  </a:lnTo>
                  <a:lnTo>
                    <a:pt x="14" y="413"/>
                  </a:lnTo>
                  <a:lnTo>
                    <a:pt x="15" y="401"/>
                  </a:lnTo>
                  <a:lnTo>
                    <a:pt x="15" y="401"/>
                  </a:lnTo>
                  <a:lnTo>
                    <a:pt x="29" y="324"/>
                  </a:lnTo>
                  <a:lnTo>
                    <a:pt x="29" y="324"/>
                  </a:lnTo>
                  <a:lnTo>
                    <a:pt x="29" y="317"/>
                  </a:lnTo>
                  <a:lnTo>
                    <a:pt x="29" y="305"/>
                  </a:lnTo>
                  <a:lnTo>
                    <a:pt x="29" y="305"/>
                  </a:lnTo>
                  <a:lnTo>
                    <a:pt x="30" y="298"/>
                  </a:lnTo>
                  <a:lnTo>
                    <a:pt x="32" y="291"/>
                  </a:lnTo>
                  <a:lnTo>
                    <a:pt x="34" y="283"/>
                  </a:lnTo>
                  <a:lnTo>
                    <a:pt x="36" y="274"/>
                  </a:lnTo>
                  <a:lnTo>
                    <a:pt x="36" y="274"/>
                  </a:lnTo>
                  <a:lnTo>
                    <a:pt x="37" y="263"/>
                  </a:lnTo>
                  <a:lnTo>
                    <a:pt x="38" y="252"/>
                  </a:lnTo>
                  <a:lnTo>
                    <a:pt x="41" y="241"/>
                  </a:lnTo>
                  <a:lnTo>
                    <a:pt x="47" y="230"/>
                  </a:lnTo>
                  <a:lnTo>
                    <a:pt x="47" y="230"/>
                  </a:lnTo>
                  <a:lnTo>
                    <a:pt x="53" y="219"/>
                  </a:lnTo>
                  <a:lnTo>
                    <a:pt x="62" y="207"/>
                  </a:lnTo>
                  <a:lnTo>
                    <a:pt x="67" y="201"/>
                  </a:lnTo>
                  <a:lnTo>
                    <a:pt x="73" y="196"/>
                  </a:lnTo>
                  <a:lnTo>
                    <a:pt x="79" y="192"/>
                  </a:lnTo>
                  <a:lnTo>
                    <a:pt x="88" y="189"/>
                  </a:lnTo>
                  <a:lnTo>
                    <a:pt x="88" y="189"/>
                  </a:lnTo>
                  <a:lnTo>
                    <a:pt x="107" y="181"/>
                  </a:lnTo>
                  <a:lnTo>
                    <a:pt x="129" y="170"/>
                  </a:lnTo>
                  <a:lnTo>
                    <a:pt x="148" y="160"/>
                  </a:lnTo>
                  <a:lnTo>
                    <a:pt x="160" y="156"/>
                  </a:lnTo>
                  <a:lnTo>
                    <a:pt x="160" y="156"/>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95" name="Freeform 80"/>
            <p:cNvSpPr>
              <a:spLocks/>
            </p:cNvSpPr>
            <p:nvPr/>
          </p:nvSpPr>
          <p:spPr bwMode="auto">
            <a:xfrm>
              <a:off x="2154658" y="1471766"/>
              <a:ext cx="337221" cy="709413"/>
            </a:xfrm>
            <a:custGeom>
              <a:avLst/>
              <a:gdLst/>
              <a:ahLst/>
              <a:cxnLst>
                <a:cxn ang="0">
                  <a:pos x="367" y="134"/>
                </a:cxn>
                <a:cxn ang="0">
                  <a:pos x="380" y="115"/>
                </a:cxn>
                <a:cxn ang="0">
                  <a:pos x="376" y="63"/>
                </a:cxn>
                <a:cxn ang="0">
                  <a:pos x="381" y="28"/>
                </a:cxn>
                <a:cxn ang="0">
                  <a:pos x="370" y="23"/>
                </a:cxn>
                <a:cxn ang="0">
                  <a:pos x="347" y="11"/>
                </a:cxn>
                <a:cxn ang="0">
                  <a:pos x="335" y="4"/>
                </a:cxn>
                <a:cxn ang="0">
                  <a:pos x="298" y="0"/>
                </a:cxn>
                <a:cxn ang="0">
                  <a:pos x="262" y="23"/>
                </a:cxn>
                <a:cxn ang="0">
                  <a:pos x="252" y="78"/>
                </a:cxn>
                <a:cxn ang="0">
                  <a:pos x="258" y="147"/>
                </a:cxn>
                <a:cxn ang="0">
                  <a:pos x="202" y="189"/>
                </a:cxn>
                <a:cxn ang="0">
                  <a:pos x="158" y="244"/>
                </a:cxn>
                <a:cxn ang="0">
                  <a:pos x="120" y="346"/>
                </a:cxn>
                <a:cxn ang="0">
                  <a:pos x="170" y="433"/>
                </a:cxn>
                <a:cxn ang="0">
                  <a:pos x="177" y="474"/>
                </a:cxn>
                <a:cxn ang="0">
                  <a:pos x="169" y="502"/>
                </a:cxn>
                <a:cxn ang="0">
                  <a:pos x="185" y="598"/>
                </a:cxn>
                <a:cxn ang="0">
                  <a:pos x="206" y="643"/>
                </a:cxn>
                <a:cxn ang="0">
                  <a:pos x="194" y="701"/>
                </a:cxn>
                <a:cxn ang="0">
                  <a:pos x="177" y="738"/>
                </a:cxn>
                <a:cxn ang="0">
                  <a:pos x="168" y="782"/>
                </a:cxn>
                <a:cxn ang="0">
                  <a:pos x="89" y="914"/>
                </a:cxn>
                <a:cxn ang="0">
                  <a:pos x="20" y="1040"/>
                </a:cxn>
                <a:cxn ang="0">
                  <a:pos x="43" y="1099"/>
                </a:cxn>
                <a:cxn ang="0">
                  <a:pos x="114" y="1136"/>
                </a:cxn>
                <a:cxn ang="0">
                  <a:pos x="161" y="1109"/>
                </a:cxn>
                <a:cxn ang="0">
                  <a:pos x="114" y="1069"/>
                </a:cxn>
                <a:cxn ang="0">
                  <a:pos x="148" y="964"/>
                </a:cxn>
                <a:cxn ang="0">
                  <a:pos x="226" y="853"/>
                </a:cxn>
                <a:cxn ang="0">
                  <a:pos x="303" y="806"/>
                </a:cxn>
                <a:cxn ang="0">
                  <a:pos x="324" y="871"/>
                </a:cxn>
                <a:cxn ang="0">
                  <a:pos x="347" y="943"/>
                </a:cxn>
                <a:cxn ang="0">
                  <a:pos x="380" y="1020"/>
                </a:cxn>
                <a:cxn ang="0">
                  <a:pos x="385" y="1068"/>
                </a:cxn>
                <a:cxn ang="0">
                  <a:pos x="443" y="1092"/>
                </a:cxn>
                <a:cxn ang="0">
                  <a:pos x="521" y="1051"/>
                </a:cxn>
                <a:cxn ang="0">
                  <a:pos x="470" y="1044"/>
                </a:cxn>
                <a:cxn ang="0">
                  <a:pos x="467" y="1009"/>
                </a:cxn>
                <a:cxn ang="0">
                  <a:pos x="399" y="873"/>
                </a:cxn>
                <a:cxn ang="0">
                  <a:pos x="387" y="757"/>
                </a:cxn>
                <a:cxn ang="0">
                  <a:pos x="348" y="631"/>
                </a:cxn>
                <a:cxn ang="0">
                  <a:pos x="346" y="595"/>
                </a:cxn>
                <a:cxn ang="0">
                  <a:pos x="347" y="568"/>
                </a:cxn>
                <a:cxn ang="0">
                  <a:pos x="348" y="535"/>
                </a:cxn>
                <a:cxn ang="0">
                  <a:pos x="352" y="491"/>
                </a:cxn>
                <a:cxn ang="0">
                  <a:pos x="352" y="409"/>
                </a:cxn>
                <a:cxn ang="0">
                  <a:pos x="381" y="397"/>
                </a:cxn>
                <a:cxn ang="0">
                  <a:pos x="461" y="479"/>
                </a:cxn>
                <a:cxn ang="0">
                  <a:pos x="487" y="498"/>
                </a:cxn>
                <a:cxn ang="0">
                  <a:pos x="521" y="509"/>
                </a:cxn>
                <a:cxn ang="0">
                  <a:pos x="528" y="524"/>
                </a:cxn>
                <a:cxn ang="0">
                  <a:pos x="539" y="497"/>
                </a:cxn>
                <a:cxn ang="0">
                  <a:pos x="511" y="459"/>
                </a:cxn>
                <a:cxn ang="0">
                  <a:pos x="485" y="424"/>
                </a:cxn>
                <a:cxn ang="0">
                  <a:pos x="451" y="375"/>
                </a:cxn>
                <a:cxn ang="0">
                  <a:pos x="411" y="301"/>
                </a:cxn>
                <a:cxn ang="0">
                  <a:pos x="392" y="227"/>
                </a:cxn>
                <a:cxn ang="0">
                  <a:pos x="344" y="170"/>
                </a:cxn>
              </a:cxnLst>
              <a:rect l="0" t="0" r="r" b="b"/>
              <a:pathLst>
                <a:path w="540" h="1136">
                  <a:moveTo>
                    <a:pt x="343" y="168"/>
                  </a:moveTo>
                  <a:lnTo>
                    <a:pt x="343" y="168"/>
                  </a:lnTo>
                  <a:lnTo>
                    <a:pt x="352" y="166"/>
                  </a:lnTo>
                  <a:lnTo>
                    <a:pt x="361" y="163"/>
                  </a:lnTo>
                  <a:lnTo>
                    <a:pt x="361" y="163"/>
                  </a:lnTo>
                  <a:lnTo>
                    <a:pt x="365" y="160"/>
                  </a:lnTo>
                  <a:lnTo>
                    <a:pt x="366" y="156"/>
                  </a:lnTo>
                  <a:lnTo>
                    <a:pt x="366" y="148"/>
                  </a:lnTo>
                  <a:lnTo>
                    <a:pt x="366" y="148"/>
                  </a:lnTo>
                  <a:lnTo>
                    <a:pt x="367" y="140"/>
                  </a:lnTo>
                  <a:lnTo>
                    <a:pt x="367" y="134"/>
                  </a:lnTo>
                  <a:lnTo>
                    <a:pt x="367" y="134"/>
                  </a:lnTo>
                  <a:lnTo>
                    <a:pt x="370" y="133"/>
                  </a:lnTo>
                  <a:lnTo>
                    <a:pt x="370" y="130"/>
                  </a:lnTo>
                  <a:lnTo>
                    <a:pt x="372" y="127"/>
                  </a:lnTo>
                  <a:lnTo>
                    <a:pt x="372" y="127"/>
                  </a:lnTo>
                  <a:lnTo>
                    <a:pt x="376" y="126"/>
                  </a:lnTo>
                  <a:lnTo>
                    <a:pt x="380" y="126"/>
                  </a:lnTo>
                  <a:lnTo>
                    <a:pt x="381" y="123"/>
                  </a:lnTo>
                  <a:lnTo>
                    <a:pt x="381" y="119"/>
                  </a:lnTo>
                  <a:lnTo>
                    <a:pt x="381" y="119"/>
                  </a:lnTo>
                  <a:lnTo>
                    <a:pt x="380" y="115"/>
                  </a:lnTo>
                  <a:lnTo>
                    <a:pt x="377" y="110"/>
                  </a:lnTo>
                  <a:lnTo>
                    <a:pt x="372" y="101"/>
                  </a:lnTo>
                  <a:lnTo>
                    <a:pt x="372" y="101"/>
                  </a:lnTo>
                  <a:lnTo>
                    <a:pt x="373" y="96"/>
                  </a:lnTo>
                  <a:lnTo>
                    <a:pt x="373" y="93"/>
                  </a:lnTo>
                  <a:lnTo>
                    <a:pt x="373" y="93"/>
                  </a:lnTo>
                  <a:lnTo>
                    <a:pt x="376" y="90"/>
                  </a:lnTo>
                  <a:lnTo>
                    <a:pt x="377" y="86"/>
                  </a:lnTo>
                  <a:lnTo>
                    <a:pt x="378" y="78"/>
                  </a:lnTo>
                  <a:lnTo>
                    <a:pt x="378" y="78"/>
                  </a:lnTo>
                  <a:lnTo>
                    <a:pt x="376" y="63"/>
                  </a:lnTo>
                  <a:lnTo>
                    <a:pt x="373" y="54"/>
                  </a:lnTo>
                  <a:lnTo>
                    <a:pt x="373" y="54"/>
                  </a:lnTo>
                  <a:lnTo>
                    <a:pt x="377" y="51"/>
                  </a:lnTo>
                  <a:lnTo>
                    <a:pt x="380" y="45"/>
                  </a:lnTo>
                  <a:lnTo>
                    <a:pt x="381" y="40"/>
                  </a:lnTo>
                  <a:lnTo>
                    <a:pt x="383" y="36"/>
                  </a:lnTo>
                  <a:lnTo>
                    <a:pt x="383" y="36"/>
                  </a:lnTo>
                  <a:lnTo>
                    <a:pt x="383" y="36"/>
                  </a:lnTo>
                  <a:lnTo>
                    <a:pt x="381" y="34"/>
                  </a:lnTo>
                  <a:lnTo>
                    <a:pt x="381" y="28"/>
                  </a:lnTo>
                  <a:lnTo>
                    <a:pt x="381" y="28"/>
                  </a:lnTo>
                  <a:lnTo>
                    <a:pt x="381" y="23"/>
                  </a:lnTo>
                  <a:lnTo>
                    <a:pt x="380" y="22"/>
                  </a:lnTo>
                  <a:lnTo>
                    <a:pt x="377" y="21"/>
                  </a:lnTo>
                  <a:lnTo>
                    <a:pt x="377" y="21"/>
                  </a:lnTo>
                  <a:lnTo>
                    <a:pt x="378" y="23"/>
                  </a:lnTo>
                  <a:lnTo>
                    <a:pt x="377" y="26"/>
                  </a:lnTo>
                  <a:lnTo>
                    <a:pt x="376" y="28"/>
                  </a:lnTo>
                  <a:lnTo>
                    <a:pt x="374" y="28"/>
                  </a:lnTo>
                  <a:lnTo>
                    <a:pt x="374" y="28"/>
                  </a:lnTo>
                  <a:lnTo>
                    <a:pt x="372" y="26"/>
                  </a:lnTo>
                  <a:lnTo>
                    <a:pt x="370" y="23"/>
                  </a:lnTo>
                  <a:lnTo>
                    <a:pt x="369" y="18"/>
                  </a:lnTo>
                  <a:lnTo>
                    <a:pt x="369" y="18"/>
                  </a:lnTo>
                  <a:lnTo>
                    <a:pt x="369" y="19"/>
                  </a:lnTo>
                  <a:lnTo>
                    <a:pt x="367" y="19"/>
                  </a:lnTo>
                  <a:lnTo>
                    <a:pt x="365" y="18"/>
                  </a:lnTo>
                  <a:lnTo>
                    <a:pt x="362" y="17"/>
                  </a:lnTo>
                  <a:lnTo>
                    <a:pt x="362" y="17"/>
                  </a:lnTo>
                  <a:lnTo>
                    <a:pt x="358" y="14"/>
                  </a:lnTo>
                  <a:lnTo>
                    <a:pt x="354" y="12"/>
                  </a:lnTo>
                  <a:lnTo>
                    <a:pt x="347" y="11"/>
                  </a:lnTo>
                  <a:lnTo>
                    <a:pt x="347" y="11"/>
                  </a:lnTo>
                  <a:lnTo>
                    <a:pt x="347" y="10"/>
                  </a:lnTo>
                  <a:lnTo>
                    <a:pt x="350" y="8"/>
                  </a:lnTo>
                  <a:lnTo>
                    <a:pt x="350" y="8"/>
                  </a:lnTo>
                  <a:lnTo>
                    <a:pt x="347" y="7"/>
                  </a:lnTo>
                  <a:lnTo>
                    <a:pt x="344" y="7"/>
                  </a:lnTo>
                  <a:lnTo>
                    <a:pt x="340" y="7"/>
                  </a:lnTo>
                  <a:lnTo>
                    <a:pt x="340" y="7"/>
                  </a:lnTo>
                  <a:lnTo>
                    <a:pt x="335" y="2"/>
                  </a:lnTo>
                  <a:lnTo>
                    <a:pt x="335" y="2"/>
                  </a:lnTo>
                  <a:lnTo>
                    <a:pt x="336" y="3"/>
                  </a:lnTo>
                  <a:lnTo>
                    <a:pt x="335" y="4"/>
                  </a:lnTo>
                  <a:lnTo>
                    <a:pt x="333" y="4"/>
                  </a:lnTo>
                  <a:lnTo>
                    <a:pt x="333" y="4"/>
                  </a:lnTo>
                  <a:lnTo>
                    <a:pt x="322" y="2"/>
                  </a:lnTo>
                  <a:lnTo>
                    <a:pt x="314" y="0"/>
                  </a:lnTo>
                  <a:lnTo>
                    <a:pt x="306" y="2"/>
                  </a:lnTo>
                  <a:lnTo>
                    <a:pt x="306" y="2"/>
                  </a:lnTo>
                  <a:lnTo>
                    <a:pt x="302" y="2"/>
                  </a:lnTo>
                  <a:lnTo>
                    <a:pt x="302" y="2"/>
                  </a:lnTo>
                  <a:lnTo>
                    <a:pt x="302" y="0"/>
                  </a:lnTo>
                  <a:lnTo>
                    <a:pt x="302" y="0"/>
                  </a:lnTo>
                  <a:lnTo>
                    <a:pt x="298" y="0"/>
                  </a:lnTo>
                  <a:lnTo>
                    <a:pt x="295" y="3"/>
                  </a:lnTo>
                  <a:lnTo>
                    <a:pt x="294" y="4"/>
                  </a:lnTo>
                  <a:lnTo>
                    <a:pt x="294" y="7"/>
                  </a:lnTo>
                  <a:lnTo>
                    <a:pt x="294" y="7"/>
                  </a:lnTo>
                  <a:lnTo>
                    <a:pt x="288" y="7"/>
                  </a:lnTo>
                  <a:lnTo>
                    <a:pt x="284" y="10"/>
                  </a:lnTo>
                  <a:lnTo>
                    <a:pt x="280" y="12"/>
                  </a:lnTo>
                  <a:lnTo>
                    <a:pt x="274" y="15"/>
                  </a:lnTo>
                  <a:lnTo>
                    <a:pt x="274" y="15"/>
                  </a:lnTo>
                  <a:lnTo>
                    <a:pt x="269" y="18"/>
                  </a:lnTo>
                  <a:lnTo>
                    <a:pt x="262" y="23"/>
                  </a:lnTo>
                  <a:lnTo>
                    <a:pt x="257" y="30"/>
                  </a:lnTo>
                  <a:lnTo>
                    <a:pt x="254" y="38"/>
                  </a:lnTo>
                  <a:lnTo>
                    <a:pt x="254" y="38"/>
                  </a:lnTo>
                  <a:lnTo>
                    <a:pt x="252" y="44"/>
                  </a:lnTo>
                  <a:lnTo>
                    <a:pt x="250" y="49"/>
                  </a:lnTo>
                  <a:lnTo>
                    <a:pt x="248" y="55"/>
                  </a:lnTo>
                  <a:lnTo>
                    <a:pt x="248" y="63"/>
                  </a:lnTo>
                  <a:lnTo>
                    <a:pt x="248" y="63"/>
                  </a:lnTo>
                  <a:lnTo>
                    <a:pt x="250" y="71"/>
                  </a:lnTo>
                  <a:lnTo>
                    <a:pt x="251" y="75"/>
                  </a:lnTo>
                  <a:lnTo>
                    <a:pt x="252" y="78"/>
                  </a:lnTo>
                  <a:lnTo>
                    <a:pt x="254" y="82"/>
                  </a:lnTo>
                  <a:lnTo>
                    <a:pt x="254" y="82"/>
                  </a:lnTo>
                  <a:lnTo>
                    <a:pt x="254" y="89"/>
                  </a:lnTo>
                  <a:lnTo>
                    <a:pt x="255" y="96"/>
                  </a:lnTo>
                  <a:lnTo>
                    <a:pt x="261" y="110"/>
                  </a:lnTo>
                  <a:lnTo>
                    <a:pt x="261" y="110"/>
                  </a:lnTo>
                  <a:lnTo>
                    <a:pt x="266" y="122"/>
                  </a:lnTo>
                  <a:lnTo>
                    <a:pt x="270" y="129"/>
                  </a:lnTo>
                  <a:lnTo>
                    <a:pt x="270" y="129"/>
                  </a:lnTo>
                  <a:lnTo>
                    <a:pt x="263" y="138"/>
                  </a:lnTo>
                  <a:lnTo>
                    <a:pt x="258" y="147"/>
                  </a:lnTo>
                  <a:lnTo>
                    <a:pt x="254" y="158"/>
                  </a:lnTo>
                  <a:lnTo>
                    <a:pt x="254" y="158"/>
                  </a:lnTo>
                  <a:lnTo>
                    <a:pt x="248" y="160"/>
                  </a:lnTo>
                  <a:lnTo>
                    <a:pt x="243" y="163"/>
                  </a:lnTo>
                  <a:lnTo>
                    <a:pt x="239" y="167"/>
                  </a:lnTo>
                  <a:lnTo>
                    <a:pt x="239" y="167"/>
                  </a:lnTo>
                  <a:lnTo>
                    <a:pt x="232" y="173"/>
                  </a:lnTo>
                  <a:lnTo>
                    <a:pt x="221" y="178"/>
                  </a:lnTo>
                  <a:lnTo>
                    <a:pt x="211" y="184"/>
                  </a:lnTo>
                  <a:lnTo>
                    <a:pt x="202" y="189"/>
                  </a:lnTo>
                  <a:lnTo>
                    <a:pt x="202" y="189"/>
                  </a:lnTo>
                  <a:lnTo>
                    <a:pt x="196" y="193"/>
                  </a:lnTo>
                  <a:lnTo>
                    <a:pt x="191" y="194"/>
                  </a:lnTo>
                  <a:lnTo>
                    <a:pt x="185" y="199"/>
                  </a:lnTo>
                  <a:lnTo>
                    <a:pt x="183" y="201"/>
                  </a:lnTo>
                  <a:lnTo>
                    <a:pt x="180" y="205"/>
                  </a:lnTo>
                  <a:lnTo>
                    <a:pt x="180" y="205"/>
                  </a:lnTo>
                  <a:lnTo>
                    <a:pt x="174" y="216"/>
                  </a:lnTo>
                  <a:lnTo>
                    <a:pt x="168" y="225"/>
                  </a:lnTo>
                  <a:lnTo>
                    <a:pt x="162" y="233"/>
                  </a:lnTo>
                  <a:lnTo>
                    <a:pt x="159" y="238"/>
                  </a:lnTo>
                  <a:lnTo>
                    <a:pt x="158" y="244"/>
                  </a:lnTo>
                  <a:lnTo>
                    <a:pt x="158" y="244"/>
                  </a:lnTo>
                  <a:lnTo>
                    <a:pt x="155" y="252"/>
                  </a:lnTo>
                  <a:lnTo>
                    <a:pt x="152" y="257"/>
                  </a:lnTo>
                  <a:lnTo>
                    <a:pt x="150" y="264"/>
                  </a:lnTo>
                  <a:lnTo>
                    <a:pt x="146" y="274"/>
                  </a:lnTo>
                  <a:lnTo>
                    <a:pt x="146" y="274"/>
                  </a:lnTo>
                  <a:lnTo>
                    <a:pt x="140" y="290"/>
                  </a:lnTo>
                  <a:lnTo>
                    <a:pt x="132" y="311"/>
                  </a:lnTo>
                  <a:lnTo>
                    <a:pt x="125" y="330"/>
                  </a:lnTo>
                  <a:lnTo>
                    <a:pt x="120" y="346"/>
                  </a:lnTo>
                  <a:lnTo>
                    <a:pt x="120" y="346"/>
                  </a:lnTo>
                  <a:lnTo>
                    <a:pt x="117" y="360"/>
                  </a:lnTo>
                  <a:lnTo>
                    <a:pt x="113" y="374"/>
                  </a:lnTo>
                  <a:lnTo>
                    <a:pt x="113" y="381"/>
                  </a:lnTo>
                  <a:lnTo>
                    <a:pt x="113" y="386"/>
                  </a:lnTo>
                  <a:lnTo>
                    <a:pt x="114" y="392"/>
                  </a:lnTo>
                  <a:lnTo>
                    <a:pt x="118" y="396"/>
                  </a:lnTo>
                  <a:lnTo>
                    <a:pt x="118" y="396"/>
                  </a:lnTo>
                  <a:lnTo>
                    <a:pt x="131" y="407"/>
                  </a:lnTo>
                  <a:lnTo>
                    <a:pt x="147" y="418"/>
                  </a:lnTo>
                  <a:lnTo>
                    <a:pt x="162" y="427"/>
                  </a:lnTo>
                  <a:lnTo>
                    <a:pt x="170" y="433"/>
                  </a:lnTo>
                  <a:lnTo>
                    <a:pt x="170" y="433"/>
                  </a:lnTo>
                  <a:lnTo>
                    <a:pt x="172" y="442"/>
                  </a:lnTo>
                  <a:lnTo>
                    <a:pt x="170" y="449"/>
                  </a:lnTo>
                  <a:lnTo>
                    <a:pt x="168" y="454"/>
                  </a:lnTo>
                  <a:lnTo>
                    <a:pt x="168" y="461"/>
                  </a:lnTo>
                  <a:lnTo>
                    <a:pt x="168" y="461"/>
                  </a:lnTo>
                  <a:lnTo>
                    <a:pt x="168" y="465"/>
                  </a:lnTo>
                  <a:lnTo>
                    <a:pt x="168" y="468"/>
                  </a:lnTo>
                  <a:lnTo>
                    <a:pt x="172" y="471"/>
                  </a:lnTo>
                  <a:lnTo>
                    <a:pt x="176" y="474"/>
                  </a:lnTo>
                  <a:lnTo>
                    <a:pt x="177" y="474"/>
                  </a:lnTo>
                  <a:lnTo>
                    <a:pt x="177" y="474"/>
                  </a:lnTo>
                  <a:lnTo>
                    <a:pt x="176" y="476"/>
                  </a:lnTo>
                  <a:lnTo>
                    <a:pt x="176" y="479"/>
                  </a:lnTo>
                  <a:lnTo>
                    <a:pt x="176" y="485"/>
                  </a:lnTo>
                  <a:lnTo>
                    <a:pt x="176" y="485"/>
                  </a:lnTo>
                  <a:lnTo>
                    <a:pt x="174" y="487"/>
                  </a:lnTo>
                  <a:lnTo>
                    <a:pt x="173" y="491"/>
                  </a:lnTo>
                  <a:lnTo>
                    <a:pt x="170" y="496"/>
                  </a:lnTo>
                  <a:lnTo>
                    <a:pt x="169" y="501"/>
                  </a:lnTo>
                  <a:lnTo>
                    <a:pt x="169" y="501"/>
                  </a:lnTo>
                  <a:lnTo>
                    <a:pt x="169" y="502"/>
                  </a:lnTo>
                  <a:lnTo>
                    <a:pt x="169" y="504"/>
                  </a:lnTo>
                  <a:lnTo>
                    <a:pt x="168" y="508"/>
                  </a:lnTo>
                  <a:lnTo>
                    <a:pt x="168" y="508"/>
                  </a:lnTo>
                  <a:lnTo>
                    <a:pt x="168" y="512"/>
                  </a:lnTo>
                  <a:lnTo>
                    <a:pt x="166" y="522"/>
                  </a:lnTo>
                  <a:lnTo>
                    <a:pt x="165" y="534"/>
                  </a:lnTo>
                  <a:lnTo>
                    <a:pt x="168" y="550"/>
                  </a:lnTo>
                  <a:lnTo>
                    <a:pt x="172" y="569"/>
                  </a:lnTo>
                  <a:lnTo>
                    <a:pt x="174" y="579"/>
                  </a:lnTo>
                  <a:lnTo>
                    <a:pt x="180" y="589"/>
                  </a:lnTo>
                  <a:lnTo>
                    <a:pt x="185" y="598"/>
                  </a:lnTo>
                  <a:lnTo>
                    <a:pt x="194" y="608"/>
                  </a:lnTo>
                  <a:lnTo>
                    <a:pt x="202" y="617"/>
                  </a:lnTo>
                  <a:lnTo>
                    <a:pt x="213" y="626"/>
                  </a:lnTo>
                  <a:lnTo>
                    <a:pt x="213" y="626"/>
                  </a:lnTo>
                  <a:lnTo>
                    <a:pt x="211" y="628"/>
                  </a:lnTo>
                  <a:lnTo>
                    <a:pt x="211" y="631"/>
                  </a:lnTo>
                  <a:lnTo>
                    <a:pt x="211" y="634"/>
                  </a:lnTo>
                  <a:lnTo>
                    <a:pt x="211" y="637"/>
                  </a:lnTo>
                  <a:lnTo>
                    <a:pt x="211" y="637"/>
                  </a:lnTo>
                  <a:lnTo>
                    <a:pt x="207" y="641"/>
                  </a:lnTo>
                  <a:lnTo>
                    <a:pt x="206" y="643"/>
                  </a:lnTo>
                  <a:lnTo>
                    <a:pt x="207" y="647"/>
                  </a:lnTo>
                  <a:lnTo>
                    <a:pt x="207" y="647"/>
                  </a:lnTo>
                  <a:lnTo>
                    <a:pt x="207" y="650"/>
                  </a:lnTo>
                  <a:lnTo>
                    <a:pt x="206" y="654"/>
                  </a:lnTo>
                  <a:lnTo>
                    <a:pt x="203" y="661"/>
                  </a:lnTo>
                  <a:lnTo>
                    <a:pt x="199" y="669"/>
                  </a:lnTo>
                  <a:lnTo>
                    <a:pt x="198" y="675"/>
                  </a:lnTo>
                  <a:lnTo>
                    <a:pt x="196" y="680"/>
                  </a:lnTo>
                  <a:lnTo>
                    <a:pt x="196" y="680"/>
                  </a:lnTo>
                  <a:lnTo>
                    <a:pt x="195" y="697"/>
                  </a:lnTo>
                  <a:lnTo>
                    <a:pt x="194" y="701"/>
                  </a:lnTo>
                  <a:lnTo>
                    <a:pt x="192" y="704"/>
                  </a:lnTo>
                  <a:lnTo>
                    <a:pt x="192" y="704"/>
                  </a:lnTo>
                  <a:lnTo>
                    <a:pt x="188" y="706"/>
                  </a:lnTo>
                  <a:lnTo>
                    <a:pt x="185" y="712"/>
                  </a:lnTo>
                  <a:lnTo>
                    <a:pt x="184" y="717"/>
                  </a:lnTo>
                  <a:lnTo>
                    <a:pt x="183" y="724"/>
                  </a:lnTo>
                  <a:lnTo>
                    <a:pt x="183" y="724"/>
                  </a:lnTo>
                  <a:lnTo>
                    <a:pt x="183" y="730"/>
                  </a:lnTo>
                  <a:lnTo>
                    <a:pt x="181" y="732"/>
                  </a:lnTo>
                  <a:lnTo>
                    <a:pt x="178" y="734"/>
                  </a:lnTo>
                  <a:lnTo>
                    <a:pt x="177" y="738"/>
                  </a:lnTo>
                  <a:lnTo>
                    <a:pt x="177" y="738"/>
                  </a:lnTo>
                  <a:lnTo>
                    <a:pt x="177" y="742"/>
                  </a:lnTo>
                  <a:lnTo>
                    <a:pt x="177" y="746"/>
                  </a:lnTo>
                  <a:lnTo>
                    <a:pt x="177" y="749"/>
                  </a:lnTo>
                  <a:lnTo>
                    <a:pt x="176" y="753"/>
                  </a:lnTo>
                  <a:lnTo>
                    <a:pt x="176" y="753"/>
                  </a:lnTo>
                  <a:lnTo>
                    <a:pt x="173" y="758"/>
                  </a:lnTo>
                  <a:lnTo>
                    <a:pt x="172" y="762"/>
                  </a:lnTo>
                  <a:lnTo>
                    <a:pt x="169" y="776"/>
                  </a:lnTo>
                  <a:lnTo>
                    <a:pt x="169" y="776"/>
                  </a:lnTo>
                  <a:lnTo>
                    <a:pt x="168" y="782"/>
                  </a:lnTo>
                  <a:lnTo>
                    <a:pt x="165" y="786"/>
                  </a:lnTo>
                  <a:lnTo>
                    <a:pt x="157" y="797"/>
                  </a:lnTo>
                  <a:lnTo>
                    <a:pt x="144" y="810"/>
                  </a:lnTo>
                  <a:lnTo>
                    <a:pt x="133" y="825"/>
                  </a:lnTo>
                  <a:lnTo>
                    <a:pt x="133" y="825"/>
                  </a:lnTo>
                  <a:lnTo>
                    <a:pt x="121" y="847"/>
                  </a:lnTo>
                  <a:lnTo>
                    <a:pt x="109" y="873"/>
                  </a:lnTo>
                  <a:lnTo>
                    <a:pt x="99" y="897"/>
                  </a:lnTo>
                  <a:lnTo>
                    <a:pt x="92" y="909"/>
                  </a:lnTo>
                  <a:lnTo>
                    <a:pt x="92" y="909"/>
                  </a:lnTo>
                  <a:lnTo>
                    <a:pt x="89" y="914"/>
                  </a:lnTo>
                  <a:lnTo>
                    <a:pt x="87" y="921"/>
                  </a:lnTo>
                  <a:lnTo>
                    <a:pt x="83" y="929"/>
                  </a:lnTo>
                  <a:lnTo>
                    <a:pt x="74" y="942"/>
                  </a:lnTo>
                  <a:lnTo>
                    <a:pt x="74" y="942"/>
                  </a:lnTo>
                  <a:lnTo>
                    <a:pt x="59" y="965"/>
                  </a:lnTo>
                  <a:lnTo>
                    <a:pt x="43" y="994"/>
                  </a:lnTo>
                  <a:lnTo>
                    <a:pt x="24" y="1029"/>
                  </a:lnTo>
                  <a:lnTo>
                    <a:pt x="25" y="1032"/>
                  </a:lnTo>
                  <a:lnTo>
                    <a:pt x="25" y="1032"/>
                  </a:lnTo>
                  <a:lnTo>
                    <a:pt x="22" y="1036"/>
                  </a:lnTo>
                  <a:lnTo>
                    <a:pt x="20" y="1040"/>
                  </a:lnTo>
                  <a:lnTo>
                    <a:pt x="18" y="1046"/>
                  </a:lnTo>
                  <a:lnTo>
                    <a:pt x="18" y="1046"/>
                  </a:lnTo>
                  <a:lnTo>
                    <a:pt x="11" y="1050"/>
                  </a:lnTo>
                  <a:lnTo>
                    <a:pt x="6" y="1055"/>
                  </a:lnTo>
                  <a:lnTo>
                    <a:pt x="0" y="1065"/>
                  </a:lnTo>
                  <a:lnTo>
                    <a:pt x="0" y="1065"/>
                  </a:lnTo>
                  <a:lnTo>
                    <a:pt x="6" y="1072"/>
                  </a:lnTo>
                  <a:lnTo>
                    <a:pt x="11" y="1079"/>
                  </a:lnTo>
                  <a:lnTo>
                    <a:pt x="26" y="1089"/>
                  </a:lnTo>
                  <a:lnTo>
                    <a:pt x="39" y="1096"/>
                  </a:lnTo>
                  <a:lnTo>
                    <a:pt x="43" y="1099"/>
                  </a:lnTo>
                  <a:lnTo>
                    <a:pt x="54" y="1100"/>
                  </a:lnTo>
                  <a:lnTo>
                    <a:pt x="57" y="1100"/>
                  </a:lnTo>
                  <a:lnTo>
                    <a:pt x="57" y="1100"/>
                  </a:lnTo>
                  <a:lnTo>
                    <a:pt x="63" y="1111"/>
                  </a:lnTo>
                  <a:lnTo>
                    <a:pt x="70" y="1117"/>
                  </a:lnTo>
                  <a:lnTo>
                    <a:pt x="76" y="1122"/>
                  </a:lnTo>
                  <a:lnTo>
                    <a:pt x="84" y="1128"/>
                  </a:lnTo>
                  <a:lnTo>
                    <a:pt x="92" y="1132"/>
                  </a:lnTo>
                  <a:lnTo>
                    <a:pt x="103" y="1135"/>
                  </a:lnTo>
                  <a:lnTo>
                    <a:pt x="114" y="1136"/>
                  </a:lnTo>
                  <a:lnTo>
                    <a:pt x="114" y="1136"/>
                  </a:lnTo>
                  <a:lnTo>
                    <a:pt x="136" y="1135"/>
                  </a:lnTo>
                  <a:lnTo>
                    <a:pt x="154" y="1133"/>
                  </a:lnTo>
                  <a:lnTo>
                    <a:pt x="166" y="1131"/>
                  </a:lnTo>
                  <a:lnTo>
                    <a:pt x="173" y="1126"/>
                  </a:lnTo>
                  <a:lnTo>
                    <a:pt x="173" y="1126"/>
                  </a:lnTo>
                  <a:lnTo>
                    <a:pt x="174" y="1122"/>
                  </a:lnTo>
                  <a:lnTo>
                    <a:pt x="173" y="1117"/>
                  </a:lnTo>
                  <a:lnTo>
                    <a:pt x="170" y="1114"/>
                  </a:lnTo>
                  <a:lnTo>
                    <a:pt x="168" y="1111"/>
                  </a:lnTo>
                  <a:lnTo>
                    <a:pt x="165" y="1110"/>
                  </a:lnTo>
                  <a:lnTo>
                    <a:pt x="161" y="1109"/>
                  </a:lnTo>
                  <a:lnTo>
                    <a:pt x="161" y="1109"/>
                  </a:lnTo>
                  <a:lnTo>
                    <a:pt x="136" y="1106"/>
                  </a:lnTo>
                  <a:lnTo>
                    <a:pt x="125" y="1105"/>
                  </a:lnTo>
                  <a:lnTo>
                    <a:pt x="120" y="1103"/>
                  </a:lnTo>
                  <a:lnTo>
                    <a:pt x="117" y="1100"/>
                  </a:lnTo>
                  <a:lnTo>
                    <a:pt x="117" y="1100"/>
                  </a:lnTo>
                  <a:lnTo>
                    <a:pt x="113" y="1081"/>
                  </a:lnTo>
                  <a:lnTo>
                    <a:pt x="113" y="1072"/>
                  </a:lnTo>
                  <a:lnTo>
                    <a:pt x="113" y="1072"/>
                  </a:lnTo>
                  <a:lnTo>
                    <a:pt x="113" y="1072"/>
                  </a:lnTo>
                  <a:lnTo>
                    <a:pt x="114" y="1069"/>
                  </a:lnTo>
                  <a:lnTo>
                    <a:pt x="117" y="1051"/>
                  </a:lnTo>
                  <a:lnTo>
                    <a:pt x="117" y="1051"/>
                  </a:lnTo>
                  <a:lnTo>
                    <a:pt x="121" y="1036"/>
                  </a:lnTo>
                  <a:lnTo>
                    <a:pt x="125" y="1021"/>
                  </a:lnTo>
                  <a:lnTo>
                    <a:pt x="131" y="1003"/>
                  </a:lnTo>
                  <a:lnTo>
                    <a:pt x="132" y="995"/>
                  </a:lnTo>
                  <a:lnTo>
                    <a:pt x="133" y="987"/>
                  </a:lnTo>
                  <a:lnTo>
                    <a:pt x="133" y="987"/>
                  </a:lnTo>
                  <a:lnTo>
                    <a:pt x="139" y="980"/>
                  </a:lnTo>
                  <a:lnTo>
                    <a:pt x="142" y="975"/>
                  </a:lnTo>
                  <a:lnTo>
                    <a:pt x="148" y="964"/>
                  </a:lnTo>
                  <a:lnTo>
                    <a:pt x="161" y="947"/>
                  </a:lnTo>
                  <a:lnTo>
                    <a:pt x="161" y="947"/>
                  </a:lnTo>
                  <a:lnTo>
                    <a:pt x="169" y="938"/>
                  </a:lnTo>
                  <a:lnTo>
                    <a:pt x="176" y="928"/>
                  </a:lnTo>
                  <a:lnTo>
                    <a:pt x="188" y="909"/>
                  </a:lnTo>
                  <a:lnTo>
                    <a:pt x="198" y="892"/>
                  </a:lnTo>
                  <a:lnTo>
                    <a:pt x="205" y="884"/>
                  </a:lnTo>
                  <a:lnTo>
                    <a:pt x="210" y="876"/>
                  </a:lnTo>
                  <a:lnTo>
                    <a:pt x="210" y="876"/>
                  </a:lnTo>
                  <a:lnTo>
                    <a:pt x="218" y="866"/>
                  </a:lnTo>
                  <a:lnTo>
                    <a:pt x="226" y="853"/>
                  </a:lnTo>
                  <a:lnTo>
                    <a:pt x="246" y="823"/>
                  </a:lnTo>
                  <a:lnTo>
                    <a:pt x="262" y="791"/>
                  </a:lnTo>
                  <a:lnTo>
                    <a:pt x="276" y="769"/>
                  </a:lnTo>
                  <a:lnTo>
                    <a:pt x="276" y="769"/>
                  </a:lnTo>
                  <a:lnTo>
                    <a:pt x="277" y="776"/>
                  </a:lnTo>
                  <a:lnTo>
                    <a:pt x="280" y="780"/>
                  </a:lnTo>
                  <a:lnTo>
                    <a:pt x="284" y="784"/>
                  </a:lnTo>
                  <a:lnTo>
                    <a:pt x="288" y="788"/>
                  </a:lnTo>
                  <a:lnTo>
                    <a:pt x="296" y="795"/>
                  </a:lnTo>
                  <a:lnTo>
                    <a:pt x="299" y="801"/>
                  </a:lnTo>
                  <a:lnTo>
                    <a:pt x="303" y="806"/>
                  </a:lnTo>
                  <a:lnTo>
                    <a:pt x="303" y="806"/>
                  </a:lnTo>
                  <a:lnTo>
                    <a:pt x="306" y="819"/>
                  </a:lnTo>
                  <a:lnTo>
                    <a:pt x="307" y="825"/>
                  </a:lnTo>
                  <a:lnTo>
                    <a:pt x="309" y="831"/>
                  </a:lnTo>
                  <a:lnTo>
                    <a:pt x="313" y="839"/>
                  </a:lnTo>
                  <a:lnTo>
                    <a:pt x="313" y="839"/>
                  </a:lnTo>
                  <a:lnTo>
                    <a:pt x="317" y="846"/>
                  </a:lnTo>
                  <a:lnTo>
                    <a:pt x="318" y="851"/>
                  </a:lnTo>
                  <a:lnTo>
                    <a:pt x="320" y="860"/>
                  </a:lnTo>
                  <a:lnTo>
                    <a:pt x="324" y="871"/>
                  </a:lnTo>
                  <a:lnTo>
                    <a:pt x="324" y="871"/>
                  </a:lnTo>
                  <a:lnTo>
                    <a:pt x="329" y="883"/>
                  </a:lnTo>
                  <a:lnTo>
                    <a:pt x="332" y="892"/>
                  </a:lnTo>
                  <a:lnTo>
                    <a:pt x="333" y="901"/>
                  </a:lnTo>
                  <a:lnTo>
                    <a:pt x="336" y="906"/>
                  </a:lnTo>
                  <a:lnTo>
                    <a:pt x="339" y="910"/>
                  </a:lnTo>
                  <a:lnTo>
                    <a:pt x="339" y="910"/>
                  </a:lnTo>
                  <a:lnTo>
                    <a:pt x="341" y="914"/>
                  </a:lnTo>
                  <a:lnTo>
                    <a:pt x="344" y="920"/>
                  </a:lnTo>
                  <a:lnTo>
                    <a:pt x="344" y="928"/>
                  </a:lnTo>
                  <a:lnTo>
                    <a:pt x="346" y="938"/>
                  </a:lnTo>
                  <a:lnTo>
                    <a:pt x="347" y="943"/>
                  </a:lnTo>
                  <a:lnTo>
                    <a:pt x="348" y="950"/>
                  </a:lnTo>
                  <a:lnTo>
                    <a:pt x="348" y="950"/>
                  </a:lnTo>
                  <a:lnTo>
                    <a:pt x="355" y="966"/>
                  </a:lnTo>
                  <a:lnTo>
                    <a:pt x="361" y="983"/>
                  </a:lnTo>
                  <a:lnTo>
                    <a:pt x="366" y="998"/>
                  </a:lnTo>
                  <a:lnTo>
                    <a:pt x="370" y="1003"/>
                  </a:lnTo>
                  <a:lnTo>
                    <a:pt x="374" y="1007"/>
                  </a:lnTo>
                  <a:lnTo>
                    <a:pt x="374" y="1007"/>
                  </a:lnTo>
                  <a:lnTo>
                    <a:pt x="377" y="1010"/>
                  </a:lnTo>
                  <a:lnTo>
                    <a:pt x="380" y="1013"/>
                  </a:lnTo>
                  <a:lnTo>
                    <a:pt x="380" y="1020"/>
                  </a:lnTo>
                  <a:lnTo>
                    <a:pt x="380" y="1027"/>
                  </a:lnTo>
                  <a:lnTo>
                    <a:pt x="381" y="1031"/>
                  </a:lnTo>
                  <a:lnTo>
                    <a:pt x="383" y="1035"/>
                  </a:lnTo>
                  <a:lnTo>
                    <a:pt x="383" y="1035"/>
                  </a:lnTo>
                  <a:lnTo>
                    <a:pt x="389" y="1043"/>
                  </a:lnTo>
                  <a:lnTo>
                    <a:pt x="389" y="1043"/>
                  </a:lnTo>
                  <a:lnTo>
                    <a:pt x="389" y="1043"/>
                  </a:lnTo>
                  <a:lnTo>
                    <a:pt x="387" y="1053"/>
                  </a:lnTo>
                  <a:lnTo>
                    <a:pt x="385" y="1061"/>
                  </a:lnTo>
                  <a:lnTo>
                    <a:pt x="385" y="1068"/>
                  </a:lnTo>
                  <a:lnTo>
                    <a:pt x="385" y="1068"/>
                  </a:lnTo>
                  <a:lnTo>
                    <a:pt x="384" y="1072"/>
                  </a:lnTo>
                  <a:lnTo>
                    <a:pt x="383" y="1077"/>
                  </a:lnTo>
                  <a:lnTo>
                    <a:pt x="383" y="1085"/>
                  </a:lnTo>
                  <a:lnTo>
                    <a:pt x="384" y="1092"/>
                  </a:lnTo>
                  <a:lnTo>
                    <a:pt x="384" y="1092"/>
                  </a:lnTo>
                  <a:lnTo>
                    <a:pt x="388" y="1094"/>
                  </a:lnTo>
                  <a:lnTo>
                    <a:pt x="395" y="1095"/>
                  </a:lnTo>
                  <a:lnTo>
                    <a:pt x="413" y="1096"/>
                  </a:lnTo>
                  <a:lnTo>
                    <a:pt x="432" y="1095"/>
                  </a:lnTo>
                  <a:lnTo>
                    <a:pt x="443" y="1092"/>
                  </a:lnTo>
                  <a:lnTo>
                    <a:pt x="443" y="1092"/>
                  </a:lnTo>
                  <a:lnTo>
                    <a:pt x="444" y="1083"/>
                  </a:lnTo>
                  <a:lnTo>
                    <a:pt x="444" y="1083"/>
                  </a:lnTo>
                  <a:lnTo>
                    <a:pt x="461" y="1083"/>
                  </a:lnTo>
                  <a:lnTo>
                    <a:pt x="476" y="1081"/>
                  </a:lnTo>
                  <a:lnTo>
                    <a:pt x="491" y="1077"/>
                  </a:lnTo>
                  <a:lnTo>
                    <a:pt x="503" y="1070"/>
                  </a:lnTo>
                  <a:lnTo>
                    <a:pt x="503" y="1070"/>
                  </a:lnTo>
                  <a:lnTo>
                    <a:pt x="511" y="1063"/>
                  </a:lnTo>
                  <a:lnTo>
                    <a:pt x="518" y="1058"/>
                  </a:lnTo>
                  <a:lnTo>
                    <a:pt x="521" y="1054"/>
                  </a:lnTo>
                  <a:lnTo>
                    <a:pt x="521" y="1051"/>
                  </a:lnTo>
                  <a:lnTo>
                    <a:pt x="521" y="1051"/>
                  </a:lnTo>
                  <a:lnTo>
                    <a:pt x="519" y="1046"/>
                  </a:lnTo>
                  <a:lnTo>
                    <a:pt x="517" y="1042"/>
                  </a:lnTo>
                  <a:lnTo>
                    <a:pt x="514" y="1040"/>
                  </a:lnTo>
                  <a:lnTo>
                    <a:pt x="511" y="1039"/>
                  </a:lnTo>
                  <a:lnTo>
                    <a:pt x="507" y="1037"/>
                  </a:lnTo>
                  <a:lnTo>
                    <a:pt x="503" y="1039"/>
                  </a:lnTo>
                  <a:lnTo>
                    <a:pt x="503" y="1039"/>
                  </a:lnTo>
                  <a:lnTo>
                    <a:pt x="487" y="1044"/>
                  </a:lnTo>
                  <a:lnTo>
                    <a:pt x="478" y="1044"/>
                  </a:lnTo>
                  <a:lnTo>
                    <a:pt x="470" y="1044"/>
                  </a:lnTo>
                  <a:lnTo>
                    <a:pt x="470" y="1044"/>
                  </a:lnTo>
                  <a:lnTo>
                    <a:pt x="466" y="1040"/>
                  </a:lnTo>
                  <a:lnTo>
                    <a:pt x="463" y="1036"/>
                  </a:lnTo>
                  <a:lnTo>
                    <a:pt x="463" y="1033"/>
                  </a:lnTo>
                  <a:lnTo>
                    <a:pt x="463" y="1033"/>
                  </a:lnTo>
                  <a:lnTo>
                    <a:pt x="466" y="1032"/>
                  </a:lnTo>
                  <a:lnTo>
                    <a:pt x="469" y="1031"/>
                  </a:lnTo>
                  <a:lnTo>
                    <a:pt x="470" y="1029"/>
                  </a:lnTo>
                  <a:lnTo>
                    <a:pt x="470" y="1029"/>
                  </a:lnTo>
                  <a:lnTo>
                    <a:pt x="469" y="1020"/>
                  </a:lnTo>
                  <a:lnTo>
                    <a:pt x="467" y="1009"/>
                  </a:lnTo>
                  <a:lnTo>
                    <a:pt x="463" y="996"/>
                  </a:lnTo>
                  <a:lnTo>
                    <a:pt x="458" y="981"/>
                  </a:lnTo>
                  <a:lnTo>
                    <a:pt x="452" y="968"/>
                  </a:lnTo>
                  <a:lnTo>
                    <a:pt x="445" y="953"/>
                  </a:lnTo>
                  <a:lnTo>
                    <a:pt x="436" y="939"/>
                  </a:lnTo>
                  <a:lnTo>
                    <a:pt x="426" y="928"/>
                  </a:lnTo>
                  <a:lnTo>
                    <a:pt x="426" y="928"/>
                  </a:lnTo>
                  <a:lnTo>
                    <a:pt x="418" y="916"/>
                  </a:lnTo>
                  <a:lnTo>
                    <a:pt x="410" y="902"/>
                  </a:lnTo>
                  <a:lnTo>
                    <a:pt x="404" y="888"/>
                  </a:lnTo>
                  <a:lnTo>
                    <a:pt x="399" y="873"/>
                  </a:lnTo>
                  <a:lnTo>
                    <a:pt x="393" y="847"/>
                  </a:lnTo>
                  <a:lnTo>
                    <a:pt x="389" y="828"/>
                  </a:lnTo>
                  <a:lnTo>
                    <a:pt x="389" y="828"/>
                  </a:lnTo>
                  <a:lnTo>
                    <a:pt x="388" y="823"/>
                  </a:lnTo>
                  <a:lnTo>
                    <a:pt x="387" y="817"/>
                  </a:lnTo>
                  <a:lnTo>
                    <a:pt x="389" y="809"/>
                  </a:lnTo>
                  <a:lnTo>
                    <a:pt x="391" y="798"/>
                  </a:lnTo>
                  <a:lnTo>
                    <a:pt x="392" y="791"/>
                  </a:lnTo>
                  <a:lnTo>
                    <a:pt x="391" y="782"/>
                  </a:lnTo>
                  <a:lnTo>
                    <a:pt x="391" y="782"/>
                  </a:lnTo>
                  <a:lnTo>
                    <a:pt x="387" y="757"/>
                  </a:lnTo>
                  <a:lnTo>
                    <a:pt x="381" y="728"/>
                  </a:lnTo>
                  <a:lnTo>
                    <a:pt x="374" y="702"/>
                  </a:lnTo>
                  <a:lnTo>
                    <a:pt x="372" y="690"/>
                  </a:lnTo>
                  <a:lnTo>
                    <a:pt x="367" y="680"/>
                  </a:lnTo>
                  <a:lnTo>
                    <a:pt x="367" y="680"/>
                  </a:lnTo>
                  <a:lnTo>
                    <a:pt x="355" y="656"/>
                  </a:lnTo>
                  <a:lnTo>
                    <a:pt x="351" y="647"/>
                  </a:lnTo>
                  <a:lnTo>
                    <a:pt x="351" y="641"/>
                  </a:lnTo>
                  <a:lnTo>
                    <a:pt x="351" y="641"/>
                  </a:lnTo>
                  <a:lnTo>
                    <a:pt x="350" y="635"/>
                  </a:lnTo>
                  <a:lnTo>
                    <a:pt x="348" y="631"/>
                  </a:lnTo>
                  <a:lnTo>
                    <a:pt x="347" y="630"/>
                  </a:lnTo>
                  <a:lnTo>
                    <a:pt x="347" y="627"/>
                  </a:lnTo>
                  <a:lnTo>
                    <a:pt x="347" y="627"/>
                  </a:lnTo>
                  <a:lnTo>
                    <a:pt x="348" y="623"/>
                  </a:lnTo>
                  <a:lnTo>
                    <a:pt x="347" y="620"/>
                  </a:lnTo>
                  <a:lnTo>
                    <a:pt x="347" y="616"/>
                  </a:lnTo>
                  <a:lnTo>
                    <a:pt x="347" y="613"/>
                  </a:lnTo>
                  <a:lnTo>
                    <a:pt x="347" y="613"/>
                  </a:lnTo>
                  <a:lnTo>
                    <a:pt x="347" y="609"/>
                  </a:lnTo>
                  <a:lnTo>
                    <a:pt x="346" y="602"/>
                  </a:lnTo>
                  <a:lnTo>
                    <a:pt x="346" y="595"/>
                  </a:lnTo>
                  <a:lnTo>
                    <a:pt x="346" y="591"/>
                  </a:lnTo>
                  <a:lnTo>
                    <a:pt x="346" y="591"/>
                  </a:lnTo>
                  <a:lnTo>
                    <a:pt x="347" y="589"/>
                  </a:lnTo>
                  <a:lnTo>
                    <a:pt x="347" y="585"/>
                  </a:lnTo>
                  <a:lnTo>
                    <a:pt x="347" y="582"/>
                  </a:lnTo>
                  <a:lnTo>
                    <a:pt x="347" y="579"/>
                  </a:lnTo>
                  <a:lnTo>
                    <a:pt x="347" y="579"/>
                  </a:lnTo>
                  <a:lnTo>
                    <a:pt x="347" y="578"/>
                  </a:lnTo>
                  <a:lnTo>
                    <a:pt x="346" y="575"/>
                  </a:lnTo>
                  <a:lnTo>
                    <a:pt x="346" y="574"/>
                  </a:lnTo>
                  <a:lnTo>
                    <a:pt x="347" y="568"/>
                  </a:lnTo>
                  <a:lnTo>
                    <a:pt x="347" y="568"/>
                  </a:lnTo>
                  <a:lnTo>
                    <a:pt x="348" y="564"/>
                  </a:lnTo>
                  <a:lnTo>
                    <a:pt x="348" y="561"/>
                  </a:lnTo>
                  <a:lnTo>
                    <a:pt x="347" y="557"/>
                  </a:lnTo>
                  <a:lnTo>
                    <a:pt x="348" y="553"/>
                  </a:lnTo>
                  <a:lnTo>
                    <a:pt x="348" y="553"/>
                  </a:lnTo>
                  <a:lnTo>
                    <a:pt x="350" y="548"/>
                  </a:lnTo>
                  <a:lnTo>
                    <a:pt x="350" y="543"/>
                  </a:lnTo>
                  <a:lnTo>
                    <a:pt x="348" y="539"/>
                  </a:lnTo>
                  <a:lnTo>
                    <a:pt x="348" y="535"/>
                  </a:lnTo>
                  <a:lnTo>
                    <a:pt x="348" y="535"/>
                  </a:lnTo>
                  <a:lnTo>
                    <a:pt x="350" y="523"/>
                  </a:lnTo>
                  <a:lnTo>
                    <a:pt x="348" y="516"/>
                  </a:lnTo>
                  <a:lnTo>
                    <a:pt x="347" y="511"/>
                  </a:lnTo>
                  <a:lnTo>
                    <a:pt x="347" y="511"/>
                  </a:lnTo>
                  <a:lnTo>
                    <a:pt x="347" y="506"/>
                  </a:lnTo>
                  <a:lnTo>
                    <a:pt x="347" y="502"/>
                  </a:lnTo>
                  <a:lnTo>
                    <a:pt x="347" y="497"/>
                  </a:lnTo>
                  <a:lnTo>
                    <a:pt x="348" y="496"/>
                  </a:lnTo>
                  <a:lnTo>
                    <a:pt x="350" y="494"/>
                  </a:lnTo>
                  <a:lnTo>
                    <a:pt x="350" y="494"/>
                  </a:lnTo>
                  <a:lnTo>
                    <a:pt x="352" y="491"/>
                  </a:lnTo>
                  <a:lnTo>
                    <a:pt x="355" y="489"/>
                  </a:lnTo>
                  <a:lnTo>
                    <a:pt x="356" y="483"/>
                  </a:lnTo>
                  <a:lnTo>
                    <a:pt x="356" y="475"/>
                  </a:lnTo>
                  <a:lnTo>
                    <a:pt x="356" y="475"/>
                  </a:lnTo>
                  <a:lnTo>
                    <a:pt x="356" y="463"/>
                  </a:lnTo>
                  <a:lnTo>
                    <a:pt x="356" y="449"/>
                  </a:lnTo>
                  <a:lnTo>
                    <a:pt x="355" y="427"/>
                  </a:lnTo>
                  <a:lnTo>
                    <a:pt x="355" y="427"/>
                  </a:lnTo>
                  <a:lnTo>
                    <a:pt x="355" y="422"/>
                  </a:lnTo>
                  <a:lnTo>
                    <a:pt x="354" y="415"/>
                  </a:lnTo>
                  <a:lnTo>
                    <a:pt x="352" y="409"/>
                  </a:lnTo>
                  <a:lnTo>
                    <a:pt x="354" y="401"/>
                  </a:lnTo>
                  <a:lnTo>
                    <a:pt x="354" y="401"/>
                  </a:lnTo>
                  <a:lnTo>
                    <a:pt x="355" y="392"/>
                  </a:lnTo>
                  <a:lnTo>
                    <a:pt x="356" y="383"/>
                  </a:lnTo>
                  <a:lnTo>
                    <a:pt x="356" y="375"/>
                  </a:lnTo>
                  <a:lnTo>
                    <a:pt x="358" y="366"/>
                  </a:lnTo>
                  <a:lnTo>
                    <a:pt x="358" y="366"/>
                  </a:lnTo>
                  <a:lnTo>
                    <a:pt x="365" y="374"/>
                  </a:lnTo>
                  <a:lnTo>
                    <a:pt x="370" y="383"/>
                  </a:lnTo>
                  <a:lnTo>
                    <a:pt x="376" y="392"/>
                  </a:lnTo>
                  <a:lnTo>
                    <a:pt x="381" y="397"/>
                  </a:lnTo>
                  <a:lnTo>
                    <a:pt x="381" y="397"/>
                  </a:lnTo>
                  <a:lnTo>
                    <a:pt x="384" y="400"/>
                  </a:lnTo>
                  <a:lnTo>
                    <a:pt x="388" y="404"/>
                  </a:lnTo>
                  <a:lnTo>
                    <a:pt x="398" y="418"/>
                  </a:lnTo>
                  <a:lnTo>
                    <a:pt x="398" y="418"/>
                  </a:lnTo>
                  <a:lnTo>
                    <a:pt x="409" y="430"/>
                  </a:lnTo>
                  <a:lnTo>
                    <a:pt x="421" y="444"/>
                  </a:lnTo>
                  <a:lnTo>
                    <a:pt x="443" y="464"/>
                  </a:lnTo>
                  <a:lnTo>
                    <a:pt x="443" y="464"/>
                  </a:lnTo>
                  <a:lnTo>
                    <a:pt x="455" y="476"/>
                  </a:lnTo>
                  <a:lnTo>
                    <a:pt x="461" y="479"/>
                  </a:lnTo>
                  <a:lnTo>
                    <a:pt x="465" y="479"/>
                  </a:lnTo>
                  <a:lnTo>
                    <a:pt x="465" y="479"/>
                  </a:lnTo>
                  <a:lnTo>
                    <a:pt x="466" y="479"/>
                  </a:lnTo>
                  <a:lnTo>
                    <a:pt x="467" y="480"/>
                  </a:lnTo>
                  <a:lnTo>
                    <a:pt x="469" y="483"/>
                  </a:lnTo>
                  <a:lnTo>
                    <a:pt x="473" y="487"/>
                  </a:lnTo>
                  <a:lnTo>
                    <a:pt x="476" y="489"/>
                  </a:lnTo>
                  <a:lnTo>
                    <a:pt x="480" y="490"/>
                  </a:lnTo>
                  <a:lnTo>
                    <a:pt x="480" y="490"/>
                  </a:lnTo>
                  <a:lnTo>
                    <a:pt x="482" y="494"/>
                  </a:lnTo>
                  <a:lnTo>
                    <a:pt x="487" y="498"/>
                  </a:lnTo>
                  <a:lnTo>
                    <a:pt x="492" y="502"/>
                  </a:lnTo>
                  <a:lnTo>
                    <a:pt x="498" y="504"/>
                  </a:lnTo>
                  <a:lnTo>
                    <a:pt x="498" y="504"/>
                  </a:lnTo>
                  <a:lnTo>
                    <a:pt x="507" y="502"/>
                  </a:lnTo>
                  <a:lnTo>
                    <a:pt x="511" y="502"/>
                  </a:lnTo>
                  <a:lnTo>
                    <a:pt x="511" y="502"/>
                  </a:lnTo>
                  <a:lnTo>
                    <a:pt x="519" y="505"/>
                  </a:lnTo>
                  <a:lnTo>
                    <a:pt x="519" y="505"/>
                  </a:lnTo>
                  <a:lnTo>
                    <a:pt x="518" y="508"/>
                  </a:lnTo>
                  <a:lnTo>
                    <a:pt x="519" y="509"/>
                  </a:lnTo>
                  <a:lnTo>
                    <a:pt x="521" y="509"/>
                  </a:lnTo>
                  <a:lnTo>
                    <a:pt x="521" y="509"/>
                  </a:lnTo>
                  <a:lnTo>
                    <a:pt x="519" y="513"/>
                  </a:lnTo>
                  <a:lnTo>
                    <a:pt x="519" y="516"/>
                  </a:lnTo>
                  <a:lnTo>
                    <a:pt x="521" y="517"/>
                  </a:lnTo>
                  <a:lnTo>
                    <a:pt x="521" y="517"/>
                  </a:lnTo>
                  <a:lnTo>
                    <a:pt x="518" y="520"/>
                  </a:lnTo>
                  <a:lnTo>
                    <a:pt x="518" y="522"/>
                  </a:lnTo>
                  <a:lnTo>
                    <a:pt x="518" y="524"/>
                  </a:lnTo>
                  <a:lnTo>
                    <a:pt x="521" y="526"/>
                  </a:lnTo>
                  <a:lnTo>
                    <a:pt x="521" y="526"/>
                  </a:lnTo>
                  <a:lnTo>
                    <a:pt x="528" y="524"/>
                  </a:lnTo>
                  <a:lnTo>
                    <a:pt x="530" y="523"/>
                  </a:lnTo>
                  <a:lnTo>
                    <a:pt x="532" y="520"/>
                  </a:lnTo>
                  <a:lnTo>
                    <a:pt x="532" y="520"/>
                  </a:lnTo>
                  <a:lnTo>
                    <a:pt x="536" y="515"/>
                  </a:lnTo>
                  <a:lnTo>
                    <a:pt x="537" y="512"/>
                  </a:lnTo>
                  <a:lnTo>
                    <a:pt x="537" y="509"/>
                  </a:lnTo>
                  <a:lnTo>
                    <a:pt x="537" y="509"/>
                  </a:lnTo>
                  <a:lnTo>
                    <a:pt x="539" y="506"/>
                  </a:lnTo>
                  <a:lnTo>
                    <a:pt x="540" y="505"/>
                  </a:lnTo>
                  <a:lnTo>
                    <a:pt x="540" y="501"/>
                  </a:lnTo>
                  <a:lnTo>
                    <a:pt x="539" y="497"/>
                  </a:lnTo>
                  <a:lnTo>
                    <a:pt x="539" y="497"/>
                  </a:lnTo>
                  <a:lnTo>
                    <a:pt x="533" y="478"/>
                  </a:lnTo>
                  <a:lnTo>
                    <a:pt x="533" y="478"/>
                  </a:lnTo>
                  <a:lnTo>
                    <a:pt x="530" y="474"/>
                  </a:lnTo>
                  <a:lnTo>
                    <a:pt x="525" y="471"/>
                  </a:lnTo>
                  <a:lnTo>
                    <a:pt x="518" y="467"/>
                  </a:lnTo>
                  <a:lnTo>
                    <a:pt x="518" y="467"/>
                  </a:lnTo>
                  <a:lnTo>
                    <a:pt x="515" y="464"/>
                  </a:lnTo>
                  <a:lnTo>
                    <a:pt x="513" y="461"/>
                  </a:lnTo>
                  <a:lnTo>
                    <a:pt x="513" y="461"/>
                  </a:lnTo>
                  <a:lnTo>
                    <a:pt x="511" y="459"/>
                  </a:lnTo>
                  <a:lnTo>
                    <a:pt x="511" y="457"/>
                  </a:lnTo>
                  <a:lnTo>
                    <a:pt x="507" y="452"/>
                  </a:lnTo>
                  <a:lnTo>
                    <a:pt x="503" y="448"/>
                  </a:lnTo>
                  <a:lnTo>
                    <a:pt x="500" y="442"/>
                  </a:lnTo>
                  <a:lnTo>
                    <a:pt x="500" y="442"/>
                  </a:lnTo>
                  <a:lnTo>
                    <a:pt x="499" y="437"/>
                  </a:lnTo>
                  <a:lnTo>
                    <a:pt x="496" y="433"/>
                  </a:lnTo>
                  <a:lnTo>
                    <a:pt x="495" y="430"/>
                  </a:lnTo>
                  <a:lnTo>
                    <a:pt x="489" y="427"/>
                  </a:lnTo>
                  <a:lnTo>
                    <a:pt x="489" y="427"/>
                  </a:lnTo>
                  <a:lnTo>
                    <a:pt x="485" y="424"/>
                  </a:lnTo>
                  <a:lnTo>
                    <a:pt x="482" y="422"/>
                  </a:lnTo>
                  <a:lnTo>
                    <a:pt x="481" y="419"/>
                  </a:lnTo>
                  <a:lnTo>
                    <a:pt x="478" y="416"/>
                  </a:lnTo>
                  <a:lnTo>
                    <a:pt x="478" y="416"/>
                  </a:lnTo>
                  <a:lnTo>
                    <a:pt x="474" y="411"/>
                  </a:lnTo>
                  <a:lnTo>
                    <a:pt x="469" y="400"/>
                  </a:lnTo>
                  <a:lnTo>
                    <a:pt x="462" y="389"/>
                  </a:lnTo>
                  <a:lnTo>
                    <a:pt x="459" y="383"/>
                  </a:lnTo>
                  <a:lnTo>
                    <a:pt x="455" y="379"/>
                  </a:lnTo>
                  <a:lnTo>
                    <a:pt x="455" y="379"/>
                  </a:lnTo>
                  <a:lnTo>
                    <a:pt x="451" y="375"/>
                  </a:lnTo>
                  <a:lnTo>
                    <a:pt x="450" y="372"/>
                  </a:lnTo>
                  <a:lnTo>
                    <a:pt x="447" y="367"/>
                  </a:lnTo>
                  <a:lnTo>
                    <a:pt x="447" y="361"/>
                  </a:lnTo>
                  <a:lnTo>
                    <a:pt x="444" y="355"/>
                  </a:lnTo>
                  <a:lnTo>
                    <a:pt x="444" y="355"/>
                  </a:lnTo>
                  <a:lnTo>
                    <a:pt x="429" y="335"/>
                  </a:lnTo>
                  <a:lnTo>
                    <a:pt x="421" y="322"/>
                  </a:lnTo>
                  <a:lnTo>
                    <a:pt x="414" y="309"/>
                  </a:lnTo>
                  <a:lnTo>
                    <a:pt x="414" y="309"/>
                  </a:lnTo>
                  <a:lnTo>
                    <a:pt x="411" y="305"/>
                  </a:lnTo>
                  <a:lnTo>
                    <a:pt x="411" y="301"/>
                  </a:lnTo>
                  <a:lnTo>
                    <a:pt x="411" y="296"/>
                  </a:lnTo>
                  <a:lnTo>
                    <a:pt x="411" y="292"/>
                  </a:lnTo>
                  <a:lnTo>
                    <a:pt x="410" y="289"/>
                  </a:lnTo>
                  <a:lnTo>
                    <a:pt x="409" y="283"/>
                  </a:lnTo>
                  <a:lnTo>
                    <a:pt x="404" y="277"/>
                  </a:lnTo>
                  <a:lnTo>
                    <a:pt x="404" y="277"/>
                  </a:lnTo>
                  <a:lnTo>
                    <a:pt x="400" y="270"/>
                  </a:lnTo>
                  <a:lnTo>
                    <a:pt x="398" y="263"/>
                  </a:lnTo>
                  <a:lnTo>
                    <a:pt x="396" y="251"/>
                  </a:lnTo>
                  <a:lnTo>
                    <a:pt x="395" y="236"/>
                  </a:lnTo>
                  <a:lnTo>
                    <a:pt x="392" y="227"/>
                  </a:lnTo>
                  <a:lnTo>
                    <a:pt x="389" y="218"/>
                  </a:lnTo>
                  <a:lnTo>
                    <a:pt x="389" y="218"/>
                  </a:lnTo>
                  <a:lnTo>
                    <a:pt x="383" y="201"/>
                  </a:lnTo>
                  <a:lnTo>
                    <a:pt x="378" y="194"/>
                  </a:lnTo>
                  <a:lnTo>
                    <a:pt x="374" y="188"/>
                  </a:lnTo>
                  <a:lnTo>
                    <a:pt x="370" y="184"/>
                  </a:lnTo>
                  <a:lnTo>
                    <a:pt x="365" y="179"/>
                  </a:lnTo>
                  <a:lnTo>
                    <a:pt x="356" y="175"/>
                  </a:lnTo>
                  <a:lnTo>
                    <a:pt x="356" y="175"/>
                  </a:lnTo>
                  <a:lnTo>
                    <a:pt x="348" y="173"/>
                  </a:lnTo>
                  <a:lnTo>
                    <a:pt x="344" y="170"/>
                  </a:lnTo>
                  <a:lnTo>
                    <a:pt x="343" y="168"/>
                  </a:lnTo>
                  <a:lnTo>
                    <a:pt x="343" y="168"/>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grpSp>
          <p:nvGrpSpPr>
            <p:cNvPr id="196" name="Group 195"/>
            <p:cNvGrpSpPr/>
            <p:nvPr/>
          </p:nvGrpSpPr>
          <p:grpSpPr>
            <a:xfrm>
              <a:off x="7357913" y="1523299"/>
              <a:ext cx="264781" cy="641969"/>
              <a:chOff x="5023519" y="6197509"/>
              <a:chExt cx="264781" cy="641969"/>
            </a:xfrm>
            <a:solidFill>
              <a:schemeClr val="bg1">
                <a:lumMod val="65000"/>
              </a:schemeClr>
            </a:solidFill>
          </p:grpSpPr>
          <p:sp>
            <p:nvSpPr>
              <p:cNvPr id="212" name="Freeform 81"/>
              <p:cNvSpPr>
                <a:spLocks noEditPoints="1"/>
              </p:cNvSpPr>
              <p:nvPr/>
            </p:nvSpPr>
            <p:spPr bwMode="auto">
              <a:xfrm>
                <a:off x="5070980" y="6565954"/>
                <a:ext cx="217320" cy="273524"/>
              </a:xfrm>
              <a:custGeom>
                <a:avLst/>
                <a:gdLst/>
                <a:ahLst/>
                <a:cxnLst>
                  <a:cxn ang="0">
                    <a:pos x="152" y="82"/>
                  </a:cxn>
                  <a:cxn ang="0">
                    <a:pos x="133" y="145"/>
                  </a:cxn>
                  <a:cxn ang="0">
                    <a:pos x="122" y="227"/>
                  </a:cxn>
                  <a:cxn ang="0">
                    <a:pos x="135" y="335"/>
                  </a:cxn>
                  <a:cxn ang="0">
                    <a:pos x="149" y="361"/>
                  </a:cxn>
                  <a:cxn ang="0">
                    <a:pos x="144" y="379"/>
                  </a:cxn>
                  <a:cxn ang="0">
                    <a:pos x="130" y="408"/>
                  </a:cxn>
                  <a:cxn ang="0">
                    <a:pos x="157" y="409"/>
                  </a:cxn>
                  <a:cxn ang="0">
                    <a:pos x="161" y="418"/>
                  </a:cxn>
                  <a:cxn ang="0">
                    <a:pos x="119" y="435"/>
                  </a:cxn>
                  <a:cxn ang="0">
                    <a:pos x="83" y="435"/>
                  </a:cxn>
                  <a:cxn ang="0">
                    <a:pos x="71" y="425"/>
                  </a:cxn>
                  <a:cxn ang="0">
                    <a:pos x="74" y="420"/>
                  </a:cxn>
                  <a:cxn ang="0">
                    <a:pos x="86" y="409"/>
                  </a:cxn>
                  <a:cxn ang="0">
                    <a:pos x="96" y="398"/>
                  </a:cxn>
                  <a:cxn ang="0">
                    <a:pos x="102" y="366"/>
                  </a:cxn>
                  <a:cxn ang="0">
                    <a:pos x="102" y="350"/>
                  </a:cxn>
                  <a:cxn ang="0">
                    <a:pos x="92" y="320"/>
                  </a:cxn>
                  <a:cxn ang="0">
                    <a:pos x="85" y="353"/>
                  </a:cxn>
                  <a:cxn ang="0">
                    <a:pos x="89" y="373"/>
                  </a:cxn>
                  <a:cxn ang="0">
                    <a:pos x="89" y="390"/>
                  </a:cxn>
                  <a:cxn ang="0">
                    <a:pos x="79" y="397"/>
                  </a:cxn>
                  <a:cxn ang="0">
                    <a:pos x="48" y="390"/>
                  </a:cxn>
                  <a:cxn ang="0">
                    <a:pos x="34" y="382"/>
                  </a:cxn>
                  <a:cxn ang="0">
                    <a:pos x="24" y="371"/>
                  </a:cxn>
                  <a:cxn ang="0">
                    <a:pos x="23" y="353"/>
                  </a:cxn>
                  <a:cxn ang="0">
                    <a:pos x="29" y="347"/>
                  </a:cxn>
                  <a:cxn ang="0">
                    <a:pos x="38" y="343"/>
                  </a:cxn>
                  <a:cxn ang="0">
                    <a:pos x="46" y="340"/>
                  </a:cxn>
                  <a:cxn ang="0">
                    <a:pos x="57" y="314"/>
                  </a:cxn>
                  <a:cxn ang="0">
                    <a:pos x="64" y="258"/>
                  </a:cxn>
                  <a:cxn ang="0">
                    <a:pos x="56" y="208"/>
                  </a:cxn>
                  <a:cxn ang="0">
                    <a:pos x="45" y="153"/>
                  </a:cxn>
                  <a:cxn ang="0">
                    <a:pos x="15" y="46"/>
                  </a:cxn>
                  <a:cxn ang="0">
                    <a:pos x="181" y="0"/>
                  </a:cxn>
                  <a:cxn ang="0">
                    <a:pos x="248" y="1"/>
                  </a:cxn>
                  <a:cxn ang="0">
                    <a:pos x="252" y="20"/>
                  </a:cxn>
                  <a:cxn ang="0">
                    <a:pos x="280" y="98"/>
                  </a:cxn>
                  <a:cxn ang="0">
                    <a:pos x="304" y="138"/>
                  </a:cxn>
                  <a:cxn ang="0">
                    <a:pos x="327" y="190"/>
                  </a:cxn>
                  <a:cxn ang="0">
                    <a:pos x="346" y="224"/>
                  </a:cxn>
                  <a:cxn ang="0">
                    <a:pos x="343" y="243"/>
                  </a:cxn>
                  <a:cxn ang="0">
                    <a:pos x="317" y="258"/>
                  </a:cxn>
                  <a:cxn ang="0">
                    <a:pos x="259" y="283"/>
                  </a:cxn>
                  <a:cxn ang="0">
                    <a:pos x="246" y="291"/>
                  </a:cxn>
                  <a:cxn ang="0">
                    <a:pos x="219" y="294"/>
                  </a:cxn>
                  <a:cxn ang="0">
                    <a:pos x="167" y="299"/>
                  </a:cxn>
                  <a:cxn ang="0">
                    <a:pos x="157" y="291"/>
                  </a:cxn>
                  <a:cxn ang="0">
                    <a:pos x="149" y="265"/>
                  </a:cxn>
                  <a:cxn ang="0">
                    <a:pos x="152" y="230"/>
                  </a:cxn>
                  <a:cxn ang="0">
                    <a:pos x="153" y="195"/>
                  </a:cxn>
                  <a:cxn ang="0">
                    <a:pos x="157" y="186"/>
                  </a:cxn>
                  <a:cxn ang="0">
                    <a:pos x="160" y="172"/>
                  </a:cxn>
                  <a:cxn ang="0">
                    <a:pos x="176" y="167"/>
                  </a:cxn>
                  <a:cxn ang="0">
                    <a:pos x="190" y="106"/>
                  </a:cxn>
                  <a:cxn ang="0">
                    <a:pos x="215" y="15"/>
                  </a:cxn>
                  <a:cxn ang="0">
                    <a:pos x="208" y="15"/>
                  </a:cxn>
                  <a:cxn ang="0">
                    <a:pos x="207" y="0"/>
                  </a:cxn>
                </a:cxnLst>
                <a:rect l="0" t="0" r="r" b="b"/>
                <a:pathLst>
                  <a:path w="349" h="436">
                    <a:moveTo>
                      <a:pt x="181" y="0"/>
                    </a:moveTo>
                    <a:lnTo>
                      <a:pt x="181" y="0"/>
                    </a:lnTo>
                    <a:lnTo>
                      <a:pt x="167" y="41"/>
                    </a:lnTo>
                    <a:lnTo>
                      <a:pt x="152" y="82"/>
                    </a:lnTo>
                    <a:lnTo>
                      <a:pt x="138" y="119"/>
                    </a:lnTo>
                    <a:lnTo>
                      <a:pt x="134" y="132"/>
                    </a:lnTo>
                    <a:lnTo>
                      <a:pt x="133" y="145"/>
                    </a:lnTo>
                    <a:lnTo>
                      <a:pt x="133" y="145"/>
                    </a:lnTo>
                    <a:lnTo>
                      <a:pt x="128" y="184"/>
                    </a:lnTo>
                    <a:lnTo>
                      <a:pt x="126" y="205"/>
                    </a:lnTo>
                    <a:lnTo>
                      <a:pt x="122" y="227"/>
                    </a:lnTo>
                    <a:lnTo>
                      <a:pt x="122" y="227"/>
                    </a:lnTo>
                    <a:lnTo>
                      <a:pt x="123" y="250"/>
                    </a:lnTo>
                    <a:lnTo>
                      <a:pt x="127" y="287"/>
                    </a:lnTo>
                    <a:lnTo>
                      <a:pt x="133" y="321"/>
                    </a:lnTo>
                    <a:lnTo>
                      <a:pt x="135" y="335"/>
                    </a:lnTo>
                    <a:lnTo>
                      <a:pt x="139" y="345"/>
                    </a:lnTo>
                    <a:lnTo>
                      <a:pt x="139" y="345"/>
                    </a:lnTo>
                    <a:lnTo>
                      <a:pt x="146" y="354"/>
                    </a:lnTo>
                    <a:lnTo>
                      <a:pt x="149" y="361"/>
                    </a:lnTo>
                    <a:lnTo>
                      <a:pt x="149" y="366"/>
                    </a:lnTo>
                    <a:lnTo>
                      <a:pt x="148" y="372"/>
                    </a:lnTo>
                    <a:lnTo>
                      <a:pt x="148" y="372"/>
                    </a:lnTo>
                    <a:lnTo>
                      <a:pt x="144" y="379"/>
                    </a:lnTo>
                    <a:lnTo>
                      <a:pt x="138" y="386"/>
                    </a:lnTo>
                    <a:lnTo>
                      <a:pt x="133" y="395"/>
                    </a:lnTo>
                    <a:lnTo>
                      <a:pt x="130" y="408"/>
                    </a:lnTo>
                    <a:lnTo>
                      <a:pt x="130" y="408"/>
                    </a:lnTo>
                    <a:lnTo>
                      <a:pt x="139" y="406"/>
                    </a:lnTo>
                    <a:lnTo>
                      <a:pt x="149" y="406"/>
                    </a:lnTo>
                    <a:lnTo>
                      <a:pt x="157" y="409"/>
                    </a:lnTo>
                    <a:lnTo>
                      <a:pt x="157" y="409"/>
                    </a:lnTo>
                    <a:lnTo>
                      <a:pt x="161" y="412"/>
                    </a:lnTo>
                    <a:lnTo>
                      <a:pt x="164" y="414"/>
                    </a:lnTo>
                    <a:lnTo>
                      <a:pt x="164" y="417"/>
                    </a:lnTo>
                    <a:lnTo>
                      <a:pt x="161" y="418"/>
                    </a:lnTo>
                    <a:lnTo>
                      <a:pt x="161" y="418"/>
                    </a:lnTo>
                    <a:lnTo>
                      <a:pt x="144" y="427"/>
                    </a:lnTo>
                    <a:lnTo>
                      <a:pt x="130" y="432"/>
                    </a:lnTo>
                    <a:lnTo>
                      <a:pt x="119" y="435"/>
                    </a:lnTo>
                    <a:lnTo>
                      <a:pt x="119" y="435"/>
                    </a:lnTo>
                    <a:lnTo>
                      <a:pt x="107" y="436"/>
                    </a:lnTo>
                    <a:lnTo>
                      <a:pt x="94" y="436"/>
                    </a:lnTo>
                    <a:lnTo>
                      <a:pt x="83" y="435"/>
                    </a:lnTo>
                    <a:lnTo>
                      <a:pt x="76" y="434"/>
                    </a:lnTo>
                    <a:lnTo>
                      <a:pt x="76" y="434"/>
                    </a:lnTo>
                    <a:lnTo>
                      <a:pt x="72" y="429"/>
                    </a:lnTo>
                    <a:lnTo>
                      <a:pt x="71" y="425"/>
                    </a:lnTo>
                    <a:lnTo>
                      <a:pt x="71" y="421"/>
                    </a:lnTo>
                    <a:lnTo>
                      <a:pt x="72" y="420"/>
                    </a:lnTo>
                    <a:lnTo>
                      <a:pt x="74" y="420"/>
                    </a:lnTo>
                    <a:lnTo>
                      <a:pt x="74" y="420"/>
                    </a:lnTo>
                    <a:lnTo>
                      <a:pt x="74" y="414"/>
                    </a:lnTo>
                    <a:lnTo>
                      <a:pt x="76" y="412"/>
                    </a:lnTo>
                    <a:lnTo>
                      <a:pt x="81" y="409"/>
                    </a:lnTo>
                    <a:lnTo>
                      <a:pt x="86" y="409"/>
                    </a:lnTo>
                    <a:lnTo>
                      <a:pt x="86" y="409"/>
                    </a:lnTo>
                    <a:lnTo>
                      <a:pt x="89" y="405"/>
                    </a:lnTo>
                    <a:lnTo>
                      <a:pt x="92" y="402"/>
                    </a:lnTo>
                    <a:lnTo>
                      <a:pt x="96" y="398"/>
                    </a:lnTo>
                    <a:lnTo>
                      <a:pt x="98" y="390"/>
                    </a:lnTo>
                    <a:lnTo>
                      <a:pt x="98" y="390"/>
                    </a:lnTo>
                    <a:lnTo>
                      <a:pt x="100" y="377"/>
                    </a:lnTo>
                    <a:lnTo>
                      <a:pt x="102" y="366"/>
                    </a:lnTo>
                    <a:lnTo>
                      <a:pt x="104" y="357"/>
                    </a:lnTo>
                    <a:lnTo>
                      <a:pt x="104" y="353"/>
                    </a:lnTo>
                    <a:lnTo>
                      <a:pt x="102" y="350"/>
                    </a:lnTo>
                    <a:lnTo>
                      <a:pt x="102" y="350"/>
                    </a:lnTo>
                    <a:lnTo>
                      <a:pt x="98" y="345"/>
                    </a:lnTo>
                    <a:lnTo>
                      <a:pt x="97" y="338"/>
                    </a:lnTo>
                    <a:lnTo>
                      <a:pt x="96" y="331"/>
                    </a:lnTo>
                    <a:lnTo>
                      <a:pt x="92" y="320"/>
                    </a:lnTo>
                    <a:lnTo>
                      <a:pt x="92" y="320"/>
                    </a:lnTo>
                    <a:lnTo>
                      <a:pt x="87" y="335"/>
                    </a:lnTo>
                    <a:lnTo>
                      <a:pt x="85" y="347"/>
                    </a:lnTo>
                    <a:lnTo>
                      <a:pt x="85" y="353"/>
                    </a:lnTo>
                    <a:lnTo>
                      <a:pt x="86" y="357"/>
                    </a:lnTo>
                    <a:lnTo>
                      <a:pt x="86" y="357"/>
                    </a:lnTo>
                    <a:lnTo>
                      <a:pt x="87" y="365"/>
                    </a:lnTo>
                    <a:lnTo>
                      <a:pt x="89" y="373"/>
                    </a:lnTo>
                    <a:lnTo>
                      <a:pt x="89" y="382"/>
                    </a:lnTo>
                    <a:lnTo>
                      <a:pt x="87" y="387"/>
                    </a:lnTo>
                    <a:lnTo>
                      <a:pt x="87" y="387"/>
                    </a:lnTo>
                    <a:lnTo>
                      <a:pt x="89" y="390"/>
                    </a:lnTo>
                    <a:lnTo>
                      <a:pt x="89" y="392"/>
                    </a:lnTo>
                    <a:lnTo>
                      <a:pt x="87" y="395"/>
                    </a:lnTo>
                    <a:lnTo>
                      <a:pt x="87" y="395"/>
                    </a:lnTo>
                    <a:lnTo>
                      <a:pt x="79" y="397"/>
                    </a:lnTo>
                    <a:lnTo>
                      <a:pt x="68" y="397"/>
                    </a:lnTo>
                    <a:lnTo>
                      <a:pt x="56" y="394"/>
                    </a:lnTo>
                    <a:lnTo>
                      <a:pt x="52" y="392"/>
                    </a:lnTo>
                    <a:lnTo>
                      <a:pt x="48" y="390"/>
                    </a:lnTo>
                    <a:lnTo>
                      <a:pt x="48" y="390"/>
                    </a:lnTo>
                    <a:lnTo>
                      <a:pt x="42" y="386"/>
                    </a:lnTo>
                    <a:lnTo>
                      <a:pt x="38" y="383"/>
                    </a:lnTo>
                    <a:lnTo>
                      <a:pt x="34" y="382"/>
                    </a:lnTo>
                    <a:lnTo>
                      <a:pt x="29" y="377"/>
                    </a:lnTo>
                    <a:lnTo>
                      <a:pt x="29" y="377"/>
                    </a:lnTo>
                    <a:lnTo>
                      <a:pt x="26" y="375"/>
                    </a:lnTo>
                    <a:lnTo>
                      <a:pt x="24" y="371"/>
                    </a:lnTo>
                    <a:lnTo>
                      <a:pt x="22" y="362"/>
                    </a:lnTo>
                    <a:lnTo>
                      <a:pt x="22" y="360"/>
                    </a:lnTo>
                    <a:lnTo>
                      <a:pt x="22" y="356"/>
                    </a:lnTo>
                    <a:lnTo>
                      <a:pt x="23" y="353"/>
                    </a:lnTo>
                    <a:lnTo>
                      <a:pt x="26" y="351"/>
                    </a:lnTo>
                    <a:lnTo>
                      <a:pt x="26" y="351"/>
                    </a:lnTo>
                    <a:lnTo>
                      <a:pt x="27" y="349"/>
                    </a:lnTo>
                    <a:lnTo>
                      <a:pt x="29" y="347"/>
                    </a:lnTo>
                    <a:lnTo>
                      <a:pt x="31" y="346"/>
                    </a:lnTo>
                    <a:lnTo>
                      <a:pt x="35" y="345"/>
                    </a:lnTo>
                    <a:lnTo>
                      <a:pt x="35" y="345"/>
                    </a:lnTo>
                    <a:lnTo>
                      <a:pt x="38" y="343"/>
                    </a:lnTo>
                    <a:lnTo>
                      <a:pt x="39" y="343"/>
                    </a:lnTo>
                    <a:lnTo>
                      <a:pt x="44" y="343"/>
                    </a:lnTo>
                    <a:lnTo>
                      <a:pt x="46" y="340"/>
                    </a:lnTo>
                    <a:lnTo>
                      <a:pt x="46" y="340"/>
                    </a:lnTo>
                    <a:lnTo>
                      <a:pt x="50" y="336"/>
                    </a:lnTo>
                    <a:lnTo>
                      <a:pt x="52" y="331"/>
                    </a:lnTo>
                    <a:lnTo>
                      <a:pt x="53" y="323"/>
                    </a:lnTo>
                    <a:lnTo>
                      <a:pt x="57" y="314"/>
                    </a:lnTo>
                    <a:lnTo>
                      <a:pt x="57" y="314"/>
                    </a:lnTo>
                    <a:lnTo>
                      <a:pt x="60" y="301"/>
                    </a:lnTo>
                    <a:lnTo>
                      <a:pt x="63" y="282"/>
                    </a:lnTo>
                    <a:lnTo>
                      <a:pt x="64" y="258"/>
                    </a:lnTo>
                    <a:lnTo>
                      <a:pt x="66" y="231"/>
                    </a:lnTo>
                    <a:lnTo>
                      <a:pt x="66" y="231"/>
                    </a:lnTo>
                    <a:lnTo>
                      <a:pt x="60" y="219"/>
                    </a:lnTo>
                    <a:lnTo>
                      <a:pt x="56" y="208"/>
                    </a:lnTo>
                    <a:lnTo>
                      <a:pt x="50" y="187"/>
                    </a:lnTo>
                    <a:lnTo>
                      <a:pt x="48" y="169"/>
                    </a:lnTo>
                    <a:lnTo>
                      <a:pt x="45" y="153"/>
                    </a:lnTo>
                    <a:lnTo>
                      <a:pt x="45" y="153"/>
                    </a:lnTo>
                    <a:lnTo>
                      <a:pt x="38" y="124"/>
                    </a:lnTo>
                    <a:lnTo>
                      <a:pt x="27" y="89"/>
                    </a:lnTo>
                    <a:lnTo>
                      <a:pt x="27" y="89"/>
                    </a:lnTo>
                    <a:lnTo>
                      <a:pt x="15" y="46"/>
                    </a:lnTo>
                    <a:lnTo>
                      <a:pt x="7" y="18"/>
                    </a:lnTo>
                    <a:lnTo>
                      <a:pt x="7" y="18"/>
                    </a:lnTo>
                    <a:lnTo>
                      <a:pt x="0" y="0"/>
                    </a:lnTo>
                    <a:lnTo>
                      <a:pt x="181" y="0"/>
                    </a:lnTo>
                    <a:lnTo>
                      <a:pt x="181" y="0"/>
                    </a:lnTo>
                    <a:close/>
                    <a:moveTo>
                      <a:pt x="250" y="0"/>
                    </a:moveTo>
                    <a:lnTo>
                      <a:pt x="250" y="0"/>
                    </a:lnTo>
                    <a:lnTo>
                      <a:pt x="248" y="1"/>
                    </a:lnTo>
                    <a:lnTo>
                      <a:pt x="248" y="1"/>
                    </a:lnTo>
                    <a:lnTo>
                      <a:pt x="249" y="8"/>
                    </a:lnTo>
                    <a:lnTo>
                      <a:pt x="252" y="20"/>
                    </a:lnTo>
                    <a:lnTo>
                      <a:pt x="252" y="20"/>
                    </a:lnTo>
                    <a:lnTo>
                      <a:pt x="265" y="61"/>
                    </a:lnTo>
                    <a:lnTo>
                      <a:pt x="265" y="61"/>
                    </a:lnTo>
                    <a:lnTo>
                      <a:pt x="272" y="80"/>
                    </a:lnTo>
                    <a:lnTo>
                      <a:pt x="280" y="98"/>
                    </a:lnTo>
                    <a:lnTo>
                      <a:pt x="290" y="117"/>
                    </a:lnTo>
                    <a:lnTo>
                      <a:pt x="297" y="138"/>
                    </a:lnTo>
                    <a:lnTo>
                      <a:pt x="297" y="138"/>
                    </a:lnTo>
                    <a:lnTo>
                      <a:pt x="304" y="138"/>
                    </a:lnTo>
                    <a:lnTo>
                      <a:pt x="304" y="138"/>
                    </a:lnTo>
                    <a:lnTo>
                      <a:pt x="308" y="146"/>
                    </a:lnTo>
                    <a:lnTo>
                      <a:pt x="315" y="160"/>
                    </a:lnTo>
                    <a:lnTo>
                      <a:pt x="327" y="190"/>
                    </a:lnTo>
                    <a:lnTo>
                      <a:pt x="327" y="190"/>
                    </a:lnTo>
                    <a:lnTo>
                      <a:pt x="335" y="206"/>
                    </a:lnTo>
                    <a:lnTo>
                      <a:pt x="346" y="224"/>
                    </a:lnTo>
                    <a:lnTo>
                      <a:pt x="346" y="224"/>
                    </a:lnTo>
                    <a:lnTo>
                      <a:pt x="348" y="231"/>
                    </a:lnTo>
                    <a:lnTo>
                      <a:pt x="349" y="235"/>
                    </a:lnTo>
                    <a:lnTo>
                      <a:pt x="346" y="239"/>
                    </a:lnTo>
                    <a:lnTo>
                      <a:pt x="343" y="243"/>
                    </a:lnTo>
                    <a:lnTo>
                      <a:pt x="338" y="247"/>
                    </a:lnTo>
                    <a:lnTo>
                      <a:pt x="333" y="250"/>
                    </a:lnTo>
                    <a:lnTo>
                      <a:pt x="317" y="258"/>
                    </a:lnTo>
                    <a:lnTo>
                      <a:pt x="317" y="258"/>
                    </a:lnTo>
                    <a:lnTo>
                      <a:pt x="289" y="272"/>
                    </a:lnTo>
                    <a:lnTo>
                      <a:pt x="275" y="279"/>
                    </a:lnTo>
                    <a:lnTo>
                      <a:pt x="259" y="283"/>
                    </a:lnTo>
                    <a:lnTo>
                      <a:pt x="259" y="283"/>
                    </a:lnTo>
                    <a:lnTo>
                      <a:pt x="259" y="286"/>
                    </a:lnTo>
                    <a:lnTo>
                      <a:pt x="256" y="288"/>
                    </a:lnTo>
                    <a:lnTo>
                      <a:pt x="252" y="291"/>
                    </a:lnTo>
                    <a:lnTo>
                      <a:pt x="246" y="291"/>
                    </a:lnTo>
                    <a:lnTo>
                      <a:pt x="244" y="290"/>
                    </a:lnTo>
                    <a:lnTo>
                      <a:pt x="242" y="287"/>
                    </a:lnTo>
                    <a:lnTo>
                      <a:pt x="242" y="287"/>
                    </a:lnTo>
                    <a:lnTo>
                      <a:pt x="219" y="294"/>
                    </a:lnTo>
                    <a:lnTo>
                      <a:pt x="197" y="299"/>
                    </a:lnTo>
                    <a:lnTo>
                      <a:pt x="179" y="301"/>
                    </a:lnTo>
                    <a:lnTo>
                      <a:pt x="172" y="301"/>
                    </a:lnTo>
                    <a:lnTo>
                      <a:pt x="167" y="299"/>
                    </a:lnTo>
                    <a:lnTo>
                      <a:pt x="167" y="299"/>
                    </a:lnTo>
                    <a:lnTo>
                      <a:pt x="163" y="298"/>
                    </a:lnTo>
                    <a:lnTo>
                      <a:pt x="160" y="297"/>
                    </a:lnTo>
                    <a:lnTo>
                      <a:pt x="157" y="291"/>
                    </a:lnTo>
                    <a:lnTo>
                      <a:pt x="152" y="275"/>
                    </a:lnTo>
                    <a:lnTo>
                      <a:pt x="152" y="275"/>
                    </a:lnTo>
                    <a:lnTo>
                      <a:pt x="150" y="269"/>
                    </a:lnTo>
                    <a:lnTo>
                      <a:pt x="149" y="265"/>
                    </a:lnTo>
                    <a:lnTo>
                      <a:pt x="150" y="254"/>
                    </a:lnTo>
                    <a:lnTo>
                      <a:pt x="152" y="243"/>
                    </a:lnTo>
                    <a:lnTo>
                      <a:pt x="152" y="230"/>
                    </a:lnTo>
                    <a:lnTo>
                      <a:pt x="152" y="230"/>
                    </a:lnTo>
                    <a:lnTo>
                      <a:pt x="152" y="217"/>
                    </a:lnTo>
                    <a:lnTo>
                      <a:pt x="153" y="208"/>
                    </a:lnTo>
                    <a:lnTo>
                      <a:pt x="155" y="201"/>
                    </a:lnTo>
                    <a:lnTo>
                      <a:pt x="153" y="195"/>
                    </a:lnTo>
                    <a:lnTo>
                      <a:pt x="153" y="195"/>
                    </a:lnTo>
                    <a:lnTo>
                      <a:pt x="153" y="191"/>
                    </a:lnTo>
                    <a:lnTo>
                      <a:pt x="155" y="189"/>
                    </a:lnTo>
                    <a:lnTo>
                      <a:pt x="157" y="186"/>
                    </a:lnTo>
                    <a:lnTo>
                      <a:pt x="161" y="184"/>
                    </a:lnTo>
                    <a:lnTo>
                      <a:pt x="161" y="184"/>
                    </a:lnTo>
                    <a:lnTo>
                      <a:pt x="160" y="180"/>
                    </a:lnTo>
                    <a:lnTo>
                      <a:pt x="160" y="172"/>
                    </a:lnTo>
                    <a:lnTo>
                      <a:pt x="160" y="172"/>
                    </a:lnTo>
                    <a:lnTo>
                      <a:pt x="165" y="171"/>
                    </a:lnTo>
                    <a:lnTo>
                      <a:pt x="171" y="169"/>
                    </a:lnTo>
                    <a:lnTo>
                      <a:pt x="176" y="167"/>
                    </a:lnTo>
                    <a:lnTo>
                      <a:pt x="176" y="167"/>
                    </a:lnTo>
                    <a:lnTo>
                      <a:pt x="176" y="156"/>
                    </a:lnTo>
                    <a:lnTo>
                      <a:pt x="181" y="141"/>
                    </a:lnTo>
                    <a:lnTo>
                      <a:pt x="190" y="106"/>
                    </a:lnTo>
                    <a:lnTo>
                      <a:pt x="190" y="106"/>
                    </a:lnTo>
                    <a:lnTo>
                      <a:pt x="201" y="64"/>
                    </a:lnTo>
                    <a:lnTo>
                      <a:pt x="215" y="15"/>
                    </a:lnTo>
                    <a:lnTo>
                      <a:pt x="215" y="15"/>
                    </a:lnTo>
                    <a:lnTo>
                      <a:pt x="212" y="16"/>
                    </a:lnTo>
                    <a:lnTo>
                      <a:pt x="209" y="16"/>
                    </a:lnTo>
                    <a:lnTo>
                      <a:pt x="208" y="15"/>
                    </a:lnTo>
                    <a:lnTo>
                      <a:pt x="208" y="15"/>
                    </a:lnTo>
                    <a:lnTo>
                      <a:pt x="207" y="8"/>
                    </a:lnTo>
                    <a:lnTo>
                      <a:pt x="207" y="1"/>
                    </a:lnTo>
                    <a:lnTo>
                      <a:pt x="207" y="1"/>
                    </a:lnTo>
                    <a:lnTo>
                      <a:pt x="207" y="0"/>
                    </a:lnTo>
                    <a:lnTo>
                      <a:pt x="250" y="0"/>
                    </a:lnTo>
                    <a:lnTo>
                      <a:pt x="25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13" name="Freeform 82"/>
              <p:cNvSpPr>
                <a:spLocks noEditPoints="1"/>
              </p:cNvSpPr>
              <p:nvPr/>
            </p:nvSpPr>
            <p:spPr bwMode="auto">
              <a:xfrm>
                <a:off x="5023519" y="6197509"/>
                <a:ext cx="213573" cy="368445"/>
              </a:xfrm>
              <a:custGeom>
                <a:avLst/>
                <a:gdLst/>
                <a:ahLst/>
                <a:cxnLst>
                  <a:cxn ang="0">
                    <a:pos x="67" y="509"/>
                  </a:cxn>
                  <a:cxn ang="0">
                    <a:pos x="67" y="491"/>
                  </a:cxn>
                  <a:cxn ang="0">
                    <a:pos x="69" y="462"/>
                  </a:cxn>
                  <a:cxn ang="0">
                    <a:pos x="71" y="440"/>
                  </a:cxn>
                  <a:cxn ang="0">
                    <a:pos x="75" y="425"/>
                  </a:cxn>
                  <a:cxn ang="0">
                    <a:pos x="82" y="381"/>
                  </a:cxn>
                  <a:cxn ang="0">
                    <a:pos x="70" y="272"/>
                  </a:cxn>
                  <a:cxn ang="0">
                    <a:pos x="34" y="410"/>
                  </a:cxn>
                  <a:cxn ang="0">
                    <a:pos x="34" y="462"/>
                  </a:cxn>
                  <a:cxn ang="0">
                    <a:pos x="43" y="474"/>
                  </a:cxn>
                  <a:cxn ang="0">
                    <a:pos x="44" y="487"/>
                  </a:cxn>
                  <a:cxn ang="0">
                    <a:pos x="19" y="495"/>
                  </a:cxn>
                  <a:cxn ang="0">
                    <a:pos x="0" y="446"/>
                  </a:cxn>
                  <a:cxn ang="0">
                    <a:pos x="11" y="316"/>
                  </a:cxn>
                  <a:cxn ang="0">
                    <a:pos x="33" y="198"/>
                  </a:cxn>
                  <a:cxn ang="0">
                    <a:pos x="97" y="165"/>
                  </a:cxn>
                  <a:cxn ang="0">
                    <a:pos x="129" y="105"/>
                  </a:cxn>
                  <a:cxn ang="0">
                    <a:pos x="114" y="95"/>
                  </a:cxn>
                  <a:cxn ang="0">
                    <a:pos x="108" y="79"/>
                  </a:cxn>
                  <a:cxn ang="0">
                    <a:pos x="101" y="56"/>
                  </a:cxn>
                  <a:cxn ang="0">
                    <a:pos x="114" y="38"/>
                  </a:cxn>
                  <a:cxn ang="0">
                    <a:pos x="137" y="4"/>
                  </a:cxn>
                  <a:cxn ang="0">
                    <a:pos x="160" y="1"/>
                  </a:cxn>
                  <a:cxn ang="0">
                    <a:pos x="208" y="15"/>
                  </a:cxn>
                  <a:cxn ang="0">
                    <a:pos x="216" y="36"/>
                  </a:cxn>
                  <a:cxn ang="0">
                    <a:pos x="227" y="50"/>
                  </a:cxn>
                  <a:cxn ang="0">
                    <a:pos x="215" y="52"/>
                  </a:cxn>
                  <a:cxn ang="0">
                    <a:pos x="215" y="76"/>
                  </a:cxn>
                  <a:cxn ang="0">
                    <a:pos x="201" y="112"/>
                  </a:cxn>
                  <a:cxn ang="0">
                    <a:pos x="205" y="153"/>
                  </a:cxn>
                  <a:cxn ang="0">
                    <a:pos x="279" y="198"/>
                  </a:cxn>
                  <a:cxn ang="0">
                    <a:pos x="305" y="366"/>
                  </a:cxn>
                  <a:cxn ang="0">
                    <a:pos x="314" y="399"/>
                  </a:cxn>
                  <a:cxn ang="0">
                    <a:pos x="326" y="515"/>
                  </a:cxn>
                  <a:cxn ang="0">
                    <a:pos x="341" y="559"/>
                  </a:cxn>
                  <a:cxn ang="0">
                    <a:pos x="333" y="584"/>
                  </a:cxn>
                  <a:cxn ang="0">
                    <a:pos x="289" y="555"/>
                  </a:cxn>
                  <a:cxn ang="0">
                    <a:pos x="277" y="437"/>
                  </a:cxn>
                  <a:cxn ang="0">
                    <a:pos x="252" y="306"/>
                  </a:cxn>
                  <a:cxn ang="0">
                    <a:pos x="245" y="383"/>
                  </a:cxn>
                  <a:cxn ang="0">
                    <a:pos x="256" y="421"/>
                  </a:cxn>
                  <a:cxn ang="0">
                    <a:pos x="267" y="458"/>
                  </a:cxn>
                  <a:cxn ang="0">
                    <a:pos x="264" y="484"/>
                  </a:cxn>
                  <a:cxn ang="0">
                    <a:pos x="266" y="546"/>
                  </a:cxn>
                  <a:cxn ang="0">
                    <a:pos x="216" y="42"/>
                  </a:cxn>
                  <a:cxn ang="0">
                    <a:pos x="218" y="42"/>
                  </a:cxn>
                  <a:cxn ang="0">
                    <a:pos x="218" y="69"/>
                  </a:cxn>
                  <a:cxn ang="0">
                    <a:pos x="207" y="109"/>
                  </a:cxn>
                  <a:cxn ang="0">
                    <a:pos x="208" y="94"/>
                  </a:cxn>
                  <a:cxn ang="0">
                    <a:pos x="110" y="62"/>
                  </a:cxn>
                  <a:cxn ang="0">
                    <a:pos x="100" y="69"/>
                  </a:cxn>
                  <a:cxn ang="0">
                    <a:pos x="110" y="73"/>
                  </a:cxn>
                  <a:cxn ang="0">
                    <a:pos x="110" y="50"/>
                  </a:cxn>
                  <a:cxn ang="0">
                    <a:pos x="110" y="53"/>
                  </a:cxn>
                  <a:cxn ang="0">
                    <a:pos x="119" y="98"/>
                  </a:cxn>
                  <a:cxn ang="0">
                    <a:pos x="116" y="87"/>
                  </a:cxn>
                </a:cxnLst>
                <a:rect l="0" t="0" r="r" b="b"/>
                <a:pathLst>
                  <a:path w="342" h="591">
                    <a:moveTo>
                      <a:pt x="77" y="591"/>
                    </a:moveTo>
                    <a:lnTo>
                      <a:pt x="77" y="591"/>
                    </a:lnTo>
                    <a:lnTo>
                      <a:pt x="73" y="574"/>
                    </a:lnTo>
                    <a:lnTo>
                      <a:pt x="70" y="555"/>
                    </a:lnTo>
                    <a:lnTo>
                      <a:pt x="67" y="535"/>
                    </a:lnTo>
                    <a:lnTo>
                      <a:pt x="67" y="511"/>
                    </a:lnTo>
                    <a:lnTo>
                      <a:pt x="67" y="511"/>
                    </a:lnTo>
                    <a:lnTo>
                      <a:pt x="67" y="509"/>
                    </a:lnTo>
                    <a:lnTo>
                      <a:pt x="66" y="506"/>
                    </a:lnTo>
                    <a:lnTo>
                      <a:pt x="64" y="504"/>
                    </a:lnTo>
                    <a:lnTo>
                      <a:pt x="66" y="503"/>
                    </a:lnTo>
                    <a:lnTo>
                      <a:pt x="66" y="503"/>
                    </a:lnTo>
                    <a:lnTo>
                      <a:pt x="67" y="500"/>
                    </a:lnTo>
                    <a:lnTo>
                      <a:pt x="66" y="496"/>
                    </a:lnTo>
                    <a:lnTo>
                      <a:pt x="66" y="492"/>
                    </a:lnTo>
                    <a:lnTo>
                      <a:pt x="67" y="491"/>
                    </a:lnTo>
                    <a:lnTo>
                      <a:pt x="67" y="491"/>
                    </a:lnTo>
                    <a:lnTo>
                      <a:pt x="67" y="487"/>
                    </a:lnTo>
                    <a:lnTo>
                      <a:pt x="67" y="483"/>
                    </a:lnTo>
                    <a:lnTo>
                      <a:pt x="67" y="477"/>
                    </a:lnTo>
                    <a:lnTo>
                      <a:pt x="69" y="473"/>
                    </a:lnTo>
                    <a:lnTo>
                      <a:pt x="69" y="473"/>
                    </a:lnTo>
                    <a:lnTo>
                      <a:pt x="70" y="469"/>
                    </a:lnTo>
                    <a:lnTo>
                      <a:pt x="69" y="462"/>
                    </a:lnTo>
                    <a:lnTo>
                      <a:pt x="69" y="457"/>
                    </a:lnTo>
                    <a:lnTo>
                      <a:pt x="69" y="454"/>
                    </a:lnTo>
                    <a:lnTo>
                      <a:pt x="70" y="452"/>
                    </a:lnTo>
                    <a:lnTo>
                      <a:pt x="70" y="452"/>
                    </a:lnTo>
                    <a:lnTo>
                      <a:pt x="70" y="450"/>
                    </a:lnTo>
                    <a:lnTo>
                      <a:pt x="70" y="447"/>
                    </a:lnTo>
                    <a:lnTo>
                      <a:pt x="70" y="443"/>
                    </a:lnTo>
                    <a:lnTo>
                      <a:pt x="71" y="440"/>
                    </a:lnTo>
                    <a:lnTo>
                      <a:pt x="71" y="440"/>
                    </a:lnTo>
                    <a:lnTo>
                      <a:pt x="73" y="439"/>
                    </a:lnTo>
                    <a:lnTo>
                      <a:pt x="73" y="437"/>
                    </a:lnTo>
                    <a:lnTo>
                      <a:pt x="73" y="435"/>
                    </a:lnTo>
                    <a:lnTo>
                      <a:pt x="73" y="433"/>
                    </a:lnTo>
                    <a:lnTo>
                      <a:pt x="73" y="433"/>
                    </a:lnTo>
                    <a:lnTo>
                      <a:pt x="74" y="431"/>
                    </a:lnTo>
                    <a:lnTo>
                      <a:pt x="75" y="425"/>
                    </a:lnTo>
                    <a:lnTo>
                      <a:pt x="75" y="425"/>
                    </a:lnTo>
                    <a:lnTo>
                      <a:pt x="77" y="420"/>
                    </a:lnTo>
                    <a:lnTo>
                      <a:pt x="78" y="417"/>
                    </a:lnTo>
                    <a:lnTo>
                      <a:pt x="78" y="417"/>
                    </a:lnTo>
                    <a:lnTo>
                      <a:pt x="81" y="405"/>
                    </a:lnTo>
                    <a:lnTo>
                      <a:pt x="82" y="394"/>
                    </a:lnTo>
                    <a:lnTo>
                      <a:pt x="82" y="381"/>
                    </a:lnTo>
                    <a:lnTo>
                      <a:pt x="82" y="381"/>
                    </a:lnTo>
                    <a:lnTo>
                      <a:pt x="82" y="365"/>
                    </a:lnTo>
                    <a:lnTo>
                      <a:pt x="81" y="346"/>
                    </a:lnTo>
                    <a:lnTo>
                      <a:pt x="80" y="328"/>
                    </a:lnTo>
                    <a:lnTo>
                      <a:pt x="77" y="312"/>
                    </a:lnTo>
                    <a:lnTo>
                      <a:pt x="77" y="312"/>
                    </a:lnTo>
                    <a:lnTo>
                      <a:pt x="73" y="286"/>
                    </a:lnTo>
                    <a:lnTo>
                      <a:pt x="71" y="277"/>
                    </a:lnTo>
                    <a:lnTo>
                      <a:pt x="70" y="272"/>
                    </a:lnTo>
                    <a:lnTo>
                      <a:pt x="70" y="272"/>
                    </a:lnTo>
                    <a:lnTo>
                      <a:pt x="55" y="333"/>
                    </a:lnTo>
                    <a:lnTo>
                      <a:pt x="55" y="333"/>
                    </a:lnTo>
                    <a:lnTo>
                      <a:pt x="49" y="362"/>
                    </a:lnTo>
                    <a:lnTo>
                      <a:pt x="45" y="377"/>
                    </a:lnTo>
                    <a:lnTo>
                      <a:pt x="40" y="394"/>
                    </a:lnTo>
                    <a:lnTo>
                      <a:pt x="40" y="394"/>
                    </a:lnTo>
                    <a:lnTo>
                      <a:pt x="34" y="410"/>
                    </a:lnTo>
                    <a:lnTo>
                      <a:pt x="29" y="425"/>
                    </a:lnTo>
                    <a:lnTo>
                      <a:pt x="27" y="439"/>
                    </a:lnTo>
                    <a:lnTo>
                      <a:pt x="27" y="444"/>
                    </a:lnTo>
                    <a:lnTo>
                      <a:pt x="27" y="447"/>
                    </a:lnTo>
                    <a:lnTo>
                      <a:pt x="27" y="447"/>
                    </a:lnTo>
                    <a:lnTo>
                      <a:pt x="34" y="455"/>
                    </a:lnTo>
                    <a:lnTo>
                      <a:pt x="36" y="459"/>
                    </a:lnTo>
                    <a:lnTo>
                      <a:pt x="34" y="462"/>
                    </a:lnTo>
                    <a:lnTo>
                      <a:pt x="34" y="463"/>
                    </a:lnTo>
                    <a:lnTo>
                      <a:pt x="34" y="463"/>
                    </a:lnTo>
                    <a:lnTo>
                      <a:pt x="38" y="466"/>
                    </a:lnTo>
                    <a:lnTo>
                      <a:pt x="40" y="469"/>
                    </a:lnTo>
                    <a:lnTo>
                      <a:pt x="40" y="469"/>
                    </a:lnTo>
                    <a:lnTo>
                      <a:pt x="41" y="470"/>
                    </a:lnTo>
                    <a:lnTo>
                      <a:pt x="43" y="473"/>
                    </a:lnTo>
                    <a:lnTo>
                      <a:pt x="43" y="474"/>
                    </a:lnTo>
                    <a:lnTo>
                      <a:pt x="43" y="474"/>
                    </a:lnTo>
                    <a:lnTo>
                      <a:pt x="43" y="476"/>
                    </a:lnTo>
                    <a:lnTo>
                      <a:pt x="44" y="478"/>
                    </a:lnTo>
                    <a:lnTo>
                      <a:pt x="43" y="480"/>
                    </a:lnTo>
                    <a:lnTo>
                      <a:pt x="43" y="480"/>
                    </a:lnTo>
                    <a:lnTo>
                      <a:pt x="44" y="483"/>
                    </a:lnTo>
                    <a:lnTo>
                      <a:pt x="44" y="484"/>
                    </a:lnTo>
                    <a:lnTo>
                      <a:pt x="44" y="487"/>
                    </a:lnTo>
                    <a:lnTo>
                      <a:pt x="44" y="487"/>
                    </a:lnTo>
                    <a:lnTo>
                      <a:pt x="41" y="492"/>
                    </a:lnTo>
                    <a:lnTo>
                      <a:pt x="38" y="496"/>
                    </a:lnTo>
                    <a:lnTo>
                      <a:pt x="38" y="496"/>
                    </a:lnTo>
                    <a:lnTo>
                      <a:pt x="29" y="496"/>
                    </a:lnTo>
                    <a:lnTo>
                      <a:pt x="23" y="496"/>
                    </a:lnTo>
                    <a:lnTo>
                      <a:pt x="19" y="495"/>
                    </a:lnTo>
                    <a:lnTo>
                      <a:pt x="19" y="495"/>
                    </a:lnTo>
                    <a:lnTo>
                      <a:pt x="10" y="491"/>
                    </a:lnTo>
                    <a:lnTo>
                      <a:pt x="4" y="487"/>
                    </a:lnTo>
                    <a:lnTo>
                      <a:pt x="3" y="485"/>
                    </a:lnTo>
                    <a:lnTo>
                      <a:pt x="1" y="483"/>
                    </a:lnTo>
                    <a:lnTo>
                      <a:pt x="1" y="483"/>
                    </a:lnTo>
                    <a:lnTo>
                      <a:pt x="0" y="463"/>
                    </a:lnTo>
                    <a:lnTo>
                      <a:pt x="0" y="446"/>
                    </a:lnTo>
                    <a:lnTo>
                      <a:pt x="0" y="446"/>
                    </a:lnTo>
                    <a:lnTo>
                      <a:pt x="0" y="437"/>
                    </a:lnTo>
                    <a:lnTo>
                      <a:pt x="0" y="413"/>
                    </a:lnTo>
                    <a:lnTo>
                      <a:pt x="0" y="413"/>
                    </a:lnTo>
                    <a:lnTo>
                      <a:pt x="0" y="392"/>
                    </a:lnTo>
                    <a:lnTo>
                      <a:pt x="3" y="370"/>
                    </a:lnTo>
                    <a:lnTo>
                      <a:pt x="6" y="347"/>
                    </a:lnTo>
                    <a:lnTo>
                      <a:pt x="11" y="316"/>
                    </a:lnTo>
                    <a:lnTo>
                      <a:pt x="11" y="316"/>
                    </a:lnTo>
                    <a:lnTo>
                      <a:pt x="15" y="284"/>
                    </a:lnTo>
                    <a:lnTo>
                      <a:pt x="21" y="261"/>
                    </a:lnTo>
                    <a:lnTo>
                      <a:pt x="25" y="239"/>
                    </a:lnTo>
                    <a:lnTo>
                      <a:pt x="27" y="221"/>
                    </a:lnTo>
                    <a:lnTo>
                      <a:pt x="27" y="221"/>
                    </a:lnTo>
                    <a:lnTo>
                      <a:pt x="29" y="212"/>
                    </a:lnTo>
                    <a:lnTo>
                      <a:pt x="30" y="203"/>
                    </a:lnTo>
                    <a:lnTo>
                      <a:pt x="33" y="198"/>
                    </a:lnTo>
                    <a:lnTo>
                      <a:pt x="37" y="192"/>
                    </a:lnTo>
                    <a:lnTo>
                      <a:pt x="41" y="187"/>
                    </a:lnTo>
                    <a:lnTo>
                      <a:pt x="47" y="183"/>
                    </a:lnTo>
                    <a:lnTo>
                      <a:pt x="52" y="180"/>
                    </a:lnTo>
                    <a:lnTo>
                      <a:pt x="59" y="177"/>
                    </a:lnTo>
                    <a:lnTo>
                      <a:pt x="59" y="177"/>
                    </a:lnTo>
                    <a:lnTo>
                      <a:pt x="75" y="172"/>
                    </a:lnTo>
                    <a:lnTo>
                      <a:pt x="97" y="165"/>
                    </a:lnTo>
                    <a:lnTo>
                      <a:pt x="118" y="156"/>
                    </a:lnTo>
                    <a:lnTo>
                      <a:pt x="126" y="150"/>
                    </a:lnTo>
                    <a:lnTo>
                      <a:pt x="133" y="146"/>
                    </a:lnTo>
                    <a:lnTo>
                      <a:pt x="133" y="146"/>
                    </a:lnTo>
                    <a:lnTo>
                      <a:pt x="134" y="138"/>
                    </a:lnTo>
                    <a:lnTo>
                      <a:pt x="133" y="125"/>
                    </a:lnTo>
                    <a:lnTo>
                      <a:pt x="132" y="113"/>
                    </a:lnTo>
                    <a:lnTo>
                      <a:pt x="129" y="105"/>
                    </a:lnTo>
                    <a:lnTo>
                      <a:pt x="129" y="105"/>
                    </a:lnTo>
                    <a:lnTo>
                      <a:pt x="126" y="105"/>
                    </a:lnTo>
                    <a:lnTo>
                      <a:pt x="122" y="105"/>
                    </a:lnTo>
                    <a:lnTo>
                      <a:pt x="121" y="102"/>
                    </a:lnTo>
                    <a:lnTo>
                      <a:pt x="119" y="98"/>
                    </a:lnTo>
                    <a:lnTo>
                      <a:pt x="119" y="98"/>
                    </a:lnTo>
                    <a:lnTo>
                      <a:pt x="116" y="98"/>
                    </a:lnTo>
                    <a:lnTo>
                      <a:pt x="114" y="95"/>
                    </a:lnTo>
                    <a:lnTo>
                      <a:pt x="112" y="91"/>
                    </a:lnTo>
                    <a:lnTo>
                      <a:pt x="114" y="90"/>
                    </a:lnTo>
                    <a:lnTo>
                      <a:pt x="115" y="87"/>
                    </a:lnTo>
                    <a:lnTo>
                      <a:pt x="115" y="87"/>
                    </a:lnTo>
                    <a:lnTo>
                      <a:pt x="111" y="86"/>
                    </a:lnTo>
                    <a:lnTo>
                      <a:pt x="108" y="83"/>
                    </a:lnTo>
                    <a:lnTo>
                      <a:pt x="108" y="79"/>
                    </a:lnTo>
                    <a:lnTo>
                      <a:pt x="108" y="79"/>
                    </a:lnTo>
                    <a:lnTo>
                      <a:pt x="104" y="78"/>
                    </a:lnTo>
                    <a:lnTo>
                      <a:pt x="101" y="76"/>
                    </a:lnTo>
                    <a:lnTo>
                      <a:pt x="100" y="73"/>
                    </a:lnTo>
                    <a:lnTo>
                      <a:pt x="99" y="69"/>
                    </a:lnTo>
                    <a:lnTo>
                      <a:pt x="99" y="62"/>
                    </a:lnTo>
                    <a:lnTo>
                      <a:pt x="99" y="58"/>
                    </a:lnTo>
                    <a:lnTo>
                      <a:pt x="101" y="56"/>
                    </a:lnTo>
                    <a:lnTo>
                      <a:pt x="101" y="56"/>
                    </a:lnTo>
                    <a:lnTo>
                      <a:pt x="101" y="53"/>
                    </a:lnTo>
                    <a:lnTo>
                      <a:pt x="103" y="50"/>
                    </a:lnTo>
                    <a:lnTo>
                      <a:pt x="106" y="49"/>
                    </a:lnTo>
                    <a:lnTo>
                      <a:pt x="110" y="49"/>
                    </a:lnTo>
                    <a:lnTo>
                      <a:pt x="110" y="49"/>
                    </a:lnTo>
                    <a:lnTo>
                      <a:pt x="111" y="43"/>
                    </a:lnTo>
                    <a:lnTo>
                      <a:pt x="112" y="39"/>
                    </a:lnTo>
                    <a:lnTo>
                      <a:pt x="114" y="38"/>
                    </a:lnTo>
                    <a:lnTo>
                      <a:pt x="115" y="38"/>
                    </a:lnTo>
                    <a:lnTo>
                      <a:pt x="115" y="38"/>
                    </a:lnTo>
                    <a:lnTo>
                      <a:pt x="115" y="28"/>
                    </a:lnTo>
                    <a:lnTo>
                      <a:pt x="118" y="20"/>
                    </a:lnTo>
                    <a:lnTo>
                      <a:pt x="122" y="15"/>
                    </a:lnTo>
                    <a:lnTo>
                      <a:pt x="126" y="9"/>
                    </a:lnTo>
                    <a:lnTo>
                      <a:pt x="132" y="5"/>
                    </a:lnTo>
                    <a:lnTo>
                      <a:pt x="137" y="4"/>
                    </a:lnTo>
                    <a:lnTo>
                      <a:pt x="141" y="2"/>
                    </a:lnTo>
                    <a:lnTo>
                      <a:pt x="145" y="4"/>
                    </a:lnTo>
                    <a:lnTo>
                      <a:pt x="145" y="4"/>
                    </a:lnTo>
                    <a:lnTo>
                      <a:pt x="151" y="2"/>
                    </a:lnTo>
                    <a:lnTo>
                      <a:pt x="155" y="1"/>
                    </a:lnTo>
                    <a:lnTo>
                      <a:pt x="158" y="2"/>
                    </a:lnTo>
                    <a:lnTo>
                      <a:pt x="158" y="2"/>
                    </a:lnTo>
                    <a:lnTo>
                      <a:pt x="160" y="1"/>
                    </a:lnTo>
                    <a:lnTo>
                      <a:pt x="166" y="0"/>
                    </a:lnTo>
                    <a:lnTo>
                      <a:pt x="177" y="0"/>
                    </a:lnTo>
                    <a:lnTo>
                      <a:pt x="184" y="1"/>
                    </a:lnTo>
                    <a:lnTo>
                      <a:pt x="192" y="4"/>
                    </a:lnTo>
                    <a:lnTo>
                      <a:pt x="192" y="4"/>
                    </a:lnTo>
                    <a:lnTo>
                      <a:pt x="199" y="6"/>
                    </a:lnTo>
                    <a:lnTo>
                      <a:pt x="204" y="10"/>
                    </a:lnTo>
                    <a:lnTo>
                      <a:pt x="208" y="15"/>
                    </a:lnTo>
                    <a:lnTo>
                      <a:pt x="211" y="19"/>
                    </a:lnTo>
                    <a:lnTo>
                      <a:pt x="212" y="23"/>
                    </a:lnTo>
                    <a:lnTo>
                      <a:pt x="212" y="26"/>
                    </a:lnTo>
                    <a:lnTo>
                      <a:pt x="212" y="28"/>
                    </a:lnTo>
                    <a:lnTo>
                      <a:pt x="210" y="31"/>
                    </a:lnTo>
                    <a:lnTo>
                      <a:pt x="210" y="31"/>
                    </a:lnTo>
                    <a:lnTo>
                      <a:pt x="214" y="34"/>
                    </a:lnTo>
                    <a:lnTo>
                      <a:pt x="216" y="36"/>
                    </a:lnTo>
                    <a:lnTo>
                      <a:pt x="218" y="39"/>
                    </a:lnTo>
                    <a:lnTo>
                      <a:pt x="218" y="39"/>
                    </a:lnTo>
                    <a:lnTo>
                      <a:pt x="222" y="41"/>
                    </a:lnTo>
                    <a:lnTo>
                      <a:pt x="225" y="42"/>
                    </a:lnTo>
                    <a:lnTo>
                      <a:pt x="227" y="45"/>
                    </a:lnTo>
                    <a:lnTo>
                      <a:pt x="229" y="47"/>
                    </a:lnTo>
                    <a:lnTo>
                      <a:pt x="227" y="50"/>
                    </a:lnTo>
                    <a:lnTo>
                      <a:pt x="227" y="50"/>
                    </a:lnTo>
                    <a:lnTo>
                      <a:pt x="227" y="46"/>
                    </a:lnTo>
                    <a:lnTo>
                      <a:pt x="225" y="43"/>
                    </a:lnTo>
                    <a:lnTo>
                      <a:pt x="222" y="41"/>
                    </a:lnTo>
                    <a:lnTo>
                      <a:pt x="219" y="41"/>
                    </a:lnTo>
                    <a:lnTo>
                      <a:pt x="219" y="41"/>
                    </a:lnTo>
                    <a:lnTo>
                      <a:pt x="219" y="45"/>
                    </a:lnTo>
                    <a:lnTo>
                      <a:pt x="218" y="47"/>
                    </a:lnTo>
                    <a:lnTo>
                      <a:pt x="215" y="52"/>
                    </a:lnTo>
                    <a:lnTo>
                      <a:pt x="215" y="56"/>
                    </a:lnTo>
                    <a:lnTo>
                      <a:pt x="215" y="56"/>
                    </a:lnTo>
                    <a:lnTo>
                      <a:pt x="218" y="58"/>
                    </a:lnTo>
                    <a:lnTo>
                      <a:pt x="218" y="61"/>
                    </a:lnTo>
                    <a:lnTo>
                      <a:pt x="219" y="69"/>
                    </a:lnTo>
                    <a:lnTo>
                      <a:pt x="218" y="75"/>
                    </a:lnTo>
                    <a:lnTo>
                      <a:pt x="216" y="76"/>
                    </a:lnTo>
                    <a:lnTo>
                      <a:pt x="215" y="76"/>
                    </a:lnTo>
                    <a:lnTo>
                      <a:pt x="215" y="76"/>
                    </a:lnTo>
                    <a:lnTo>
                      <a:pt x="215" y="83"/>
                    </a:lnTo>
                    <a:lnTo>
                      <a:pt x="214" y="90"/>
                    </a:lnTo>
                    <a:lnTo>
                      <a:pt x="212" y="98"/>
                    </a:lnTo>
                    <a:lnTo>
                      <a:pt x="212" y="98"/>
                    </a:lnTo>
                    <a:lnTo>
                      <a:pt x="210" y="106"/>
                    </a:lnTo>
                    <a:lnTo>
                      <a:pt x="205" y="110"/>
                    </a:lnTo>
                    <a:lnTo>
                      <a:pt x="201" y="112"/>
                    </a:lnTo>
                    <a:lnTo>
                      <a:pt x="196" y="110"/>
                    </a:lnTo>
                    <a:lnTo>
                      <a:pt x="196" y="110"/>
                    </a:lnTo>
                    <a:lnTo>
                      <a:pt x="193" y="124"/>
                    </a:lnTo>
                    <a:lnTo>
                      <a:pt x="192" y="135"/>
                    </a:lnTo>
                    <a:lnTo>
                      <a:pt x="192" y="145"/>
                    </a:lnTo>
                    <a:lnTo>
                      <a:pt x="192" y="145"/>
                    </a:lnTo>
                    <a:lnTo>
                      <a:pt x="197" y="149"/>
                    </a:lnTo>
                    <a:lnTo>
                      <a:pt x="205" y="153"/>
                    </a:lnTo>
                    <a:lnTo>
                      <a:pt x="230" y="168"/>
                    </a:lnTo>
                    <a:lnTo>
                      <a:pt x="230" y="168"/>
                    </a:lnTo>
                    <a:lnTo>
                      <a:pt x="244" y="176"/>
                    </a:lnTo>
                    <a:lnTo>
                      <a:pt x="256" y="183"/>
                    </a:lnTo>
                    <a:lnTo>
                      <a:pt x="267" y="188"/>
                    </a:lnTo>
                    <a:lnTo>
                      <a:pt x="275" y="194"/>
                    </a:lnTo>
                    <a:lnTo>
                      <a:pt x="275" y="194"/>
                    </a:lnTo>
                    <a:lnTo>
                      <a:pt x="279" y="198"/>
                    </a:lnTo>
                    <a:lnTo>
                      <a:pt x="282" y="203"/>
                    </a:lnTo>
                    <a:lnTo>
                      <a:pt x="288" y="220"/>
                    </a:lnTo>
                    <a:lnTo>
                      <a:pt x="292" y="242"/>
                    </a:lnTo>
                    <a:lnTo>
                      <a:pt x="297" y="269"/>
                    </a:lnTo>
                    <a:lnTo>
                      <a:pt x="297" y="269"/>
                    </a:lnTo>
                    <a:lnTo>
                      <a:pt x="300" y="299"/>
                    </a:lnTo>
                    <a:lnTo>
                      <a:pt x="303" y="331"/>
                    </a:lnTo>
                    <a:lnTo>
                      <a:pt x="305" y="366"/>
                    </a:lnTo>
                    <a:lnTo>
                      <a:pt x="305" y="366"/>
                    </a:lnTo>
                    <a:lnTo>
                      <a:pt x="307" y="370"/>
                    </a:lnTo>
                    <a:lnTo>
                      <a:pt x="308" y="374"/>
                    </a:lnTo>
                    <a:lnTo>
                      <a:pt x="308" y="379"/>
                    </a:lnTo>
                    <a:lnTo>
                      <a:pt x="310" y="383"/>
                    </a:lnTo>
                    <a:lnTo>
                      <a:pt x="310" y="383"/>
                    </a:lnTo>
                    <a:lnTo>
                      <a:pt x="311" y="390"/>
                    </a:lnTo>
                    <a:lnTo>
                      <a:pt x="314" y="399"/>
                    </a:lnTo>
                    <a:lnTo>
                      <a:pt x="316" y="413"/>
                    </a:lnTo>
                    <a:lnTo>
                      <a:pt x="319" y="431"/>
                    </a:lnTo>
                    <a:lnTo>
                      <a:pt x="319" y="431"/>
                    </a:lnTo>
                    <a:lnTo>
                      <a:pt x="321" y="474"/>
                    </a:lnTo>
                    <a:lnTo>
                      <a:pt x="322" y="494"/>
                    </a:lnTo>
                    <a:lnTo>
                      <a:pt x="323" y="506"/>
                    </a:lnTo>
                    <a:lnTo>
                      <a:pt x="323" y="506"/>
                    </a:lnTo>
                    <a:lnTo>
                      <a:pt x="326" y="515"/>
                    </a:lnTo>
                    <a:lnTo>
                      <a:pt x="326" y="526"/>
                    </a:lnTo>
                    <a:lnTo>
                      <a:pt x="326" y="526"/>
                    </a:lnTo>
                    <a:lnTo>
                      <a:pt x="327" y="533"/>
                    </a:lnTo>
                    <a:lnTo>
                      <a:pt x="330" y="537"/>
                    </a:lnTo>
                    <a:lnTo>
                      <a:pt x="334" y="546"/>
                    </a:lnTo>
                    <a:lnTo>
                      <a:pt x="334" y="546"/>
                    </a:lnTo>
                    <a:lnTo>
                      <a:pt x="341" y="559"/>
                    </a:lnTo>
                    <a:lnTo>
                      <a:pt x="341" y="559"/>
                    </a:lnTo>
                    <a:lnTo>
                      <a:pt x="342" y="562"/>
                    </a:lnTo>
                    <a:lnTo>
                      <a:pt x="342" y="566"/>
                    </a:lnTo>
                    <a:lnTo>
                      <a:pt x="341" y="574"/>
                    </a:lnTo>
                    <a:lnTo>
                      <a:pt x="341" y="574"/>
                    </a:lnTo>
                    <a:lnTo>
                      <a:pt x="338" y="581"/>
                    </a:lnTo>
                    <a:lnTo>
                      <a:pt x="337" y="583"/>
                    </a:lnTo>
                    <a:lnTo>
                      <a:pt x="333" y="584"/>
                    </a:lnTo>
                    <a:lnTo>
                      <a:pt x="333" y="584"/>
                    </a:lnTo>
                    <a:lnTo>
                      <a:pt x="331" y="588"/>
                    </a:lnTo>
                    <a:lnTo>
                      <a:pt x="327" y="591"/>
                    </a:lnTo>
                    <a:lnTo>
                      <a:pt x="284" y="591"/>
                    </a:lnTo>
                    <a:lnTo>
                      <a:pt x="284" y="591"/>
                    </a:lnTo>
                    <a:lnTo>
                      <a:pt x="284" y="581"/>
                    </a:lnTo>
                    <a:lnTo>
                      <a:pt x="285" y="573"/>
                    </a:lnTo>
                    <a:lnTo>
                      <a:pt x="285" y="573"/>
                    </a:lnTo>
                    <a:lnTo>
                      <a:pt x="289" y="555"/>
                    </a:lnTo>
                    <a:lnTo>
                      <a:pt x="289" y="555"/>
                    </a:lnTo>
                    <a:lnTo>
                      <a:pt x="292" y="543"/>
                    </a:lnTo>
                    <a:lnTo>
                      <a:pt x="296" y="526"/>
                    </a:lnTo>
                    <a:lnTo>
                      <a:pt x="296" y="526"/>
                    </a:lnTo>
                    <a:lnTo>
                      <a:pt x="296" y="520"/>
                    </a:lnTo>
                    <a:lnTo>
                      <a:pt x="294" y="510"/>
                    </a:lnTo>
                    <a:lnTo>
                      <a:pt x="289" y="485"/>
                    </a:lnTo>
                    <a:lnTo>
                      <a:pt x="277" y="437"/>
                    </a:lnTo>
                    <a:lnTo>
                      <a:pt x="277" y="437"/>
                    </a:lnTo>
                    <a:lnTo>
                      <a:pt x="271" y="409"/>
                    </a:lnTo>
                    <a:lnTo>
                      <a:pt x="267" y="383"/>
                    </a:lnTo>
                    <a:lnTo>
                      <a:pt x="267" y="383"/>
                    </a:lnTo>
                    <a:lnTo>
                      <a:pt x="259" y="346"/>
                    </a:lnTo>
                    <a:lnTo>
                      <a:pt x="255" y="327"/>
                    </a:lnTo>
                    <a:lnTo>
                      <a:pt x="252" y="306"/>
                    </a:lnTo>
                    <a:lnTo>
                      <a:pt x="252" y="306"/>
                    </a:lnTo>
                    <a:lnTo>
                      <a:pt x="251" y="325"/>
                    </a:lnTo>
                    <a:lnTo>
                      <a:pt x="248" y="347"/>
                    </a:lnTo>
                    <a:lnTo>
                      <a:pt x="245" y="364"/>
                    </a:lnTo>
                    <a:lnTo>
                      <a:pt x="245" y="372"/>
                    </a:lnTo>
                    <a:lnTo>
                      <a:pt x="245" y="372"/>
                    </a:lnTo>
                    <a:lnTo>
                      <a:pt x="245" y="377"/>
                    </a:lnTo>
                    <a:lnTo>
                      <a:pt x="245" y="380"/>
                    </a:lnTo>
                    <a:lnTo>
                      <a:pt x="245" y="383"/>
                    </a:lnTo>
                    <a:lnTo>
                      <a:pt x="245" y="383"/>
                    </a:lnTo>
                    <a:lnTo>
                      <a:pt x="247" y="387"/>
                    </a:lnTo>
                    <a:lnTo>
                      <a:pt x="247" y="391"/>
                    </a:lnTo>
                    <a:lnTo>
                      <a:pt x="247" y="391"/>
                    </a:lnTo>
                    <a:lnTo>
                      <a:pt x="247" y="395"/>
                    </a:lnTo>
                    <a:lnTo>
                      <a:pt x="249" y="402"/>
                    </a:lnTo>
                    <a:lnTo>
                      <a:pt x="256" y="421"/>
                    </a:lnTo>
                    <a:lnTo>
                      <a:pt x="256" y="421"/>
                    </a:lnTo>
                    <a:lnTo>
                      <a:pt x="259" y="431"/>
                    </a:lnTo>
                    <a:lnTo>
                      <a:pt x="260" y="437"/>
                    </a:lnTo>
                    <a:lnTo>
                      <a:pt x="260" y="442"/>
                    </a:lnTo>
                    <a:lnTo>
                      <a:pt x="263" y="446"/>
                    </a:lnTo>
                    <a:lnTo>
                      <a:pt x="263" y="446"/>
                    </a:lnTo>
                    <a:lnTo>
                      <a:pt x="266" y="448"/>
                    </a:lnTo>
                    <a:lnTo>
                      <a:pt x="267" y="454"/>
                    </a:lnTo>
                    <a:lnTo>
                      <a:pt x="267" y="458"/>
                    </a:lnTo>
                    <a:lnTo>
                      <a:pt x="266" y="462"/>
                    </a:lnTo>
                    <a:lnTo>
                      <a:pt x="266" y="462"/>
                    </a:lnTo>
                    <a:lnTo>
                      <a:pt x="264" y="466"/>
                    </a:lnTo>
                    <a:lnTo>
                      <a:pt x="264" y="470"/>
                    </a:lnTo>
                    <a:lnTo>
                      <a:pt x="266" y="474"/>
                    </a:lnTo>
                    <a:lnTo>
                      <a:pt x="266" y="478"/>
                    </a:lnTo>
                    <a:lnTo>
                      <a:pt x="266" y="478"/>
                    </a:lnTo>
                    <a:lnTo>
                      <a:pt x="264" y="484"/>
                    </a:lnTo>
                    <a:lnTo>
                      <a:pt x="266" y="488"/>
                    </a:lnTo>
                    <a:lnTo>
                      <a:pt x="266" y="491"/>
                    </a:lnTo>
                    <a:lnTo>
                      <a:pt x="266" y="491"/>
                    </a:lnTo>
                    <a:lnTo>
                      <a:pt x="266" y="491"/>
                    </a:lnTo>
                    <a:lnTo>
                      <a:pt x="266" y="491"/>
                    </a:lnTo>
                    <a:lnTo>
                      <a:pt x="267" y="504"/>
                    </a:lnTo>
                    <a:lnTo>
                      <a:pt x="267" y="524"/>
                    </a:lnTo>
                    <a:lnTo>
                      <a:pt x="266" y="546"/>
                    </a:lnTo>
                    <a:lnTo>
                      <a:pt x="264" y="565"/>
                    </a:lnTo>
                    <a:lnTo>
                      <a:pt x="264" y="565"/>
                    </a:lnTo>
                    <a:lnTo>
                      <a:pt x="258" y="591"/>
                    </a:lnTo>
                    <a:lnTo>
                      <a:pt x="77" y="591"/>
                    </a:lnTo>
                    <a:lnTo>
                      <a:pt x="77" y="591"/>
                    </a:lnTo>
                    <a:close/>
                    <a:moveTo>
                      <a:pt x="218" y="42"/>
                    </a:moveTo>
                    <a:lnTo>
                      <a:pt x="218" y="42"/>
                    </a:lnTo>
                    <a:lnTo>
                      <a:pt x="216" y="42"/>
                    </a:lnTo>
                    <a:lnTo>
                      <a:pt x="215" y="45"/>
                    </a:lnTo>
                    <a:lnTo>
                      <a:pt x="214" y="46"/>
                    </a:lnTo>
                    <a:lnTo>
                      <a:pt x="215" y="49"/>
                    </a:lnTo>
                    <a:lnTo>
                      <a:pt x="215" y="49"/>
                    </a:lnTo>
                    <a:lnTo>
                      <a:pt x="218" y="46"/>
                    </a:lnTo>
                    <a:lnTo>
                      <a:pt x="218" y="45"/>
                    </a:lnTo>
                    <a:lnTo>
                      <a:pt x="218" y="42"/>
                    </a:lnTo>
                    <a:lnTo>
                      <a:pt x="218" y="42"/>
                    </a:lnTo>
                    <a:close/>
                    <a:moveTo>
                      <a:pt x="215" y="57"/>
                    </a:moveTo>
                    <a:lnTo>
                      <a:pt x="215" y="57"/>
                    </a:lnTo>
                    <a:lnTo>
                      <a:pt x="216" y="62"/>
                    </a:lnTo>
                    <a:lnTo>
                      <a:pt x="215" y="67"/>
                    </a:lnTo>
                    <a:lnTo>
                      <a:pt x="215" y="73"/>
                    </a:lnTo>
                    <a:lnTo>
                      <a:pt x="215" y="73"/>
                    </a:lnTo>
                    <a:lnTo>
                      <a:pt x="216" y="72"/>
                    </a:lnTo>
                    <a:lnTo>
                      <a:pt x="218" y="69"/>
                    </a:lnTo>
                    <a:lnTo>
                      <a:pt x="218" y="64"/>
                    </a:lnTo>
                    <a:lnTo>
                      <a:pt x="215" y="57"/>
                    </a:lnTo>
                    <a:lnTo>
                      <a:pt x="215" y="57"/>
                    </a:lnTo>
                    <a:close/>
                    <a:moveTo>
                      <a:pt x="196" y="109"/>
                    </a:moveTo>
                    <a:lnTo>
                      <a:pt x="196" y="109"/>
                    </a:lnTo>
                    <a:lnTo>
                      <a:pt x="201" y="110"/>
                    </a:lnTo>
                    <a:lnTo>
                      <a:pt x="204" y="110"/>
                    </a:lnTo>
                    <a:lnTo>
                      <a:pt x="207" y="109"/>
                    </a:lnTo>
                    <a:lnTo>
                      <a:pt x="208" y="106"/>
                    </a:lnTo>
                    <a:lnTo>
                      <a:pt x="211" y="101"/>
                    </a:lnTo>
                    <a:lnTo>
                      <a:pt x="212" y="95"/>
                    </a:lnTo>
                    <a:lnTo>
                      <a:pt x="212" y="88"/>
                    </a:lnTo>
                    <a:lnTo>
                      <a:pt x="212" y="88"/>
                    </a:lnTo>
                    <a:lnTo>
                      <a:pt x="210" y="91"/>
                    </a:lnTo>
                    <a:lnTo>
                      <a:pt x="208" y="94"/>
                    </a:lnTo>
                    <a:lnTo>
                      <a:pt x="208" y="94"/>
                    </a:lnTo>
                    <a:lnTo>
                      <a:pt x="205" y="99"/>
                    </a:lnTo>
                    <a:lnTo>
                      <a:pt x="204" y="104"/>
                    </a:lnTo>
                    <a:lnTo>
                      <a:pt x="200" y="106"/>
                    </a:lnTo>
                    <a:lnTo>
                      <a:pt x="199" y="108"/>
                    </a:lnTo>
                    <a:lnTo>
                      <a:pt x="196" y="108"/>
                    </a:lnTo>
                    <a:lnTo>
                      <a:pt x="196" y="109"/>
                    </a:lnTo>
                    <a:lnTo>
                      <a:pt x="196" y="109"/>
                    </a:lnTo>
                    <a:close/>
                    <a:moveTo>
                      <a:pt x="110" y="62"/>
                    </a:moveTo>
                    <a:lnTo>
                      <a:pt x="110" y="62"/>
                    </a:lnTo>
                    <a:lnTo>
                      <a:pt x="106" y="61"/>
                    </a:lnTo>
                    <a:lnTo>
                      <a:pt x="104" y="60"/>
                    </a:lnTo>
                    <a:lnTo>
                      <a:pt x="101" y="57"/>
                    </a:lnTo>
                    <a:lnTo>
                      <a:pt x="101" y="57"/>
                    </a:lnTo>
                    <a:lnTo>
                      <a:pt x="100" y="60"/>
                    </a:lnTo>
                    <a:lnTo>
                      <a:pt x="99" y="62"/>
                    </a:lnTo>
                    <a:lnTo>
                      <a:pt x="100" y="69"/>
                    </a:lnTo>
                    <a:lnTo>
                      <a:pt x="100" y="72"/>
                    </a:lnTo>
                    <a:lnTo>
                      <a:pt x="103" y="75"/>
                    </a:lnTo>
                    <a:lnTo>
                      <a:pt x="106" y="78"/>
                    </a:lnTo>
                    <a:lnTo>
                      <a:pt x="110" y="79"/>
                    </a:lnTo>
                    <a:lnTo>
                      <a:pt x="110" y="79"/>
                    </a:lnTo>
                    <a:lnTo>
                      <a:pt x="110" y="75"/>
                    </a:lnTo>
                    <a:lnTo>
                      <a:pt x="110" y="73"/>
                    </a:lnTo>
                    <a:lnTo>
                      <a:pt x="110" y="73"/>
                    </a:lnTo>
                    <a:lnTo>
                      <a:pt x="108" y="72"/>
                    </a:lnTo>
                    <a:lnTo>
                      <a:pt x="108" y="69"/>
                    </a:lnTo>
                    <a:lnTo>
                      <a:pt x="110" y="67"/>
                    </a:lnTo>
                    <a:lnTo>
                      <a:pt x="110" y="67"/>
                    </a:lnTo>
                    <a:lnTo>
                      <a:pt x="108" y="64"/>
                    </a:lnTo>
                    <a:lnTo>
                      <a:pt x="110" y="62"/>
                    </a:lnTo>
                    <a:lnTo>
                      <a:pt x="110" y="62"/>
                    </a:lnTo>
                    <a:close/>
                    <a:moveTo>
                      <a:pt x="110" y="50"/>
                    </a:moveTo>
                    <a:lnTo>
                      <a:pt x="110" y="50"/>
                    </a:lnTo>
                    <a:lnTo>
                      <a:pt x="107" y="50"/>
                    </a:lnTo>
                    <a:lnTo>
                      <a:pt x="104" y="52"/>
                    </a:lnTo>
                    <a:lnTo>
                      <a:pt x="103" y="53"/>
                    </a:lnTo>
                    <a:lnTo>
                      <a:pt x="103" y="56"/>
                    </a:lnTo>
                    <a:lnTo>
                      <a:pt x="103" y="56"/>
                    </a:lnTo>
                    <a:lnTo>
                      <a:pt x="107" y="53"/>
                    </a:lnTo>
                    <a:lnTo>
                      <a:pt x="110" y="53"/>
                    </a:lnTo>
                    <a:lnTo>
                      <a:pt x="110" y="50"/>
                    </a:lnTo>
                    <a:lnTo>
                      <a:pt x="110" y="50"/>
                    </a:lnTo>
                    <a:close/>
                    <a:moveTo>
                      <a:pt x="116" y="87"/>
                    </a:moveTo>
                    <a:lnTo>
                      <a:pt x="116" y="87"/>
                    </a:lnTo>
                    <a:lnTo>
                      <a:pt x="115" y="90"/>
                    </a:lnTo>
                    <a:lnTo>
                      <a:pt x="115" y="93"/>
                    </a:lnTo>
                    <a:lnTo>
                      <a:pt x="115" y="95"/>
                    </a:lnTo>
                    <a:lnTo>
                      <a:pt x="119" y="98"/>
                    </a:lnTo>
                    <a:lnTo>
                      <a:pt x="119" y="98"/>
                    </a:lnTo>
                    <a:lnTo>
                      <a:pt x="119" y="94"/>
                    </a:lnTo>
                    <a:lnTo>
                      <a:pt x="119" y="93"/>
                    </a:lnTo>
                    <a:lnTo>
                      <a:pt x="119" y="93"/>
                    </a:lnTo>
                    <a:lnTo>
                      <a:pt x="118" y="91"/>
                    </a:lnTo>
                    <a:lnTo>
                      <a:pt x="116" y="90"/>
                    </a:lnTo>
                    <a:lnTo>
                      <a:pt x="116" y="87"/>
                    </a:lnTo>
                    <a:lnTo>
                      <a:pt x="116" y="8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grpSp>
        <p:sp>
          <p:nvSpPr>
            <p:cNvPr id="197" name="Freeform 83"/>
            <p:cNvSpPr>
              <a:spLocks noEditPoints="1"/>
            </p:cNvSpPr>
            <p:nvPr/>
          </p:nvSpPr>
          <p:spPr bwMode="auto">
            <a:xfrm>
              <a:off x="6290692" y="1603691"/>
              <a:ext cx="240171" cy="694934"/>
            </a:xfrm>
            <a:custGeom>
              <a:avLst/>
              <a:gdLst/>
              <a:ahLst/>
              <a:cxnLst>
                <a:cxn ang="0">
                  <a:pos x="171" y="721"/>
                </a:cxn>
                <a:cxn ang="0">
                  <a:pos x="163" y="661"/>
                </a:cxn>
                <a:cxn ang="0">
                  <a:pos x="148" y="588"/>
                </a:cxn>
                <a:cxn ang="0">
                  <a:pos x="127" y="647"/>
                </a:cxn>
                <a:cxn ang="0">
                  <a:pos x="124" y="672"/>
                </a:cxn>
                <a:cxn ang="0">
                  <a:pos x="141" y="729"/>
                </a:cxn>
                <a:cxn ang="0">
                  <a:pos x="198" y="106"/>
                </a:cxn>
                <a:cxn ang="0">
                  <a:pos x="253" y="160"/>
                </a:cxn>
                <a:cxn ang="0">
                  <a:pos x="287" y="261"/>
                </a:cxn>
                <a:cxn ang="0">
                  <a:pos x="272" y="338"/>
                </a:cxn>
                <a:cxn ang="0">
                  <a:pos x="272" y="403"/>
                </a:cxn>
                <a:cxn ang="0">
                  <a:pos x="312" y="487"/>
                </a:cxn>
                <a:cxn ang="0">
                  <a:pos x="335" y="546"/>
                </a:cxn>
                <a:cxn ang="0">
                  <a:pos x="313" y="561"/>
                </a:cxn>
                <a:cxn ang="0">
                  <a:pos x="300" y="596"/>
                </a:cxn>
                <a:cxn ang="0">
                  <a:pos x="298" y="617"/>
                </a:cxn>
                <a:cxn ang="0">
                  <a:pos x="271" y="602"/>
                </a:cxn>
                <a:cxn ang="0">
                  <a:pos x="237" y="646"/>
                </a:cxn>
                <a:cxn ang="0">
                  <a:pos x="238" y="680"/>
                </a:cxn>
                <a:cxn ang="0">
                  <a:pos x="238" y="706"/>
                </a:cxn>
                <a:cxn ang="0">
                  <a:pos x="231" y="803"/>
                </a:cxn>
                <a:cxn ang="0">
                  <a:pos x="226" y="876"/>
                </a:cxn>
                <a:cxn ang="0">
                  <a:pos x="230" y="903"/>
                </a:cxn>
                <a:cxn ang="0">
                  <a:pos x="219" y="926"/>
                </a:cxn>
                <a:cxn ang="0">
                  <a:pos x="215" y="951"/>
                </a:cxn>
                <a:cxn ang="0">
                  <a:pos x="191" y="977"/>
                </a:cxn>
                <a:cxn ang="0">
                  <a:pos x="134" y="959"/>
                </a:cxn>
                <a:cxn ang="0">
                  <a:pos x="94" y="949"/>
                </a:cxn>
                <a:cxn ang="0">
                  <a:pos x="113" y="917"/>
                </a:cxn>
                <a:cxn ang="0">
                  <a:pos x="118" y="882"/>
                </a:cxn>
                <a:cxn ang="0">
                  <a:pos x="113" y="867"/>
                </a:cxn>
                <a:cxn ang="0">
                  <a:pos x="98" y="839"/>
                </a:cxn>
                <a:cxn ang="0">
                  <a:pos x="81" y="781"/>
                </a:cxn>
                <a:cxn ang="0">
                  <a:pos x="52" y="724"/>
                </a:cxn>
                <a:cxn ang="0">
                  <a:pos x="42" y="680"/>
                </a:cxn>
                <a:cxn ang="0">
                  <a:pos x="41" y="632"/>
                </a:cxn>
                <a:cxn ang="0">
                  <a:pos x="55" y="531"/>
                </a:cxn>
                <a:cxn ang="0">
                  <a:pos x="72" y="465"/>
                </a:cxn>
                <a:cxn ang="0">
                  <a:pos x="75" y="440"/>
                </a:cxn>
                <a:cxn ang="0">
                  <a:pos x="86" y="407"/>
                </a:cxn>
                <a:cxn ang="0">
                  <a:pos x="89" y="392"/>
                </a:cxn>
                <a:cxn ang="0">
                  <a:pos x="85" y="371"/>
                </a:cxn>
                <a:cxn ang="0">
                  <a:pos x="41" y="450"/>
                </a:cxn>
                <a:cxn ang="0">
                  <a:pos x="30" y="487"/>
                </a:cxn>
                <a:cxn ang="0">
                  <a:pos x="19" y="505"/>
                </a:cxn>
                <a:cxn ang="0">
                  <a:pos x="31" y="522"/>
                </a:cxn>
                <a:cxn ang="0">
                  <a:pos x="5" y="507"/>
                </a:cxn>
                <a:cxn ang="0">
                  <a:pos x="18" y="431"/>
                </a:cxn>
                <a:cxn ang="0">
                  <a:pos x="57" y="295"/>
                </a:cxn>
                <a:cxn ang="0">
                  <a:pos x="61" y="231"/>
                </a:cxn>
                <a:cxn ang="0">
                  <a:pos x="79" y="158"/>
                </a:cxn>
                <a:cxn ang="0">
                  <a:pos x="116" y="135"/>
                </a:cxn>
                <a:cxn ang="0">
                  <a:pos x="107" y="113"/>
                </a:cxn>
                <a:cxn ang="0">
                  <a:pos x="101" y="98"/>
                </a:cxn>
                <a:cxn ang="0">
                  <a:pos x="98" y="86"/>
                </a:cxn>
                <a:cxn ang="0">
                  <a:pos x="98" y="63"/>
                </a:cxn>
                <a:cxn ang="0">
                  <a:pos x="126" y="11"/>
                </a:cxn>
                <a:cxn ang="0">
                  <a:pos x="204" y="23"/>
                </a:cxn>
                <a:cxn ang="0">
                  <a:pos x="198" y="106"/>
                </a:cxn>
              </a:cxnLst>
              <a:rect l="0" t="0" r="r" b="b"/>
              <a:pathLst>
                <a:path w="338" h="977">
                  <a:moveTo>
                    <a:pt x="167" y="799"/>
                  </a:moveTo>
                  <a:lnTo>
                    <a:pt x="167" y="799"/>
                  </a:lnTo>
                  <a:lnTo>
                    <a:pt x="167" y="743"/>
                  </a:lnTo>
                  <a:lnTo>
                    <a:pt x="167" y="743"/>
                  </a:lnTo>
                  <a:lnTo>
                    <a:pt x="168" y="736"/>
                  </a:lnTo>
                  <a:lnTo>
                    <a:pt x="170" y="732"/>
                  </a:lnTo>
                  <a:lnTo>
                    <a:pt x="171" y="728"/>
                  </a:lnTo>
                  <a:lnTo>
                    <a:pt x="171" y="721"/>
                  </a:lnTo>
                  <a:lnTo>
                    <a:pt x="171" y="721"/>
                  </a:lnTo>
                  <a:lnTo>
                    <a:pt x="164" y="706"/>
                  </a:lnTo>
                  <a:lnTo>
                    <a:pt x="163" y="699"/>
                  </a:lnTo>
                  <a:lnTo>
                    <a:pt x="163" y="696"/>
                  </a:lnTo>
                  <a:lnTo>
                    <a:pt x="164" y="692"/>
                  </a:lnTo>
                  <a:lnTo>
                    <a:pt x="164" y="692"/>
                  </a:lnTo>
                  <a:lnTo>
                    <a:pt x="165" y="685"/>
                  </a:lnTo>
                  <a:lnTo>
                    <a:pt x="164" y="677"/>
                  </a:lnTo>
                  <a:lnTo>
                    <a:pt x="163" y="670"/>
                  </a:lnTo>
                  <a:lnTo>
                    <a:pt x="163" y="661"/>
                  </a:lnTo>
                  <a:lnTo>
                    <a:pt x="163" y="661"/>
                  </a:lnTo>
                  <a:lnTo>
                    <a:pt x="161" y="652"/>
                  </a:lnTo>
                  <a:lnTo>
                    <a:pt x="160" y="646"/>
                  </a:lnTo>
                  <a:lnTo>
                    <a:pt x="157" y="639"/>
                  </a:lnTo>
                  <a:lnTo>
                    <a:pt x="157" y="628"/>
                  </a:lnTo>
                  <a:lnTo>
                    <a:pt x="157" y="628"/>
                  </a:lnTo>
                  <a:lnTo>
                    <a:pt x="157" y="577"/>
                  </a:lnTo>
                  <a:lnTo>
                    <a:pt x="157" y="577"/>
                  </a:lnTo>
                  <a:lnTo>
                    <a:pt x="148" y="588"/>
                  </a:lnTo>
                  <a:lnTo>
                    <a:pt x="142" y="598"/>
                  </a:lnTo>
                  <a:lnTo>
                    <a:pt x="138" y="607"/>
                  </a:lnTo>
                  <a:lnTo>
                    <a:pt x="135" y="617"/>
                  </a:lnTo>
                  <a:lnTo>
                    <a:pt x="135" y="617"/>
                  </a:lnTo>
                  <a:lnTo>
                    <a:pt x="134" y="628"/>
                  </a:lnTo>
                  <a:lnTo>
                    <a:pt x="131" y="636"/>
                  </a:lnTo>
                  <a:lnTo>
                    <a:pt x="128" y="643"/>
                  </a:lnTo>
                  <a:lnTo>
                    <a:pt x="127" y="647"/>
                  </a:lnTo>
                  <a:lnTo>
                    <a:pt x="127" y="647"/>
                  </a:lnTo>
                  <a:lnTo>
                    <a:pt x="128" y="651"/>
                  </a:lnTo>
                  <a:lnTo>
                    <a:pt x="130" y="654"/>
                  </a:lnTo>
                  <a:lnTo>
                    <a:pt x="131" y="657"/>
                  </a:lnTo>
                  <a:lnTo>
                    <a:pt x="128" y="661"/>
                  </a:lnTo>
                  <a:lnTo>
                    <a:pt x="128" y="661"/>
                  </a:lnTo>
                  <a:lnTo>
                    <a:pt x="126" y="663"/>
                  </a:lnTo>
                  <a:lnTo>
                    <a:pt x="126" y="666"/>
                  </a:lnTo>
                  <a:lnTo>
                    <a:pt x="124" y="669"/>
                  </a:lnTo>
                  <a:lnTo>
                    <a:pt x="124" y="672"/>
                  </a:lnTo>
                  <a:lnTo>
                    <a:pt x="124" y="672"/>
                  </a:lnTo>
                  <a:lnTo>
                    <a:pt x="123" y="676"/>
                  </a:lnTo>
                  <a:lnTo>
                    <a:pt x="123" y="683"/>
                  </a:lnTo>
                  <a:lnTo>
                    <a:pt x="126" y="696"/>
                  </a:lnTo>
                  <a:lnTo>
                    <a:pt x="126" y="696"/>
                  </a:lnTo>
                  <a:lnTo>
                    <a:pt x="128" y="702"/>
                  </a:lnTo>
                  <a:lnTo>
                    <a:pt x="133" y="709"/>
                  </a:lnTo>
                  <a:lnTo>
                    <a:pt x="137" y="718"/>
                  </a:lnTo>
                  <a:lnTo>
                    <a:pt x="141" y="729"/>
                  </a:lnTo>
                  <a:lnTo>
                    <a:pt x="141" y="729"/>
                  </a:lnTo>
                  <a:lnTo>
                    <a:pt x="145" y="747"/>
                  </a:lnTo>
                  <a:lnTo>
                    <a:pt x="150" y="767"/>
                  </a:lnTo>
                  <a:lnTo>
                    <a:pt x="159" y="787"/>
                  </a:lnTo>
                  <a:lnTo>
                    <a:pt x="163" y="793"/>
                  </a:lnTo>
                  <a:lnTo>
                    <a:pt x="167" y="799"/>
                  </a:lnTo>
                  <a:lnTo>
                    <a:pt x="167" y="799"/>
                  </a:lnTo>
                  <a:close/>
                  <a:moveTo>
                    <a:pt x="198" y="106"/>
                  </a:moveTo>
                  <a:lnTo>
                    <a:pt x="198" y="106"/>
                  </a:lnTo>
                  <a:lnTo>
                    <a:pt x="202" y="106"/>
                  </a:lnTo>
                  <a:lnTo>
                    <a:pt x="207" y="108"/>
                  </a:lnTo>
                  <a:lnTo>
                    <a:pt x="211" y="111"/>
                  </a:lnTo>
                  <a:lnTo>
                    <a:pt x="211" y="111"/>
                  </a:lnTo>
                  <a:lnTo>
                    <a:pt x="218" y="121"/>
                  </a:lnTo>
                  <a:lnTo>
                    <a:pt x="227" y="138"/>
                  </a:lnTo>
                  <a:lnTo>
                    <a:pt x="227" y="138"/>
                  </a:lnTo>
                  <a:lnTo>
                    <a:pt x="238" y="146"/>
                  </a:lnTo>
                  <a:lnTo>
                    <a:pt x="253" y="160"/>
                  </a:lnTo>
                  <a:lnTo>
                    <a:pt x="268" y="175"/>
                  </a:lnTo>
                  <a:lnTo>
                    <a:pt x="280" y="190"/>
                  </a:lnTo>
                  <a:lnTo>
                    <a:pt x="280" y="190"/>
                  </a:lnTo>
                  <a:lnTo>
                    <a:pt x="285" y="197"/>
                  </a:lnTo>
                  <a:lnTo>
                    <a:pt x="287" y="205"/>
                  </a:lnTo>
                  <a:lnTo>
                    <a:pt x="289" y="215"/>
                  </a:lnTo>
                  <a:lnTo>
                    <a:pt x="289" y="224"/>
                  </a:lnTo>
                  <a:lnTo>
                    <a:pt x="289" y="243"/>
                  </a:lnTo>
                  <a:lnTo>
                    <a:pt x="287" y="261"/>
                  </a:lnTo>
                  <a:lnTo>
                    <a:pt x="287" y="261"/>
                  </a:lnTo>
                  <a:lnTo>
                    <a:pt x="285" y="286"/>
                  </a:lnTo>
                  <a:lnTo>
                    <a:pt x="285" y="295"/>
                  </a:lnTo>
                  <a:lnTo>
                    <a:pt x="285" y="295"/>
                  </a:lnTo>
                  <a:lnTo>
                    <a:pt x="282" y="297"/>
                  </a:lnTo>
                  <a:lnTo>
                    <a:pt x="280" y="298"/>
                  </a:lnTo>
                  <a:lnTo>
                    <a:pt x="278" y="299"/>
                  </a:lnTo>
                  <a:lnTo>
                    <a:pt x="278" y="299"/>
                  </a:lnTo>
                  <a:lnTo>
                    <a:pt x="272" y="338"/>
                  </a:lnTo>
                  <a:lnTo>
                    <a:pt x="268" y="360"/>
                  </a:lnTo>
                  <a:lnTo>
                    <a:pt x="265" y="368"/>
                  </a:lnTo>
                  <a:lnTo>
                    <a:pt x="263" y="373"/>
                  </a:lnTo>
                  <a:lnTo>
                    <a:pt x="263" y="373"/>
                  </a:lnTo>
                  <a:lnTo>
                    <a:pt x="267" y="383"/>
                  </a:lnTo>
                  <a:lnTo>
                    <a:pt x="268" y="392"/>
                  </a:lnTo>
                  <a:lnTo>
                    <a:pt x="268" y="402"/>
                  </a:lnTo>
                  <a:lnTo>
                    <a:pt x="268" y="402"/>
                  </a:lnTo>
                  <a:lnTo>
                    <a:pt x="272" y="403"/>
                  </a:lnTo>
                  <a:lnTo>
                    <a:pt x="278" y="407"/>
                  </a:lnTo>
                  <a:lnTo>
                    <a:pt x="289" y="421"/>
                  </a:lnTo>
                  <a:lnTo>
                    <a:pt x="289" y="421"/>
                  </a:lnTo>
                  <a:lnTo>
                    <a:pt x="294" y="431"/>
                  </a:lnTo>
                  <a:lnTo>
                    <a:pt x="298" y="440"/>
                  </a:lnTo>
                  <a:lnTo>
                    <a:pt x="305" y="464"/>
                  </a:lnTo>
                  <a:lnTo>
                    <a:pt x="305" y="464"/>
                  </a:lnTo>
                  <a:lnTo>
                    <a:pt x="308" y="476"/>
                  </a:lnTo>
                  <a:lnTo>
                    <a:pt x="312" y="487"/>
                  </a:lnTo>
                  <a:lnTo>
                    <a:pt x="320" y="506"/>
                  </a:lnTo>
                  <a:lnTo>
                    <a:pt x="320" y="506"/>
                  </a:lnTo>
                  <a:lnTo>
                    <a:pt x="327" y="520"/>
                  </a:lnTo>
                  <a:lnTo>
                    <a:pt x="334" y="533"/>
                  </a:lnTo>
                  <a:lnTo>
                    <a:pt x="334" y="533"/>
                  </a:lnTo>
                  <a:lnTo>
                    <a:pt x="337" y="539"/>
                  </a:lnTo>
                  <a:lnTo>
                    <a:pt x="338" y="543"/>
                  </a:lnTo>
                  <a:lnTo>
                    <a:pt x="338" y="546"/>
                  </a:lnTo>
                  <a:lnTo>
                    <a:pt x="335" y="546"/>
                  </a:lnTo>
                  <a:lnTo>
                    <a:pt x="335" y="546"/>
                  </a:lnTo>
                  <a:lnTo>
                    <a:pt x="335" y="548"/>
                  </a:lnTo>
                  <a:lnTo>
                    <a:pt x="335" y="553"/>
                  </a:lnTo>
                  <a:lnTo>
                    <a:pt x="335" y="557"/>
                  </a:lnTo>
                  <a:lnTo>
                    <a:pt x="334" y="557"/>
                  </a:lnTo>
                  <a:lnTo>
                    <a:pt x="331" y="557"/>
                  </a:lnTo>
                  <a:lnTo>
                    <a:pt x="331" y="557"/>
                  </a:lnTo>
                  <a:lnTo>
                    <a:pt x="322" y="558"/>
                  </a:lnTo>
                  <a:lnTo>
                    <a:pt x="313" y="561"/>
                  </a:lnTo>
                  <a:lnTo>
                    <a:pt x="313" y="561"/>
                  </a:lnTo>
                  <a:lnTo>
                    <a:pt x="315" y="565"/>
                  </a:lnTo>
                  <a:lnTo>
                    <a:pt x="315" y="569"/>
                  </a:lnTo>
                  <a:lnTo>
                    <a:pt x="312" y="574"/>
                  </a:lnTo>
                  <a:lnTo>
                    <a:pt x="308" y="580"/>
                  </a:lnTo>
                  <a:lnTo>
                    <a:pt x="308" y="580"/>
                  </a:lnTo>
                  <a:lnTo>
                    <a:pt x="305" y="587"/>
                  </a:lnTo>
                  <a:lnTo>
                    <a:pt x="302" y="592"/>
                  </a:lnTo>
                  <a:lnTo>
                    <a:pt x="300" y="596"/>
                  </a:lnTo>
                  <a:lnTo>
                    <a:pt x="296" y="600"/>
                  </a:lnTo>
                  <a:lnTo>
                    <a:pt x="296" y="600"/>
                  </a:lnTo>
                  <a:lnTo>
                    <a:pt x="296" y="603"/>
                  </a:lnTo>
                  <a:lnTo>
                    <a:pt x="296" y="606"/>
                  </a:lnTo>
                  <a:lnTo>
                    <a:pt x="298" y="611"/>
                  </a:lnTo>
                  <a:lnTo>
                    <a:pt x="300" y="616"/>
                  </a:lnTo>
                  <a:lnTo>
                    <a:pt x="300" y="616"/>
                  </a:lnTo>
                  <a:lnTo>
                    <a:pt x="298" y="617"/>
                  </a:lnTo>
                  <a:lnTo>
                    <a:pt x="298" y="617"/>
                  </a:lnTo>
                  <a:lnTo>
                    <a:pt x="296" y="617"/>
                  </a:lnTo>
                  <a:lnTo>
                    <a:pt x="293" y="616"/>
                  </a:lnTo>
                  <a:lnTo>
                    <a:pt x="289" y="611"/>
                  </a:lnTo>
                  <a:lnTo>
                    <a:pt x="285" y="606"/>
                  </a:lnTo>
                  <a:lnTo>
                    <a:pt x="283" y="602"/>
                  </a:lnTo>
                  <a:lnTo>
                    <a:pt x="285" y="598"/>
                  </a:lnTo>
                  <a:lnTo>
                    <a:pt x="285" y="598"/>
                  </a:lnTo>
                  <a:lnTo>
                    <a:pt x="280" y="599"/>
                  </a:lnTo>
                  <a:lnTo>
                    <a:pt x="271" y="602"/>
                  </a:lnTo>
                  <a:lnTo>
                    <a:pt x="271" y="602"/>
                  </a:lnTo>
                  <a:lnTo>
                    <a:pt x="263" y="603"/>
                  </a:lnTo>
                  <a:lnTo>
                    <a:pt x="254" y="603"/>
                  </a:lnTo>
                  <a:lnTo>
                    <a:pt x="239" y="600"/>
                  </a:lnTo>
                  <a:lnTo>
                    <a:pt x="239" y="600"/>
                  </a:lnTo>
                  <a:lnTo>
                    <a:pt x="241" y="614"/>
                  </a:lnTo>
                  <a:lnTo>
                    <a:pt x="241" y="628"/>
                  </a:lnTo>
                  <a:lnTo>
                    <a:pt x="239" y="639"/>
                  </a:lnTo>
                  <a:lnTo>
                    <a:pt x="237" y="646"/>
                  </a:lnTo>
                  <a:lnTo>
                    <a:pt x="237" y="646"/>
                  </a:lnTo>
                  <a:lnTo>
                    <a:pt x="234" y="650"/>
                  </a:lnTo>
                  <a:lnTo>
                    <a:pt x="234" y="654"/>
                  </a:lnTo>
                  <a:lnTo>
                    <a:pt x="234" y="659"/>
                  </a:lnTo>
                  <a:lnTo>
                    <a:pt x="237" y="666"/>
                  </a:lnTo>
                  <a:lnTo>
                    <a:pt x="237" y="666"/>
                  </a:lnTo>
                  <a:lnTo>
                    <a:pt x="238" y="669"/>
                  </a:lnTo>
                  <a:lnTo>
                    <a:pt x="238" y="673"/>
                  </a:lnTo>
                  <a:lnTo>
                    <a:pt x="238" y="680"/>
                  </a:lnTo>
                  <a:lnTo>
                    <a:pt x="237" y="684"/>
                  </a:lnTo>
                  <a:lnTo>
                    <a:pt x="237" y="688"/>
                  </a:lnTo>
                  <a:lnTo>
                    <a:pt x="237" y="688"/>
                  </a:lnTo>
                  <a:lnTo>
                    <a:pt x="238" y="692"/>
                  </a:lnTo>
                  <a:lnTo>
                    <a:pt x="237" y="695"/>
                  </a:lnTo>
                  <a:lnTo>
                    <a:pt x="237" y="698"/>
                  </a:lnTo>
                  <a:lnTo>
                    <a:pt x="237" y="702"/>
                  </a:lnTo>
                  <a:lnTo>
                    <a:pt x="237" y="702"/>
                  </a:lnTo>
                  <a:lnTo>
                    <a:pt x="238" y="706"/>
                  </a:lnTo>
                  <a:lnTo>
                    <a:pt x="237" y="711"/>
                  </a:lnTo>
                  <a:lnTo>
                    <a:pt x="235" y="718"/>
                  </a:lnTo>
                  <a:lnTo>
                    <a:pt x="235" y="726"/>
                  </a:lnTo>
                  <a:lnTo>
                    <a:pt x="235" y="726"/>
                  </a:lnTo>
                  <a:lnTo>
                    <a:pt x="237" y="739"/>
                  </a:lnTo>
                  <a:lnTo>
                    <a:pt x="237" y="755"/>
                  </a:lnTo>
                  <a:lnTo>
                    <a:pt x="233" y="789"/>
                  </a:lnTo>
                  <a:lnTo>
                    <a:pt x="233" y="789"/>
                  </a:lnTo>
                  <a:lnTo>
                    <a:pt x="231" y="803"/>
                  </a:lnTo>
                  <a:lnTo>
                    <a:pt x="228" y="814"/>
                  </a:lnTo>
                  <a:lnTo>
                    <a:pt x="227" y="824"/>
                  </a:lnTo>
                  <a:lnTo>
                    <a:pt x="227" y="836"/>
                  </a:lnTo>
                  <a:lnTo>
                    <a:pt x="227" y="836"/>
                  </a:lnTo>
                  <a:lnTo>
                    <a:pt x="228" y="859"/>
                  </a:lnTo>
                  <a:lnTo>
                    <a:pt x="228" y="869"/>
                  </a:lnTo>
                  <a:lnTo>
                    <a:pt x="226" y="874"/>
                  </a:lnTo>
                  <a:lnTo>
                    <a:pt x="226" y="874"/>
                  </a:lnTo>
                  <a:lnTo>
                    <a:pt x="226" y="876"/>
                  </a:lnTo>
                  <a:lnTo>
                    <a:pt x="226" y="878"/>
                  </a:lnTo>
                  <a:lnTo>
                    <a:pt x="228" y="881"/>
                  </a:lnTo>
                  <a:lnTo>
                    <a:pt x="230" y="885"/>
                  </a:lnTo>
                  <a:lnTo>
                    <a:pt x="230" y="889"/>
                  </a:lnTo>
                  <a:lnTo>
                    <a:pt x="230" y="889"/>
                  </a:lnTo>
                  <a:lnTo>
                    <a:pt x="228" y="896"/>
                  </a:lnTo>
                  <a:lnTo>
                    <a:pt x="228" y="899"/>
                  </a:lnTo>
                  <a:lnTo>
                    <a:pt x="230" y="903"/>
                  </a:lnTo>
                  <a:lnTo>
                    <a:pt x="230" y="903"/>
                  </a:lnTo>
                  <a:lnTo>
                    <a:pt x="230" y="907"/>
                  </a:lnTo>
                  <a:lnTo>
                    <a:pt x="228" y="911"/>
                  </a:lnTo>
                  <a:lnTo>
                    <a:pt x="226" y="915"/>
                  </a:lnTo>
                  <a:lnTo>
                    <a:pt x="222" y="917"/>
                  </a:lnTo>
                  <a:lnTo>
                    <a:pt x="222" y="917"/>
                  </a:lnTo>
                  <a:lnTo>
                    <a:pt x="220" y="918"/>
                  </a:lnTo>
                  <a:lnTo>
                    <a:pt x="219" y="918"/>
                  </a:lnTo>
                  <a:lnTo>
                    <a:pt x="219" y="922"/>
                  </a:lnTo>
                  <a:lnTo>
                    <a:pt x="219" y="926"/>
                  </a:lnTo>
                  <a:lnTo>
                    <a:pt x="219" y="928"/>
                  </a:lnTo>
                  <a:lnTo>
                    <a:pt x="218" y="929"/>
                  </a:lnTo>
                  <a:lnTo>
                    <a:pt x="218" y="929"/>
                  </a:lnTo>
                  <a:lnTo>
                    <a:pt x="216" y="930"/>
                  </a:lnTo>
                  <a:lnTo>
                    <a:pt x="216" y="933"/>
                  </a:lnTo>
                  <a:lnTo>
                    <a:pt x="215" y="940"/>
                  </a:lnTo>
                  <a:lnTo>
                    <a:pt x="216" y="947"/>
                  </a:lnTo>
                  <a:lnTo>
                    <a:pt x="215" y="951"/>
                  </a:lnTo>
                  <a:lnTo>
                    <a:pt x="215" y="951"/>
                  </a:lnTo>
                  <a:lnTo>
                    <a:pt x="215" y="955"/>
                  </a:lnTo>
                  <a:lnTo>
                    <a:pt x="216" y="959"/>
                  </a:lnTo>
                  <a:lnTo>
                    <a:pt x="216" y="966"/>
                  </a:lnTo>
                  <a:lnTo>
                    <a:pt x="216" y="973"/>
                  </a:lnTo>
                  <a:lnTo>
                    <a:pt x="216" y="973"/>
                  </a:lnTo>
                  <a:lnTo>
                    <a:pt x="212" y="975"/>
                  </a:lnTo>
                  <a:lnTo>
                    <a:pt x="207" y="977"/>
                  </a:lnTo>
                  <a:lnTo>
                    <a:pt x="200" y="977"/>
                  </a:lnTo>
                  <a:lnTo>
                    <a:pt x="191" y="977"/>
                  </a:lnTo>
                  <a:lnTo>
                    <a:pt x="178" y="974"/>
                  </a:lnTo>
                  <a:lnTo>
                    <a:pt x="172" y="973"/>
                  </a:lnTo>
                  <a:lnTo>
                    <a:pt x="170" y="970"/>
                  </a:lnTo>
                  <a:lnTo>
                    <a:pt x="170" y="970"/>
                  </a:lnTo>
                  <a:lnTo>
                    <a:pt x="164" y="966"/>
                  </a:lnTo>
                  <a:lnTo>
                    <a:pt x="159" y="962"/>
                  </a:lnTo>
                  <a:lnTo>
                    <a:pt x="141" y="956"/>
                  </a:lnTo>
                  <a:lnTo>
                    <a:pt x="141" y="956"/>
                  </a:lnTo>
                  <a:lnTo>
                    <a:pt x="134" y="959"/>
                  </a:lnTo>
                  <a:lnTo>
                    <a:pt x="128" y="960"/>
                  </a:lnTo>
                  <a:lnTo>
                    <a:pt x="116" y="962"/>
                  </a:lnTo>
                  <a:lnTo>
                    <a:pt x="107" y="962"/>
                  </a:lnTo>
                  <a:lnTo>
                    <a:pt x="100" y="959"/>
                  </a:lnTo>
                  <a:lnTo>
                    <a:pt x="100" y="959"/>
                  </a:lnTo>
                  <a:lnTo>
                    <a:pt x="96" y="958"/>
                  </a:lnTo>
                  <a:lnTo>
                    <a:pt x="93" y="955"/>
                  </a:lnTo>
                  <a:lnTo>
                    <a:pt x="93" y="952"/>
                  </a:lnTo>
                  <a:lnTo>
                    <a:pt x="94" y="949"/>
                  </a:lnTo>
                  <a:lnTo>
                    <a:pt x="94" y="949"/>
                  </a:lnTo>
                  <a:lnTo>
                    <a:pt x="93" y="947"/>
                  </a:lnTo>
                  <a:lnTo>
                    <a:pt x="93" y="943"/>
                  </a:lnTo>
                  <a:lnTo>
                    <a:pt x="94" y="938"/>
                  </a:lnTo>
                  <a:lnTo>
                    <a:pt x="97" y="934"/>
                  </a:lnTo>
                  <a:lnTo>
                    <a:pt x="102" y="926"/>
                  </a:lnTo>
                  <a:lnTo>
                    <a:pt x="111" y="919"/>
                  </a:lnTo>
                  <a:lnTo>
                    <a:pt x="111" y="919"/>
                  </a:lnTo>
                  <a:lnTo>
                    <a:pt x="113" y="917"/>
                  </a:lnTo>
                  <a:lnTo>
                    <a:pt x="116" y="914"/>
                  </a:lnTo>
                  <a:lnTo>
                    <a:pt x="118" y="908"/>
                  </a:lnTo>
                  <a:lnTo>
                    <a:pt x="118" y="904"/>
                  </a:lnTo>
                  <a:lnTo>
                    <a:pt x="118" y="899"/>
                  </a:lnTo>
                  <a:lnTo>
                    <a:pt x="118" y="899"/>
                  </a:lnTo>
                  <a:lnTo>
                    <a:pt x="115" y="896"/>
                  </a:lnTo>
                  <a:lnTo>
                    <a:pt x="113" y="892"/>
                  </a:lnTo>
                  <a:lnTo>
                    <a:pt x="115" y="886"/>
                  </a:lnTo>
                  <a:lnTo>
                    <a:pt x="118" y="882"/>
                  </a:lnTo>
                  <a:lnTo>
                    <a:pt x="118" y="882"/>
                  </a:lnTo>
                  <a:lnTo>
                    <a:pt x="116" y="880"/>
                  </a:lnTo>
                  <a:lnTo>
                    <a:pt x="118" y="878"/>
                  </a:lnTo>
                  <a:lnTo>
                    <a:pt x="120" y="876"/>
                  </a:lnTo>
                  <a:lnTo>
                    <a:pt x="130" y="870"/>
                  </a:lnTo>
                  <a:lnTo>
                    <a:pt x="130" y="870"/>
                  </a:lnTo>
                  <a:lnTo>
                    <a:pt x="124" y="870"/>
                  </a:lnTo>
                  <a:lnTo>
                    <a:pt x="119" y="869"/>
                  </a:lnTo>
                  <a:lnTo>
                    <a:pt x="113" y="867"/>
                  </a:lnTo>
                  <a:lnTo>
                    <a:pt x="113" y="867"/>
                  </a:lnTo>
                  <a:lnTo>
                    <a:pt x="111" y="863"/>
                  </a:lnTo>
                  <a:lnTo>
                    <a:pt x="111" y="860"/>
                  </a:lnTo>
                  <a:lnTo>
                    <a:pt x="112" y="858"/>
                  </a:lnTo>
                  <a:lnTo>
                    <a:pt x="111" y="852"/>
                  </a:lnTo>
                  <a:lnTo>
                    <a:pt x="111" y="852"/>
                  </a:lnTo>
                  <a:lnTo>
                    <a:pt x="108" y="848"/>
                  </a:lnTo>
                  <a:lnTo>
                    <a:pt x="104" y="844"/>
                  </a:lnTo>
                  <a:lnTo>
                    <a:pt x="98" y="839"/>
                  </a:lnTo>
                  <a:lnTo>
                    <a:pt x="97" y="834"/>
                  </a:lnTo>
                  <a:lnTo>
                    <a:pt x="96" y="829"/>
                  </a:lnTo>
                  <a:lnTo>
                    <a:pt x="96" y="829"/>
                  </a:lnTo>
                  <a:lnTo>
                    <a:pt x="93" y="819"/>
                  </a:lnTo>
                  <a:lnTo>
                    <a:pt x="90" y="814"/>
                  </a:lnTo>
                  <a:lnTo>
                    <a:pt x="87" y="807"/>
                  </a:lnTo>
                  <a:lnTo>
                    <a:pt x="85" y="795"/>
                  </a:lnTo>
                  <a:lnTo>
                    <a:pt x="85" y="795"/>
                  </a:lnTo>
                  <a:lnTo>
                    <a:pt x="81" y="781"/>
                  </a:lnTo>
                  <a:lnTo>
                    <a:pt x="78" y="773"/>
                  </a:lnTo>
                  <a:lnTo>
                    <a:pt x="74" y="766"/>
                  </a:lnTo>
                  <a:lnTo>
                    <a:pt x="70" y="755"/>
                  </a:lnTo>
                  <a:lnTo>
                    <a:pt x="70" y="755"/>
                  </a:lnTo>
                  <a:lnTo>
                    <a:pt x="66" y="744"/>
                  </a:lnTo>
                  <a:lnTo>
                    <a:pt x="60" y="736"/>
                  </a:lnTo>
                  <a:lnTo>
                    <a:pt x="55" y="730"/>
                  </a:lnTo>
                  <a:lnTo>
                    <a:pt x="52" y="724"/>
                  </a:lnTo>
                  <a:lnTo>
                    <a:pt x="52" y="724"/>
                  </a:lnTo>
                  <a:lnTo>
                    <a:pt x="52" y="715"/>
                  </a:lnTo>
                  <a:lnTo>
                    <a:pt x="53" y="707"/>
                  </a:lnTo>
                  <a:lnTo>
                    <a:pt x="53" y="699"/>
                  </a:lnTo>
                  <a:lnTo>
                    <a:pt x="53" y="695"/>
                  </a:lnTo>
                  <a:lnTo>
                    <a:pt x="50" y="694"/>
                  </a:lnTo>
                  <a:lnTo>
                    <a:pt x="50" y="694"/>
                  </a:lnTo>
                  <a:lnTo>
                    <a:pt x="48" y="691"/>
                  </a:lnTo>
                  <a:lnTo>
                    <a:pt x="45" y="685"/>
                  </a:lnTo>
                  <a:lnTo>
                    <a:pt x="42" y="680"/>
                  </a:lnTo>
                  <a:lnTo>
                    <a:pt x="39" y="674"/>
                  </a:lnTo>
                  <a:lnTo>
                    <a:pt x="39" y="674"/>
                  </a:lnTo>
                  <a:lnTo>
                    <a:pt x="37" y="670"/>
                  </a:lnTo>
                  <a:lnTo>
                    <a:pt x="37" y="668"/>
                  </a:lnTo>
                  <a:lnTo>
                    <a:pt x="38" y="663"/>
                  </a:lnTo>
                  <a:lnTo>
                    <a:pt x="41" y="655"/>
                  </a:lnTo>
                  <a:lnTo>
                    <a:pt x="41" y="655"/>
                  </a:lnTo>
                  <a:lnTo>
                    <a:pt x="41" y="644"/>
                  </a:lnTo>
                  <a:lnTo>
                    <a:pt x="41" y="632"/>
                  </a:lnTo>
                  <a:lnTo>
                    <a:pt x="41" y="617"/>
                  </a:lnTo>
                  <a:lnTo>
                    <a:pt x="44" y="599"/>
                  </a:lnTo>
                  <a:lnTo>
                    <a:pt x="44" y="599"/>
                  </a:lnTo>
                  <a:lnTo>
                    <a:pt x="46" y="583"/>
                  </a:lnTo>
                  <a:lnTo>
                    <a:pt x="48" y="572"/>
                  </a:lnTo>
                  <a:lnTo>
                    <a:pt x="48" y="562"/>
                  </a:lnTo>
                  <a:lnTo>
                    <a:pt x="50" y="547"/>
                  </a:lnTo>
                  <a:lnTo>
                    <a:pt x="50" y="547"/>
                  </a:lnTo>
                  <a:lnTo>
                    <a:pt x="55" y="531"/>
                  </a:lnTo>
                  <a:lnTo>
                    <a:pt x="60" y="516"/>
                  </a:lnTo>
                  <a:lnTo>
                    <a:pt x="68" y="492"/>
                  </a:lnTo>
                  <a:lnTo>
                    <a:pt x="68" y="492"/>
                  </a:lnTo>
                  <a:lnTo>
                    <a:pt x="70" y="486"/>
                  </a:lnTo>
                  <a:lnTo>
                    <a:pt x="70" y="480"/>
                  </a:lnTo>
                  <a:lnTo>
                    <a:pt x="70" y="476"/>
                  </a:lnTo>
                  <a:lnTo>
                    <a:pt x="71" y="469"/>
                  </a:lnTo>
                  <a:lnTo>
                    <a:pt x="71" y="469"/>
                  </a:lnTo>
                  <a:lnTo>
                    <a:pt x="72" y="465"/>
                  </a:lnTo>
                  <a:lnTo>
                    <a:pt x="72" y="461"/>
                  </a:lnTo>
                  <a:lnTo>
                    <a:pt x="72" y="458"/>
                  </a:lnTo>
                  <a:lnTo>
                    <a:pt x="74" y="453"/>
                  </a:lnTo>
                  <a:lnTo>
                    <a:pt x="74" y="453"/>
                  </a:lnTo>
                  <a:lnTo>
                    <a:pt x="74" y="450"/>
                  </a:lnTo>
                  <a:lnTo>
                    <a:pt x="72" y="447"/>
                  </a:lnTo>
                  <a:lnTo>
                    <a:pt x="72" y="444"/>
                  </a:lnTo>
                  <a:lnTo>
                    <a:pt x="75" y="440"/>
                  </a:lnTo>
                  <a:lnTo>
                    <a:pt x="75" y="440"/>
                  </a:lnTo>
                  <a:lnTo>
                    <a:pt x="78" y="436"/>
                  </a:lnTo>
                  <a:lnTo>
                    <a:pt x="79" y="432"/>
                  </a:lnTo>
                  <a:lnTo>
                    <a:pt x="81" y="428"/>
                  </a:lnTo>
                  <a:lnTo>
                    <a:pt x="82" y="424"/>
                  </a:lnTo>
                  <a:lnTo>
                    <a:pt x="82" y="424"/>
                  </a:lnTo>
                  <a:lnTo>
                    <a:pt x="85" y="420"/>
                  </a:lnTo>
                  <a:lnTo>
                    <a:pt x="86" y="416"/>
                  </a:lnTo>
                  <a:lnTo>
                    <a:pt x="87" y="412"/>
                  </a:lnTo>
                  <a:lnTo>
                    <a:pt x="86" y="407"/>
                  </a:lnTo>
                  <a:lnTo>
                    <a:pt x="86" y="407"/>
                  </a:lnTo>
                  <a:lnTo>
                    <a:pt x="86" y="405"/>
                  </a:lnTo>
                  <a:lnTo>
                    <a:pt x="86" y="403"/>
                  </a:lnTo>
                  <a:lnTo>
                    <a:pt x="89" y="402"/>
                  </a:lnTo>
                  <a:lnTo>
                    <a:pt x="90" y="399"/>
                  </a:lnTo>
                  <a:lnTo>
                    <a:pt x="90" y="398"/>
                  </a:lnTo>
                  <a:lnTo>
                    <a:pt x="90" y="397"/>
                  </a:lnTo>
                  <a:lnTo>
                    <a:pt x="90" y="397"/>
                  </a:lnTo>
                  <a:lnTo>
                    <a:pt x="89" y="392"/>
                  </a:lnTo>
                  <a:lnTo>
                    <a:pt x="89" y="387"/>
                  </a:lnTo>
                  <a:lnTo>
                    <a:pt x="89" y="381"/>
                  </a:lnTo>
                  <a:lnTo>
                    <a:pt x="89" y="377"/>
                  </a:lnTo>
                  <a:lnTo>
                    <a:pt x="89" y="377"/>
                  </a:lnTo>
                  <a:lnTo>
                    <a:pt x="87" y="375"/>
                  </a:lnTo>
                  <a:lnTo>
                    <a:pt x="87" y="371"/>
                  </a:lnTo>
                  <a:lnTo>
                    <a:pt x="87" y="355"/>
                  </a:lnTo>
                  <a:lnTo>
                    <a:pt x="87" y="355"/>
                  </a:lnTo>
                  <a:lnTo>
                    <a:pt x="85" y="371"/>
                  </a:lnTo>
                  <a:lnTo>
                    <a:pt x="79" y="386"/>
                  </a:lnTo>
                  <a:lnTo>
                    <a:pt x="72" y="398"/>
                  </a:lnTo>
                  <a:lnTo>
                    <a:pt x="64" y="413"/>
                  </a:lnTo>
                  <a:lnTo>
                    <a:pt x="64" y="413"/>
                  </a:lnTo>
                  <a:lnTo>
                    <a:pt x="56" y="425"/>
                  </a:lnTo>
                  <a:lnTo>
                    <a:pt x="49" y="433"/>
                  </a:lnTo>
                  <a:lnTo>
                    <a:pt x="44" y="442"/>
                  </a:lnTo>
                  <a:lnTo>
                    <a:pt x="42" y="446"/>
                  </a:lnTo>
                  <a:lnTo>
                    <a:pt x="41" y="450"/>
                  </a:lnTo>
                  <a:lnTo>
                    <a:pt x="41" y="450"/>
                  </a:lnTo>
                  <a:lnTo>
                    <a:pt x="39" y="457"/>
                  </a:lnTo>
                  <a:lnTo>
                    <a:pt x="38" y="462"/>
                  </a:lnTo>
                  <a:lnTo>
                    <a:pt x="33" y="469"/>
                  </a:lnTo>
                  <a:lnTo>
                    <a:pt x="33" y="469"/>
                  </a:lnTo>
                  <a:lnTo>
                    <a:pt x="31" y="473"/>
                  </a:lnTo>
                  <a:lnTo>
                    <a:pt x="30" y="479"/>
                  </a:lnTo>
                  <a:lnTo>
                    <a:pt x="30" y="487"/>
                  </a:lnTo>
                  <a:lnTo>
                    <a:pt x="30" y="487"/>
                  </a:lnTo>
                  <a:lnTo>
                    <a:pt x="29" y="491"/>
                  </a:lnTo>
                  <a:lnTo>
                    <a:pt x="26" y="492"/>
                  </a:lnTo>
                  <a:lnTo>
                    <a:pt x="23" y="492"/>
                  </a:lnTo>
                  <a:lnTo>
                    <a:pt x="20" y="490"/>
                  </a:lnTo>
                  <a:lnTo>
                    <a:pt x="20" y="490"/>
                  </a:lnTo>
                  <a:lnTo>
                    <a:pt x="19" y="494"/>
                  </a:lnTo>
                  <a:lnTo>
                    <a:pt x="19" y="498"/>
                  </a:lnTo>
                  <a:lnTo>
                    <a:pt x="19" y="505"/>
                  </a:lnTo>
                  <a:lnTo>
                    <a:pt x="19" y="505"/>
                  </a:lnTo>
                  <a:lnTo>
                    <a:pt x="22" y="510"/>
                  </a:lnTo>
                  <a:lnTo>
                    <a:pt x="22" y="510"/>
                  </a:lnTo>
                  <a:lnTo>
                    <a:pt x="24" y="512"/>
                  </a:lnTo>
                  <a:lnTo>
                    <a:pt x="26" y="513"/>
                  </a:lnTo>
                  <a:lnTo>
                    <a:pt x="29" y="516"/>
                  </a:lnTo>
                  <a:lnTo>
                    <a:pt x="29" y="516"/>
                  </a:lnTo>
                  <a:lnTo>
                    <a:pt x="31" y="518"/>
                  </a:lnTo>
                  <a:lnTo>
                    <a:pt x="31" y="520"/>
                  </a:lnTo>
                  <a:lnTo>
                    <a:pt x="31" y="522"/>
                  </a:lnTo>
                  <a:lnTo>
                    <a:pt x="30" y="525"/>
                  </a:lnTo>
                  <a:lnTo>
                    <a:pt x="30" y="525"/>
                  </a:lnTo>
                  <a:lnTo>
                    <a:pt x="27" y="525"/>
                  </a:lnTo>
                  <a:lnTo>
                    <a:pt x="23" y="525"/>
                  </a:lnTo>
                  <a:lnTo>
                    <a:pt x="18" y="521"/>
                  </a:lnTo>
                  <a:lnTo>
                    <a:pt x="18" y="521"/>
                  </a:lnTo>
                  <a:lnTo>
                    <a:pt x="11" y="516"/>
                  </a:lnTo>
                  <a:lnTo>
                    <a:pt x="5" y="507"/>
                  </a:lnTo>
                  <a:lnTo>
                    <a:pt x="5" y="507"/>
                  </a:lnTo>
                  <a:lnTo>
                    <a:pt x="3" y="502"/>
                  </a:lnTo>
                  <a:lnTo>
                    <a:pt x="1" y="494"/>
                  </a:lnTo>
                  <a:lnTo>
                    <a:pt x="0" y="480"/>
                  </a:lnTo>
                  <a:lnTo>
                    <a:pt x="0" y="480"/>
                  </a:lnTo>
                  <a:lnTo>
                    <a:pt x="3" y="469"/>
                  </a:lnTo>
                  <a:lnTo>
                    <a:pt x="8" y="458"/>
                  </a:lnTo>
                  <a:lnTo>
                    <a:pt x="8" y="458"/>
                  </a:lnTo>
                  <a:lnTo>
                    <a:pt x="15" y="442"/>
                  </a:lnTo>
                  <a:lnTo>
                    <a:pt x="18" y="431"/>
                  </a:lnTo>
                  <a:lnTo>
                    <a:pt x="20" y="420"/>
                  </a:lnTo>
                  <a:lnTo>
                    <a:pt x="20" y="420"/>
                  </a:lnTo>
                  <a:lnTo>
                    <a:pt x="27" y="390"/>
                  </a:lnTo>
                  <a:lnTo>
                    <a:pt x="35" y="351"/>
                  </a:lnTo>
                  <a:lnTo>
                    <a:pt x="35" y="351"/>
                  </a:lnTo>
                  <a:lnTo>
                    <a:pt x="41" y="334"/>
                  </a:lnTo>
                  <a:lnTo>
                    <a:pt x="46" y="317"/>
                  </a:lnTo>
                  <a:lnTo>
                    <a:pt x="57" y="295"/>
                  </a:lnTo>
                  <a:lnTo>
                    <a:pt x="57" y="295"/>
                  </a:lnTo>
                  <a:lnTo>
                    <a:pt x="61" y="284"/>
                  </a:lnTo>
                  <a:lnTo>
                    <a:pt x="64" y="272"/>
                  </a:lnTo>
                  <a:lnTo>
                    <a:pt x="66" y="258"/>
                  </a:lnTo>
                  <a:lnTo>
                    <a:pt x="67" y="243"/>
                  </a:lnTo>
                  <a:lnTo>
                    <a:pt x="67" y="243"/>
                  </a:lnTo>
                  <a:lnTo>
                    <a:pt x="63" y="239"/>
                  </a:lnTo>
                  <a:lnTo>
                    <a:pt x="61" y="235"/>
                  </a:lnTo>
                  <a:lnTo>
                    <a:pt x="61" y="231"/>
                  </a:lnTo>
                  <a:lnTo>
                    <a:pt x="61" y="231"/>
                  </a:lnTo>
                  <a:lnTo>
                    <a:pt x="63" y="223"/>
                  </a:lnTo>
                  <a:lnTo>
                    <a:pt x="61" y="209"/>
                  </a:lnTo>
                  <a:lnTo>
                    <a:pt x="61" y="209"/>
                  </a:lnTo>
                  <a:lnTo>
                    <a:pt x="63" y="199"/>
                  </a:lnTo>
                  <a:lnTo>
                    <a:pt x="66" y="189"/>
                  </a:lnTo>
                  <a:lnTo>
                    <a:pt x="75" y="167"/>
                  </a:lnTo>
                  <a:lnTo>
                    <a:pt x="75" y="167"/>
                  </a:lnTo>
                  <a:lnTo>
                    <a:pt x="76" y="163"/>
                  </a:lnTo>
                  <a:lnTo>
                    <a:pt x="79" y="158"/>
                  </a:lnTo>
                  <a:lnTo>
                    <a:pt x="87" y="152"/>
                  </a:lnTo>
                  <a:lnTo>
                    <a:pt x="94" y="147"/>
                  </a:lnTo>
                  <a:lnTo>
                    <a:pt x="102" y="146"/>
                  </a:lnTo>
                  <a:lnTo>
                    <a:pt x="102" y="146"/>
                  </a:lnTo>
                  <a:lnTo>
                    <a:pt x="111" y="143"/>
                  </a:lnTo>
                  <a:lnTo>
                    <a:pt x="116" y="139"/>
                  </a:lnTo>
                  <a:lnTo>
                    <a:pt x="120" y="135"/>
                  </a:lnTo>
                  <a:lnTo>
                    <a:pt x="120" y="135"/>
                  </a:lnTo>
                  <a:lnTo>
                    <a:pt x="116" y="135"/>
                  </a:lnTo>
                  <a:lnTo>
                    <a:pt x="113" y="132"/>
                  </a:lnTo>
                  <a:lnTo>
                    <a:pt x="112" y="131"/>
                  </a:lnTo>
                  <a:lnTo>
                    <a:pt x="111" y="128"/>
                  </a:lnTo>
                  <a:lnTo>
                    <a:pt x="109" y="123"/>
                  </a:lnTo>
                  <a:lnTo>
                    <a:pt x="109" y="117"/>
                  </a:lnTo>
                  <a:lnTo>
                    <a:pt x="109" y="117"/>
                  </a:lnTo>
                  <a:lnTo>
                    <a:pt x="109" y="116"/>
                  </a:lnTo>
                  <a:lnTo>
                    <a:pt x="108" y="115"/>
                  </a:lnTo>
                  <a:lnTo>
                    <a:pt x="107" y="113"/>
                  </a:lnTo>
                  <a:lnTo>
                    <a:pt x="107" y="112"/>
                  </a:lnTo>
                  <a:lnTo>
                    <a:pt x="107" y="112"/>
                  </a:lnTo>
                  <a:lnTo>
                    <a:pt x="107" y="111"/>
                  </a:lnTo>
                  <a:lnTo>
                    <a:pt x="105" y="108"/>
                  </a:lnTo>
                  <a:lnTo>
                    <a:pt x="105" y="101"/>
                  </a:lnTo>
                  <a:lnTo>
                    <a:pt x="105" y="101"/>
                  </a:lnTo>
                  <a:lnTo>
                    <a:pt x="104" y="101"/>
                  </a:lnTo>
                  <a:lnTo>
                    <a:pt x="102" y="100"/>
                  </a:lnTo>
                  <a:lnTo>
                    <a:pt x="101" y="98"/>
                  </a:lnTo>
                  <a:lnTo>
                    <a:pt x="101" y="98"/>
                  </a:lnTo>
                  <a:lnTo>
                    <a:pt x="101" y="95"/>
                  </a:lnTo>
                  <a:lnTo>
                    <a:pt x="101" y="93"/>
                  </a:lnTo>
                  <a:lnTo>
                    <a:pt x="102" y="87"/>
                  </a:lnTo>
                  <a:lnTo>
                    <a:pt x="102" y="87"/>
                  </a:lnTo>
                  <a:lnTo>
                    <a:pt x="101" y="87"/>
                  </a:lnTo>
                  <a:lnTo>
                    <a:pt x="100" y="87"/>
                  </a:lnTo>
                  <a:lnTo>
                    <a:pt x="98" y="86"/>
                  </a:lnTo>
                  <a:lnTo>
                    <a:pt x="98" y="86"/>
                  </a:lnTo>
                  <a:lnTo>
                    <a:pt x="96" y="79"/>
                  </a:lnTo>
                  <a:lnTo>
                    <a:pt x="94" y="74"/>
                  </a:lnTo>
                  <a:lnTo>
                    <a:pt x="96" y="69"/>
                  </a:lnTo>
                  <a:lnTo>
                    <a:pt x="96" y="69"/>
                  </a:lnTo>
                  <a:lnTo>
                    <a:pt x="97" y="68"/>
                  </a:lnTo>
                  <a:lnTo>
                    <a:pt x="98" y="68"/>
                  </a:lnTo>
                  <a:lnTo>
                    <a:pt x="98" y="68"/>
                  </a:lnTo>
                  <a:lnTo>
                    <a:pt x="98" y="65"/>
                  </a:lnTo>
                  <a:lnTo>
                    <a:pt x="98" y="63"/>
                  </a:lnTo>
                  <a:lnTo>
                    <a:pt x="100" y="59"/>
                  </a:lnTo>
                  <a:lnTo>
                    <a:pt x="100" y="50"/>
                  </a:lnTo>
                  <a:lnTo>
                    <a:pt x="100" y="50"/>
                  </a:lnTo>
                  <a:lnTo>
                    <a:pt x="101" y="45"/>
                  </a:lnTo>
                  <a:lnTo>
                    <a:pt x="102" y="38"/>
                  </a:lnTo>
                  <a:lnTo>
                    <a:pt x="107" y="31"/>
                  </a:lnTo>
                  <a:lnTo>
                    <a:pt x="112" y="24"/>
                  </a:lnTo>
                  <a:lnTo>
                    <a:pt x="118" y="17"/>
                  </a:lnTo>
                  <a:lnTo>
                    <a:pt x="126" y="11"/>
                  </a:lnTo>
                  <a:lnTo>
                    <a:pt x="137" y="5"/>
                  </a:lnTo>
                  <a:lnTo>
                    <a:pt x="148" y="1"/>
                  </a:lnTo>
                  <a:lnTo>
                    <a:pt x="148" y="1"/>
                  </a:lnTo>
                  <a:lnTo>
                    <a:pt x="160" y="0"/>
                  </a:lnTo>
                  <a:lnTo>
                    <a:pt x="171" y="1"/>
                  </a:lnTo>
                  <a:lnTo>
                    <a:pt x="182" y="4"/>
                  </a:lnTo>
                  <a:lnTo>
                    <a:pt x="190" y="8"/>
                  </a:lnTo>
                  <a:lnTo>
                    <a:pt x="198" y="15"/>
                  </a:lnTo>
                  <a:lnTo>
                    <a:pt x="204" y="23"/>
                  </a:lnTo>
                  <a:lnTo>
                    <a:pt x="208" y="33"/>
                  </a:lnTo>
                  <a:lnTo>
                    <a:pt x="209" y="42"/>
                  </a:lnTo>
                  <a:lnTo>
                    <a:pt x="209" y="42"/>
                  </a:lnTo>
                  <a:lnTo>
                    <a:pt x="209" y="53"/>
                  </a:lnTo>
                  <a:lnTo>
                    <a:pt x="208" y="61"/>
                  </a:lnTo>
                  <a:lnTo>
                    <a:pt x="204" y="78"/>
                  </a:lnTo>
                  <a:lnTo>
                    <a:pt x="200" y="91"/>
                  </a:lnTo>
                  <a:lnTo>
                    <a:pt x="198" y="98"/>
                  </a:lnTo>
                  <a:lnTo>
                    <a:pt x="198" y="106"/>
                  </a:lnTo>
                  <a:lnTo>
                    <a:pt x="198" y="106"/>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98" name="Freeform 84"/>
            <p:cNvSpPr>
              <a:spLocks noEditPoints="1"/>
            </p:cNvSpPr>
            <p:nvPr/>
          </p:nvSpPr>
          <p:spPr bwMode="auto">
            <a:xfrm>
              <a:off x="1435236" y="1648237"/>
              <a:ext cx="188594" cy="603251"/>
            </a:xfrm>
            <a:custGeom>
              <a:avLst/>
              <a:gdLst/>
              <a:ahLst/>
              <a:cxnLst>
                <a:cxn ang="0">
                  <a:pos x="52" y="368"/>
                </a:cxn>
                <a:cxn ang="0">
                  <a:pos x="247" y="381"/>
                </a:cxn>
                <a:cxn ang="0">
                  <a:pos x="239" y="338"/>
                </a:cxn>
                <a:cxn ang="0">
                  <a:pos x="247" y="381"/>
                </a:cxn>
                <a:cxn ang="0">
                  <a:pos x="217" y="948"/>
                </a:cxn>
                <a:cxn ang="0">
                  <a:pos x="204" y="929"/>
                </a:cxn>
                <a:cxn ang="0">
                  <a:pos x="203" y="874"/>
                </a:cxn>
                <a:cxn ang="0">
                  <a:pos x="199" y="771"/>
                </a:cxn>
                <a:cxn ang="0">
                  <a:pos x="183" y="665"/>
                </a:cxn>
                <a:cxn ang="0">
                  <a:pos x="163" y="584"/>
                </a:cxn>
                <a:cxn ang="0">
                  <a:pos x="144" y="640"/>
                </a:cxn>
                <a:cxn ang="0">
                  <a:pos x="129" y="726"/>
                </a:cxn>
                <a:cxn ang="0">
                  <a:pos x="124" y="893"/>
                </a:cxn>
                <a:cxn ang="0">
                  <a:pos x="110" y="942"/>
                </a:cxn>
                <a:cxn ang="0">
                  <a:pos x="89" y="956"/>
                </a:cxn>
                <a:cxn ang="0">
                  <a:pos x="14" y="960"/>
                </a:cxn>
                <a:cxn ang="0">
                  <a:pos x="15" y="937"/>
                </a:cxn>
                <a:cxn ang="0">
                  <a:pos x="33" y="912"/>
                </a:cxn>
                <a:cxn ang="0">
                  <a:pos x="36" y="897"/>
                </a:cxn>
                <a:cxn ang="0">
                  <a:pos x="55" y="841"/>
                </a:cxn>
                <a:cxn ang="0">
                  <a:pos x="61" y="740"/>
                </a:cxn>
                <a:cxn ang="0">
                  <a:pos x="63" y="697"/>
                </a:cxn>
                <a:cxn ang="0">
                  <a:pos x="54" y="596"/>
                </a:cxn>
                <a:cxn ang="0">
                  <a:pos x="55" y="472"/>
                </a:cxn>
                <a:cxn ang="0">
                  <a:pos x="10" y="373"/>
                </a:cxn>
                <a:cxn ang="0">
                  <a:pos x="11" y="279"/>
                </a:cxn>
                <a:cxn ang="0">
                  <a:pos x="21" y="209"/>
                </a:cxn>
                <a:cxn ang="0">
                  <a:pos x="95" y="154"/>
                </a:cxn>
                <a:cxn ang="0">
                  <a:pos x="122" y="119"/>
                </a:cxn>
                <a:cxn ang="0">
                  <a:pos x="118" y="114"/>
                </a:cxn>
                <a:cxn ang="0">
                  <a:pos x="107" y="99"/>
                </a:cxn>
                <a:cxn ang="0">
                  <a:pos x="96" y="80"/>
                </a:cxn>
                <a:cxn ang="0">
                  <a:pos x="95" y="76"/>
                </a:cxn>
                <a:cxn ang="0">
                  <a:pos x="87" y="61"/>
                </a:cxn>
                <a:cxn ang="0">
                  <a:pos x="92" y="49"/>
                </a:cxn>
                <a:cxn ang="0">
                  <a:pos x="103" y="27"/>
                </a:cxn>
                <a:cxn ang="0">
                  <a:pos x="109" y="12"/>
                </a:cxn>
                <a:cxn ang="0">
                  <a:pos x="124" y="9"/>
                </a:cxn>
                <a:cxn ang="0">
                  <a:pos x="136" y="5"/>
                </a:cxn>
                <a:cxn ang="0">
                  <a:pos x="147" y="2"/>
                </a:cxn>
                <a:cxn ang="0">
                  <a:pos x="169" y="2"/>
                </a:cxn>
                <a:cxn ang="0">
                  <a:pos x="188" y="10"/>
                </a:cxn>
                <a:cxn ang="0">
                  <a:pos x="193" y="6"/>
                </a:cxn>
                <a:cxn ang="0">
                  <a:pos x="202" y="20"/>
                </a:cxn>
                <a:cxn ang="0">
                  <a:pos x="217" y="62"/>
                </a:cxn>
                <a:cxn ang="0">
                  <a:pos x="222" y="90"/>
                </a:cxn>
                <a:cxn ang="0">
                  <a:pos x="213" y="110"/>
                </a:cxn>
                <a:cxn ang="0">
                  <a:pos x="211" y="130"/>
                </a:cxn>
                <a:cxn ang="0">
                  <a:pos x="185" y="146"/>
                </a:cxn>
                <a:cxn ang="0">
                  <a:pos x="258" y="173"/>
                </a:cxn>
                <a:cxn ang="0">
                  <a:pos x="289" y="270"/>
                </a:cxn>
                <a:cxn ang="0">
                  <a:pos x="288" y="398"/>
                </a:cxn>
                <a:cxn ang="0">
                  <a:pos x="274" y="469"/>
                </a:cxn>
                <a:cxn ang="0">
                  <a:pos x="265" y="499"/>
                </a:cxn>
                <a:cxn ang="0">
                  <a:pos x="272" y="600"/>
                </a:cxn>
                <a:cxn ang="0">
                  <a:pos x="262" y="707"/>
                </a:cxn>
                <a:cxn ang="0">
                  <a:pos x="270" y="743"/>
                </a:cxn>
                <a:cxn ang="0">
                  <a:pos x="276" y="848"/>
                </a:cxn>
                <a:cxn ang="0">
                  <a:pos x="284" y="904"/>
                </a:cxn>
                <a:cxn ang="0">
                  <a:pos x="287" y="925"/>
                </a:cxn>
                <a:cxn ang="0">
                  <a:pos x="303" y="957"/>
                </a:cxn>
                <a:cxn ang="0">
                  <a:pos x="236" y="959"/>
                </a:cxn>
              </a:cxnLst>
              <a:rect l="0" t="0" r="r" b="b"/>
              <a:pathLst>
                <a:path w="303" h="964">
                  <a:moveTo>
                    <a:pt x="57" y="321"/>
                  </a:moveTo>
                  <a:lnTo>
                    <a:pt x="57" y="321"/>
                  </a:lnTo>
                  <a:lnTo>
                    <a:pt x="52" y="338"/>
                  </a:lnTo>
                  <a:lnTo>
                    <a:pt x="50" y="346"/>
                  </a:lnTo>
                  <a:lnTo>
                    <a:pt x="50" y="353"/>
                  </a:lnTo>
                  <a:lnTo>
                    <a:pt x="50" y="353"/>
                  </a:lnTo>
                  <a:lnTo>
                    <a:pt x="50" y="359"/>
                  </a:lnTo>
                  <a:lnTo>
                    <a:pt x="52" y="368"/>
                  </a:lnTo>
                  <a:lnTo>
                    <a:pt x="55" y="379"/>
                  </a:lnTo>
                  <a:lnTo>
                    <a:pt x="58" y="388"/>
                  </a:lnTo>
                  <a:lnTo>
                    <a:pt x="58" y="388"/>
                  </a:lnTo>
                  <a:lnTo>
                    <a:pt x="59" y="351"/>
                  </a:lnTo>
                  <a:lnTo>
                    <a:pt x="59" y="333"/>
                  </a:lnTo>
                  <a:lnTo>
                    <a:pt x="57" y="321"/>
                  </a:lnTo>
                  <a:lnTo>
                    <a:pt x="57" y="321"/>
                  </a:lnTo>
                  <a:close/>
                  <a:moveTo>
                    <a:pt x="247" y="381"/>
                  </a:moveTo>
                  <a:lnTo>
                    <a:pt x="247" y="381"/>
                  </a:lnTo>
                  <a:lnTo>
                    <a:pt x="247" y="350"/>
                  </a:lnTo>
                  <a:lnTo>
                    <a:pt x="247" y="350"/>
                  </a:lnTo>
                  <a:lnTo>
                    <a:pt x="247" y="338"/>
                  </a:lnTo>
                  <a:lnTo>
                    <a:pt x="243" y="324"/>
                  </a:lnTo>
                  <a:lnTo>
                    <a:pt x="243" y="324"/>
                  </a:lnTo>
                  <a:lnTo>
                    <a:pt x="239" y="338"/>
                  </a:lnTo>
                  <a:lnTo>
                    <a:pt x="239" y="338"/>
                  </a:lnTo>
                  <a:lnTo>
                    <a:pt x="239" y="342"/>
                  </a:lnTo>
                  <a:lnTo>
                    <a:pt x="239" y="348"/>
                  </a:lnTo>
                  <a:lnTo>
                    <a:pt x="239" y="359"/>
                  </a:lnTo>
                  <a:lnTo>
                    <a:pt x="239" y="359"/>
                  </a:lnTo>
                  <a:lnTo>
                    <a:pt x="239" y="365"/>
                  </a:lnTo>
                  <a:lnTo>
                    <a:pt x="240" y="370"/>
                  </a:lnTo>
                  <a:lnTo>
                    <a:pt x="247" y="381"/>
                  </a:lnTo>
                  <a:lnTo>
                    <a:pt x="247" y="381"/>
                  </a:lnTo>
                  <a:close/>
                  <a:moveTo>
                    <a:pt x="236" y="959"/>
                  </a:moveTo>
                  <a:lnTo>
                    <a:pt x="236" y="959"/>
                  </a:lnTo>
                  <a:lnTo>
                    <a:pt x="229" y="957"/>
                  </a:lnTo>
                  <a:lnTo>
                    <a:pt x="225" y="956"/>
                  </a:lnTo>
                  <a:lnTo>
                    <a:pt x="221" y="953"/>
                  </a:lnTo>
                  <a:lnTo>
                    <a:pt x="221" y="953"/>
                  </a:lnTo>
                  <a:lnTo>
                    <a:pt x="218" y="952"/>
                  </a:lnTo>
                  <a:lnTo>
                    <a:pt x="217" y="948"/>
                  </a:lnTo>
                  <a:lnTo>
                    <a:pt x="217" y="944"/>
                  </a:lnTo>
                  <a:lnTo>
                    <a:pt x="217" y="938"/>
                  </a:lnTo>
                  <a:lnTo>
                    <a:pt x="217" y="938"/>
                  </a:lnTo>
                  <a:lnTo>
                    <a:pt x="215" y="938"/>
                  </a:lnTo>
                  <a:lnTo>
                    <a:pt x="213" y="937"/>
                  </a:lnTo>
                  <a:lnTo>
                    <a:pt x="209" y="934"/>
                  </a:lnTo>
                  <a:lnTo>
                    <a:pt x="204" y="929"/>
                  </a:lnTo>
                  <a:lnTo>
                    <a:pt x="204" y="929"/>
                  </a:lnTo>
                  <a:lnTo>
                    <a:pt x="204" y="925"/>
                  </a:lnTo>
                  <a:lnTo>
                    <a:pt x="203" y="921"/>
                  </a:lnTo>
                  <a:lnTo>
                    <a:pt x="204" y="912"/>
                  </a:lnTo>
                  <a:lnTo>
                    <a:pt x="204" y="903"/>
                  </a:lnTo>
                  <a:lnTo>
                    <a:pt x="203" y="893"/>
                  </a:lnTo>
                  <a:lnTo>
                    <a:pt x="203" y="893"/>
                  </a:lnTo>
                  <a:lnTo>
                    <a:pt x="203" y="884"/>
                  </a:lnTo>
                  <a:lnTo>
                    <a:pt x="203" y="874"/>
                  </a:lnTo>
                  <a:lnTo>
                    <a:pt x="203" y="862"/>
                  </a:lnTo>
                  <a:lnTo>
                    <a:pt x="202" y="844"/>
                  </a:lnTo>
                  <a:lnTo>
                    <a:pt x="202" y="844"/>
                  </a:lnTo>
                  <a:lnTo>
                    <a:pt x="199" y="826"/>
                  </a:lnTo>
                  <a:lnTo>
                    <a:pt x="199" y="811"/>
                  </a:lnTo>
                  <a:lnTo>
                    <a:pt x="199" y="788"/>
                  </a:lnTo>
                  <a:lnTo>
                    <a:pt x="199" y="788"/>
                  </a:lnTo>
                  <a:lnTo>
                    <a:pt x="199" y="771"/>
                  </a:lnTo>
                  <a:lnTo>
                    <a:pt x="199" y="751"/>
                  </a:lnTo>
                  <a:lnTo>
                    <a:pt x="198" y="729"/>
                  </a:lnTo>
                  <a:lnTo>
                    <a:pt x="196" y="719"/>
                  </a:lnTo>
                  <a:lnTo>
                    <a:pt x="195" y="711"/>
                  </a:lnTo>
                  <a:lnTo>
                    <a:pt x="195" y="711"/>
                  </a:lnTo>
                  <a:lnTo>
                    <a:pt x="189" y="696"/>
                  </a:lnTo>
                  <a:lnTo>
                    <a:pt x="187" y="681"/>
                  </a:lnTo>
                  <a:lnTo>
                    <a:pt x="183" y="665"/>
                  </a:lnTo>
                  <a:lnTo>
                    <a:pt x="178" y="650"/>
                  </a:lnTo>
                  <a:lnTo>
                    <a:pt x="178" y="650"/>
                  </a:lnTo>
                  <a:lnTo>
                    <a:pt x="169" y="624"/>
                  </a:lnTo>
                  <a:lnTo>
                    <a:pt x="165" y="611"/>
                  </a:lnTo>
                  <a:lnTo>
                    <a:pt x="163" y="600"/>
                  </a:lnTo>
                  <a:lnTo>
                    <a:pt x="163" y="600"/>
                  </a:lnTo>
                  <a:lnTo>
                    <a:pt x="163" y="591"/>
                  </a:lnTo>
                  <a:lnTo>
                    <a:pt x="163" y="584"/>
                  </a:lnTo>
                  <a:lnTo>
                    <a:pt x="161" y="578"/>
                  </a:lnTo>
                  <a:lnTo>
                    <a:pt x="159" y="577"/>
                  </a:lnTo>
                  <a:lnTo>
                    <a:pt x="158" y="576"/>
                  </a:lnTo>
                  <a:lnTo>
                    <a:pt x="158" y="576"/>
                  </a:lnTo>
                  <a:lnTo>
                    <a:pt x="152" y="595"/>
                  </a:lnTo>
                  <a:lnTo>
                    <a:pt x="152" y="595"/>
                  </a:lnTo>
                  <a:lnTo>
                    <a:pt x="148" y="613"/>
                  </a:lnTo>
                  <a:lnTo>
                    <a:pt x="144" y="640"/>
                  </a:lnTo>
                  <a:lnTo>
                    <a:pt x="137" y="688"/>
                  </a:lnTo>
                  <a:lnTo>
                    <a:pt x="137" y="688"/>
                  </a:lnTo>
                  <a:lnTo>
                    <a:pt x="136" y="697"/>
                  </a:lnTo>
                  <a:lnTo>
                    <a:pt x="132" y="707"/>
                  </a:lnTo>
                  <a:lnTo>
                    <a:pt x="129" y="717"/>
                  </a:lnTo>
                  <a:lnTo>
                    <a:pt x="129" y="721"/>
                  </a:lnTo>
                  <a:lnTo>
                    <a:pt x="129" y="726"/>
                  </a:lnTo>
                  <a:lnTo>
                    <a:pt x="129" y="726"/>
                  </a:lnTo>
                  <a:lnTo>
                    <a:pt x="129" y="737"/>
                  </a:lnTo>
                  <a:lnTo>
                    <a:pt x="129" y="751"/>
                  </a:lnTo>
                  <a:lnTo>
                    <a:pt x="128" y="767"/>
                  </a:lnTo>
                  <a:lnTo>
                    <a:pt x="129" y="789"/>
                  </a:lnTo>
                  <a:lnTo>
                    <a:pt x="129" y="789"/>
                  </a:lnTo>
                  <a:lnTo>
                    <a:pt x="129" y="815"/>
                  </a:lnTo>
                  <a:lnTo>
                    <a:pt x="128" y="844"/>
                  </a:lnTo>
                  <a:lnTo>
                    <a:pt x="124" y="893"/>
                  </a:lnTo>
                  <a:lnTo>
                    <a:pt x="124" y="893"/>
                  </a:lnTo>
                  <a:lnTo>
                    <a:pt x="122" y="908"/>
                  </a:lnTo>
                  <a:lnTo>
                    <a:pt x="120" y="921"/>
                  </a:lnTo>
                  <a:lnTo>
                    <a:pt x="115" y="929"/>
                  </a:lnTo>
                  <a:lnTo>
                    <a:pt x="110" y="936"/>
                  </a:lnTo>
                  <a:lnTo>
                    <a:pt x="110" y="936"/>
                  </a:lnTo>
                  <a:lnTo>
                    <a:pt x="110" y="940"/>
                  </a:lnTo>
                  <a:lnTo>
                    <a:pt x="110" y="942"/>
                  </a:lnTo>
                  <a:lnTo>
                    <a:pt x="109" y="944"/>
                  </a:lnTo>
                  <a:lnTo>
                    <a:pt x="109" y="944"/>
                  </a:lnTo>
                  <a:lnTo>
                    <a:pt x="109" y="948"/>
                  </a:lnTo>
                  <a:lnTo>
                    <a:pt x="109" y="952"/>
                  </a:lnTo>
                  <a:lnTo>
                    <a:pt x="106" y="953"/>
                  </a:lnTo>
                  <a:lnTo>
                    <a:pt x="106" y="953"/>
                  </a:lnTo>
                  <a:lnTo>
                    <a:pt x="100" y="955"/>
                  </a:lnTo>
                  <a:lnTo>
                    <a:pt x="89" y="956"/>
                  </a:lnTo>
                  <a:lnTo>
                    <a:pt x="78" y="957"/>
                  </a:lnTo>
                  <a:lnTo>
                    <a:pt x="70" y="960"/>
                  </a:lnTo>
                  <a:lnTo>
                    <a:pt x="70" y="960"/>
                  </a:lnTo>
                  <a:lnTo>
                    <a:pt x="65" y="962"/>
                  </a:lnTo>
                  <a:lnTo>
                    <a:pt x="58" y="963"/>
                  </a:lnTo>
                  <a:lnTo>
                    <a:pt x="41" y="963"/>
                  </a:lnTo>
                  <a:lnTo>
                    <a:pt x="22" y="962"/>
                  </a:lnTo>
                  <a:lnTo>
                    <a:pt x="14" y="960"/>
                  </a:lnTo>
                  <a:lnTo>
                    <a:pt x="9" y="959"/>
                  </a:lnTo>
                  <a:lnTo>
                    <a:pt x="9" y="959"/>
                  </a:lnTo>
                  <a:lnTo>
                    <a:pt x="6" y="955"/>
                  </a:lnTo>
                  <a:lnTo>
                    <a:pt x="4" y="952"/>
                  </a:lnTo>
                  <a:lnTo>
                    <a:pt x="6" y="948"/>
                  </a:lnTo>
                  <a:lnTo>
                    <a:pt x="7" y="945"/>
                  </a:lnTo>
                  <a:lnTo>
                    <a:pt x="11" y="940"/>
                  </a:lnTo>
                  <a:lnTo>
                    <a:pt x="15" y="937"/>
                  </a:lnTo>
                  <a:lnTo>
                    <a:pt x="15" y="937"/>
                  </a:lnTo>
                  <a:lnTo>
                    <a:pt x="20" y="934"/>
                  </a:lnTo>
                  <a:lnTo>
                    <a:pt x="25" y="930"/>
                  </a:lnTo>
                  <a:lnTo>
                    <a:pt x="33" y="919"/>
                  </a:lnTo>
                  <a:lnTo>
                    <a:pt x="33" y="919"/>
                  </a:lnTo>
                  <a:lnTo>
                    <a:pt x="32" y="918"/>
                  </a:lnTo>
                  <a:lnTo>
                    <a:pt x="32" y="915"/>
                  </a:lnTo>
                  <a:lnTo>
                    <a:pt x="33" y="912"/>
                  </a:lnTo>
                  <a:lnTo>
                    <a:pt x="33" y="908"/>
                  </a:lnTo>
                  <a:lnTo>
                    <a:pt x="33" y="908"/>
                  </a:lnTo>
                  <a:lnTo>
                    <a:pt x="35" y="905"/>
                  </a:lnTo>
                  <a:lnTo>
                    <a:pt x="35" y="904"/>
                  </a:lnTo>
                  <a:lnTo>
                    <a:pt x="36" y="903"/>
                  </a:lnTo>
                  <a:lnTo>
                    <a:pt x="36" y="900"/>
                  </a:lnTo>
                  <a:lnTo>
                    <a:pt x="36" y="900"/>
                  </a:lnTo>
                  <a:lnTo>
                    <a:pt x="36" y="897"/>
                  </a:lnTo>
                  <a:lnTo>
                    <a:pt x="37" y="896"/>
                  </a:lnTo>
                  <a:lnTo>
                    <a:pt x="39" y="895"/>
                  </a:lnTo>
                  <a:lnTo>
                    <a:pt x="40" y="890"/>
                  </a:lnTo>
                  <a:lnTo>
                    <a:pt x="40" y="890"/>
                  </a:lnTo>
                  <a:lnTo>
                    <a:pt x="41" y="881"/>
                  </a:lnTo>
                  <a:lnTo>
                    <a:pt x="44" y="869"/>
                  </a:lnTo>
                  <a:lnTo>
                    <a:pt x="50" y="855"/>
                  </a:lnTo>
                  <a:lnTo>
                    <a:pt x="55" y="841"/>
                  </a:lnTo>
                  <a:lnTo>
                    <a:pt x="55" y="841"/>
                  </a:lnTo>
                  <a:lnTo>
                    <a:pt x="54" y="826"/>
                  </a:lnTo>
                  <a:lnTo>
                    <a:pt x="52" y="811"/>
                  </a:lnTo>
                  <a:lnTo>
                    <a:pt x="54" y="784"/>
                  </a:lnTo>
                  <a:lnTo>
                    <a:pt x="54" y="784"/>
                  </a:lnTo>
                  <a:lnTo>
                    <a:pt x="57" y="763"/>
                  </a:lnTo>
                  <a:lnTo>
                    <a:pt x="61" y="740"/>
                  </a:lnTo>
                  <a:lnTo>
                    <a:pt x="61" y="740"/>
                  </a:lnTo>
                  <a:lnTo>
                    <a:pt x="61" y="732"/>
                  </a:lnTo>
                  <a:lnTo>
                    <a:pt x="62" y="726"/>
                  </a:lnTo>
                  <a:lnTo>
                    <a:pt x="65" y="719"/>
                  </a:lnTo>
                  <a:lnTo>
                    <a:pt x="66" y="713"/>
                  </a:lnTo>
                  <a:lnTo>
                    <a:pt x="66" y="713"/>
                  </a:lnTo>
                  <a:lnTo>
                    <a:pt x="66" y="707"/>
                  </a:lnTo>
                  <a:lnTo>
                    <a:pt x="66" y="704"/>
                  </a:lnTo>
                  <a:lnTo>
                    <a:pt x="63" y="697"/>
                  </a:lnTo>
                  <a:lnTo>
                    <a:pt x="61" y="691"/>
                  </a:lnTo>
                  <a:lnTo>
                    <a:pt x="61" y="687"/>
                  </a:lnTo>
                  <a:lnTo>
                    <a:pt x="61" y="681"/>
                  </a:lnTo>
                  <a:lnTo>
                    <a:pt x="61" y="681"/>
                  </a:lnTo>
                  <a:lnTo>
                    <a:pt x="61" y="665"/>
                  </a:lnTo>
                  <a:lnTo>
                    <a:pt x="59" y="641"/>
                  </a:lnTo>
                  <a:lnTo>
                    <a:pt x="54" y="596"/>
                  </a:lnTo>
                  <a:lnTo>
                    <a:pt x="54" y="596"/>
                  </a:lnTo>
                  <a:lnTo>
                    <a:pt x="54" y="576"/>
                  </a:lnTo>
                  <a:lnTo>
                    <a:pt x="54" y="552"/>
                  </a:lnTo>
                  <a:lnTo>
                    <a:pt x="57" y="515"/>
                  </a:lnTo>
                  <a:lnTo>
                    <a:pt x="57" y="515"/>
                  </a:lnTo>
                  <a:lnTo>
                    <a:pt x="61" y="483"/>
                  </a:lnTo>
                  <a:lnTo>
                    <a:pt x="61" y="483"/>
                  </a:lnTo>
                  <a:lnTo>
                    <a:pt x="58" y="478"/>
                  </a:lnTo>
                  <a:lnTo>
                    <a:pt x="55" y="472"/>
                  </a:lnTo>
                  <a:lnTo>
                    <a:pt x="51" y="463"/>
                  </a:lnTo>
                  <a:lnTo>
                    <a:pt x="43" y="448"/>
                  </a:lnTo>
                  <a:lnTo>
                    <a:pt x="43" y="448"/>
                  </a:lnTo>
                  <a:lnTo>
                    <a:pt x="33" y="431"/>
                  </a:lnTo>
                  <a:lnTo>
                    <a:pt x="25" y="413"/>
                  </a:lnTo>
                  <a:lnTo>
                    <a:pt x="13" y="384"/>
                  </a:lnTo>
                  <a:lnTo>
                    <a:pt x="13" y="384"/>
                  </a:lnTo>
                  <a:lnTo>
                    <a:pt x="10" y="373"/>
                  </a:lnTo>
                  <a:lnTo>
                    <a:pt x="7" y="364"/>
                  </a:lnTo>
                  <a:lnTo>
                    <a:pt x="7" y="355"/>
                  </a:lnTo>
                  <a:lnTo>
                    <a:pt x="7" y="348"/>
                  </a:lnTo>
                  <a:lnTo>
                    <a:pt x="7" y="348"/>
                  </a:lnTo>
                  <a:lnTo>
                    <a:pt x="9" y="318"/>
                  </a:lnTo>
                  <a:lnTo>
                    <a:pt x="9" y="298"/>
                  </a:lnTo>
                  <a:lnTo>
                    <a:pt x="11" y="279"/>
                  </a:lnTo>
                  <a:lnTo>
                    <a:pt x="11" y="279"/>
                  </a:lnTo>
                  <a:lnTo>
                    <a:pt x="7" y="277"/>
                  </a:lnTo>
                  <a:lnTo>
                    <a:pt x="0" y="275"/>
                  </a:lnTo>
                  <a:lnTo>
                    <a:pt x="0" y="275"/>
                  </a:lnTo>
                  <a:lnTo>
                    <a:pt x="10" y="243"/>
                  </a:lnTo>
                  <a:lnTo>
                    <a:pt x="10" y="243"/>
                  </a:lnTo>
                  <a:lnTo>
                    <a:pt x="14" y="231"/>
                  </a:lnTo>
                  <a:lnTo>
                    <a:pt x="21" y="209"/>
                  </a:lnTo>
                  <a:lnTo>
                    <a:pt x="21" y="209"/>
                  </a:lnTo>
                  <a:lnTo>
                    <a:pt x="25" y="195"/>
                  </a:lnTo>
                  <a:lnTo>
                    <a:pt x="31" y="186"/>
                  </a:lnTo>
                  <a:lnTo>
                    <a:pt x="36" y="179"/>
                  </a:lnTo>
                  <a:lnTo>
                    <a:pt x="44" y="173"/>
                  </a:lnTo>
                  <a:lnTo>
                    <a:pt x="44" y="173"/>
                  </a:lnTo>
                  <a:lnTo>
                    <a:pt x="55" y="168"/>
                  </a:lnTo>
                  <a:lnTo>
                    <a:pt x="70" y="162"/>
                  </a:lnTo>
                  <a:lnTo>
                    <a:pt x="95" y="154"/>
                  </a:lnTo>
                  <a:lnTo>
                    <a:pt x="95" y="154"/>
                  </a:lnTo>
                  <a:lnTo>
                    <a:pt x="102" y="151"/>
                  </a:lnTo>
                  <a:lnTo>
                    <a:pt x="107" y="149"/>
                  </a:lnTo>
                  <a:lnTo>
                    <a:pt x="113" y="146"/>
                  </a:lnTo>
                  <a:lnTo>
                    <a:pt x="118" y="146"/>
                  </a:lnTo>
                  <a:lnTo>
                    <a:pt x="118" y="146"/>
                  </a:lnTo>
                  <a:lnTo>
                    <a:pt x="121" y="132"/>
                  </a:lnTo>
                  <a:lnTo>
                    <a:pt x="122" y="119"/>
                  </a:lnTo>
                  <a:lnTo>
                    <a:pt x="122" y="119"/>
                  </a:lnTo>
                  <a:lnTo>
                    <a:pt x="118" y="119"/>
                  </a:lnTo>
                  <a:lnTo>
                    <a:pt x="118" y="119"/>
                  </a:lnTo>
                  <a:lnTo>
                    <a:pt x="120" y="117"/>
                  </a:lnTo>
                  <a:lnTo>
                    <a:pt x="120" y="116"/>
                  </a:lnTo>
                  <a:lnTo>
                    <a:pt x="120" y="113"/>
                  </a:lnTo>
                  <a:lnTo>
                    <a:pt x="120" y="113"/>
                  </a:lnTo>
                  <a:lnTo>
                    <a:pt x="118" y="114"/>
                  </a:lnTo>
                  <a:lnTo>
                    <a:pt x="117" y="113"/>
                  </a:lnTo>
                  <a:lnTo>
                    <a:pt x="117" y="113"/>
                  </a:lnTo>
                  <a:lnTo>
                    <a:pt x="115" y="112"/>
                  </a:lnTo>
                  <a:lnTo>
                    <a:pt x="114" y="109"/>
                  </a:lnTo>
                  <a:lnTo>
                    <a:pt x="111" y="106"/>
                  </a:lnTo>
                  <a:lnTo>
                    <a:pt x="109" y="104"/>
                  </a:lnTo>
                  <a:lnTo>
                    <a:pt x="109" y="104"/>
                  </a:lnTo>
                  <a:lnTo>
                    <a:pt x="107" y="99"/>
                  </a:lnTo>
                  <a:lnTo>
                    <a:pt x="106" y="97"/>
                  </a:lnTo>
                  <a:lnTo>
                    <a:pt x="103" y="94"/>
                  </a:lnTo>
                  <a:lnTo>
                    <a:pt x="103" y="94"/>
                  </a:lnTo>
                  <a:lnTo>
                    <a:pt x="100" y="90"/>
                  </a:lnTo>
                  <a:lnTo>
                    <a:pt x="98" y="87"/>
                  </a:lnTo>
                  <a:lnTo>
                    <a:pt x="96" y="83"/>
                  </a:lnTo>
                  <a:lnTo>
                    <a:pt x="96" y="80"/>
                  </a:lnTo>
                  <a:lnTo>
                    <a:pt x="96" y="80"/>
                  </a:lnTo>
                  <a:lnTo>
                    <a:pt x="95" y="80"/>
                  </a:lnTo>
                  <a:lnTo>
                    <a:pt x="93" y="80"/>
                  </a:lnTo>
                  <a:lnTo>
                    <a:pt x="92" y="79"/>
                  </a:lnTo>
                  <a:lnTo>
                    <a:pt x="92" y="79"/>
                  </a:lnTo>
                  <a:lnTo>
                    <a:pt x="93" y="79"/>
                  </a:lnTo>
                  <a:lnTo>
                    <a:pt x="95" y="79"/>
                  </a:lnTo>
                  <a:lnTo>
                    <a:pt x="95" y="76"/>
                  </a:lnTo>
                  <a:lnTo>
                    <a:pt x="95" y="76"/>
                  </a:lnTo>
                  <a:lnTo>
                    <a:pt x="95" y="75"/>
                  </a:lnTo>
                  <a:lnTo>
                    <a:pt x="93" y="73"/>
                  </a:lnTo>
                  <a:lnTo>
                    <a:pt x="92" y="72"/>
                  </a:lnTo>
                  <a:lnTo>
                    <a:pt x="91" y="69"/>
                  </a:lnTo>
                  <a:lnTo>
                    <a:pt x="91" y="69"/>
                  </a:lnTo>
                  <a:lnTo>
                    <a:pt x="89" y="68"/>
                  </a:lnTo>
                  <a:lnTo>
                    <a:pt x="88" y="65"/>
                  </a:lnTo>
                  <a:lnTo>
                    <a:pt x="87" y="61"/>
                  </a:lnTo>
                  <a:lnTo>
                    <a:pt x="87" y="61"/>
                  </a:lnTo>
                  <a:lnTo>
                    <a:pt x="87" y="58"/>
                  </a:lnTo>
                  <a:lnTo>
                    <a:pt x="87" y="58"/>
                  </a:lnTo>
                  <a:lnTo>
                    <a:pt x="85" y="58"/>
                  </a:lnTo>
                  <a:lnTo>
                    <a:pt x="85" y="58"/>
                  </a:lnTo>
                  <a:lnTo>
                    <a:pt x="87" y="56"/>
                  </a:lnTo>
                  <a:lnTo>
                    <a:pt x="88" y="53"/>
                  </a:lnTo>
                  <a:lnTo>
                    <a:pt x="92" y="49"/>
                  </a:lnTo>
                  <a:lnTo>
                    <a:pt x="95" y="45"/>
                  </a:lnTo>
                  <a:lnTo>
                    <a:pt x="95" y="45"/>
                  </a:lnTo>
                  <a:lnTo>
                    <a:pt x="95" y="39"/>
                  </a:lnTo>
                  <a:lnTo>
                    <a:pt x="96" y="35"/>
                  </a:lnTo>
                  <a:lnTo>
                    <a:pt x="99" y="31"/>
                  </a:lnTo>
                  <a:lnTo>
                    <a:pt x="102" y="30"/>
                  </a:lnTo>
                  <a:lnTo>
                    <a:pt x="102" y="30"/>
                  </a:lnTo>
                  <a:lnTo>
                    <a:pt x="103" y="27"/>
                  </a:lnTo>
                  <a:lnTo>
                    <a:pt x="106" y="23"/>
                  </a:lnTo>
                  <a:lnTo>
                    <a:pt x="109" y="20"/>
                  </a:lnTo>
                  <a:lnTo>
                    <a:pt x="113" y="17"/>
                  </a:lnTo>
                  <a:lnTo>
                    <a:pt x="113" y="17"/>
                  </a:lnTo>
                  <a:lnTo>
                    <a:pt x="110" y="16"/>
                  </a:lnTo>
                  <a:lnTo>
                    <a:pt x="109" y="15"/>
                  </a:lnTo>
                  <a:lnTo>
                    <a:pt x="109" y="13"/>
                  </a:lnTo>
                  <a:lnTo>
                    <a:pt x="109" y="12"/>
                  </a:lnTo>
                  <a:lnTo>
                    <a:pt x="109" y="12"/>
                  </a:lnTo>
                  <a:lnTo>
                    <a:pt x="109" y="13"/>
                  </a:lnTo>
                  <a:lnTo>
                    <a:pt x="110" y="15"/>
                  </a:lnTo>
                  <a:lnTo>
                    <a:pt x="114" y="15"/>
                  </a:lnTo>
                  <a:lnTo>
                    <a:pt x="121" y="13"/>
                  </a:lnTo>
                  <a:lnTo>
                    <a:pt x="121" y="13"/>
                  </a:lnTo>
                  <a:lnTo>
                    <a:pt x="122" y="12"/>
                  </a:lnTo>
                  <a:lnTo>
                    <a:pt x="124" y="9"/>
                  </a:lnTo>
                  <a:lnTo>
                    <a:pt x="124" y="8"/>
                  </a:lnTo>
                  <a:lnTo>
                    <a:pt x="126" y="5"/>
                  </a:lnTo>
                  <a:lnTo>
                    <a:pt x="126" y="5"/>
                  </a:lnTo>
                  <a:lnTo>
                    <a:pt x="128" y="5"/>
                  </a:lnTo>
                  <a:lnTo>
                    <a:pt x="130" y="5"/>
                  </a:lnTo>
                  <a:lnTo>
                    <a:pt x="135" y="5"/>
                  </a:lnTo>
                  <a:lnTo>
                    <a:pt x="135" y="5"/>
                  </a:lnTo>
                  <a:lnTo>
                    <a:pt x="136" y="5"/>
                  </a:lnTo>
                  <a:lnTo>
                    <a:pt x="137" y="4"/>
                  </a:lnTo>
                  <a:lnTo>
                    <a:pt x="136" y="2"/>
                  </a:lnTo>
                  <a:lnTo>
                    <a:pt x="135" y="2"/>
                  </a:lnTo>
                  <a:lnTo>
                    <a:pt x="135" y="2"/>
                  </a:lnTo>
                  <a:lnTo>
                    <a:pt x="139" y="1"/>
                  </a:lnTo>
                  <a:lnTo>
                    <a:pt x="143" y="1"/>
                  </a:lnTo>
                  <a:lnTo>
                    <a:pt x="147" y="2"/>
                  </a:lnTo>
                  <a:lnTo>
                    <a:pt x="147" y="2"/>
                  </a:lnTo>
                  <a:lnTo>
                    <a:pt x="151" y="2"/>
                  </a:lnTo>
                  <a:lnTo>
                    <a:pt x="155" y="1"/>
                  </a:lnTo>
                  <a:lnTo>
                    <a:pt x="159" y="0"/>
                  </a:lnTo>
                  <a:lnTo>
                    <a:pt x="161" y="0"/>
                  </a:lnTo>
                  <a:lnTo>
                    <a:pt x="162" y="1"/>
                  </a:lnTo>
                  <a:lnTo>
                    <a:pt x="162" y="1"/>
                  </a:lnTo>
                  <a:lnTo>
                    <a:pt x="166" y="1"/>
                  </a:lnTo>
                  <a:lnTo>
                    <a:pt x="169" y="2"/>
                  </a:lnTo>
                  <a:lnTo>
                    <a:pt x="172" y="4"/>
                  </a:lnTo>
                  <a:lnTo>
                    <a:pt x="174" y="5"/>
                  </a:lnTo>
                  <a:lnTo>
                    <a:pt x="174" y="5"/>
                  </a:lnTo>
                  <a:lnTo>
                    <a:pt x="177" y="5"/>
                  </a:lnTo>
                  <a:lnTo>
                    <a:pt x="180" y="5"/>
                  </a:lnTo>
                  <a:lnTo>
                    <a:pt x="185" y="9"/>
                  </a:lnTo>
                  <a:lnTo>
                    <a:pt x="185" y="9"/>
                  </a:lnTo>
                  <a:lnTo>
                    <a:pt x="188" y="10"/>
                  </a:lnTo>
                  <a:lnTo>
                    <a:pt x="188" y="9"/>
                  </a:lnTo>
                  <a:lnTo>
                    <a:pt x="185" y="5"/>
                  </a:lnTo>
                  <a:lnTo>
                    <a:pt x="185" y="5"/>
                  </a:lnTo>
                  <a:lnTo>
                    <a:pt x="188" y="5"/>
                  </a:lnTo>
                  <a:lnTo>
                    <a:pt x="191" y="6"/>
                  </a:lnTo>
                  <a:lnTo>
                    <a:pt x="193" y="8"/>
                  </a:lnTo>
                  <a:lnTo>
                    <a:pt x="193" y="8"/>
                  </a:lnTo>
                  <a:lnTo>
                    <a:pt x="193" y="6"/>
                  </a:lnTo>
                  <a:lnTo>
                    <a:pt x="195" y="5"/>
                  </a:lnTo>
                  <a:lnTo>
                    <a:pt x="195" y="5"/>
                  </a:lnTo>
                  <a:lnTo>
                    <a:pt x="196" y="8"/>
                  </a:lnTo>
                  <a:lnTo>
                    <a:pt x="199" y="12"/>
                  </a:lnTo>
                  <a:lnTo>
                    <a:pt x="202" y="17"/>
                  </a:lnTo>
                  <a:lnTo>
                    <a:pt x="202" y="19"/>
                  </a:lnTo>
                  <a:lnTo>
                    <a:pt x="202" y="20"/>
                  </a:lnTo>
                  <a:lnTo>
                    <a:pt x="202" y="20"/>
                  </a:lnTo>
                  <a:lnTo>
                    <a:pt x="203" y="23"/>
                  </a:lnTo>
                  <a:lnTo>
                    <a:pt x="203" y="27"/>
                  </a:lnTo>
                  <a:lnTo>
                    <a:pt x="202" y="31"/>
                  </a:lnTo>
                  <a:lnTo>
                    <a:pt x="202" y="31"/>
                  </a:lnTo>
                  <a:lnTo>
                    <a:pt x="204" y="36"/>
                  </a:lnTo>
                  <a:lnTo>
                    <a:pt x="210" y="46"/>
                  </a:lnTo>
                  <a:lnTo>
                    <a:pt x="214" y="56"/>
                  </a:lnTo>
                  <a:lnTo>
                    <a:pt x="217" y="62"/>
                  </a:lnTo>
                  <a:lnTo>
                    <a:pt x="217" y="62"/>
                  </a:lnTo>
                  <a:lnTo>
                    <a:pt x="221" y="64"/>
                  </a:lnTo>
                  <a:lnTo>
                    <a:pt x="221" y="64"/>
                  </a:lnTo>
                  <a:lnTo>
                    <a:pt x="222" y="75"/>
                  </a:lnTo>
                  <a:lnTo>
                    <a:pt x="221" y="80"/>
                  </a:lnTo>
                  <a:lnTo>
                    <a:pt x="219" y="84"/>
                  </a:lnTo>
                  <a:lnTo>
                    <a:pt x="219" y="84"/>
                  </a:lnTo>
                  <a:lnTo>
                    <a:pt x="222" y="90"/>
                  </a:lnTo>
                  <a:lnTo>
                    <a:pt x="224" y="93"/>
                  </a:lnTo>
                  <a:lnTo>
                    <a:pt x="224" y="95"/>
                  </a:lnTo>
                  <a:lnTo>
                    <a:pt x="224" y="95"/>
                  </a:lnTo>
                  <a:lnTo>
                    <a:pt x="222" y="98"/>
                  </a:lnTo>
                  <a:lnTo>
                    <a:pt x="219" y="99"/>
                  </a:lnTo>
                  <a:lnTo>
                    <a:pt x="214" y="102"/>
                  </a:lnTo>
                  <a:lnTo>
                    <a:pt x="214" y="102"/>
                  </a:lnTo>
                  <a:lnTo>
                    <a:pt x="213" y="110"/>
                  </a:lnTo>
                  <a:lnTo>
                    <a:pt x="213" y="114"/>
                  </a:lnTo>
                  <a:lnTo>
                    <a:pt x="210" y="116"/>
                  </a:lnTo>
                  <a:lnTo>
                    <a:pt x="210" y="116"/>
                  </a:lnTo>
                  <a:lnTo>
                    <a:pt x="211" y="119"/>
                  </a:lnTo>
                  <a:lnTo>
                    <a:pt x="211" y="120"/>
                  </a:lnTo>
                  <a:lnTo>
                    <a:pt x="210" y="124"/>
                  </a:lnTo>
                  <a:lnTo>
                    <a:pt x="210" y="124"/>
                  </a:lnTo>
                  <a:lnTo>
                    <a:pt x="211" y="130"/>
                  </a:lnTo>
                  <a:lnTo>
                    <a:pt x="211" y="134"/>
                  </a:lnTo>
                  <a:lnTo>
                    <a:pt x="211" y="138"/>
                  </a:lnTo>
                  <a:lnTo>
                    <a:pt x="211" y="138"/>
                  </a:lnTo>
                  <a:lnTo>
                    <a:pt x="210" y="140"/>
                  </a:lnTo>
                  <a:lnTo>
                    <a:pt x="207" y="142"/>
                  </a:lnTo>
                  <a:lnTo>
                    <a:pt x="202" y="143"/>
                  </a:lnTo>
                  <a:lnTo>
                    <a:pt x="185" y="146"/>
                  </a:lnTo>
                  <a:lnTo>
                    <a:pt x="185" y="146"/>
                  </a:lnTo>
                  <a:lnTo>
                    <a:pt x="198" y="153"/>
                  </a:lnTo>
                  <a:lnTo>
                    <a:pt x="209" y="157"/>
                  </a:lnTo>
                  <a:lnTo>
                    <a:pt x="221" y="161"/>
                  </a:lnTo>
                  <a:lnTo>
                    <a:pt x="221" y="161"/>
                  </a:lnTo>
                  <a:lnTo>
                    <a:pt x="230" y="162"/>
                  </a:lnTo>
                  <a:lnTo>
                    <a:pt x="240" y="165"/>
                  </a:lnTo>
                  <a:lnTo>
                    <a:pt x="250" y="169"/>
                  </a:lnTo>
                  <a:lnTo>
                    <a:pt x="258" y="173"/>
                  </a:lnTo>
                  <a:lnTo>
                    <a:pt x="258" y="173"/>
                  </a:lnTo>
                  <a:lnTo>
                    <a:pt x="265" y="187"/>
                  </a:lnTo>
                  <a:lnTo>
                    <a:pt x="276" y="209"/>
                  </a:lnTo>
                  <a:lnTo>
                    <a:pt x="287" y="236"/>
                  </a:lnTo>
                  <a:lnTo>
                    <a:pt x="296" y="262"/>
                  </a:lnTo>
                  <a:lnTo>
                    <a:pt x="296" y="262"/>
                  </a:lnTo>
                  <a:lnTo>
                    <a:pt x="293" y="266"/>
                  </a:lnTo>
                  <a:lnTo>
                    <a:pt x="289" y="270"/>
                  </a:lnTo>
                  <a:lnTo>
                    <a:pt x="284" y="272"/>
                  </a:lnTo>
                  <a:lnTo>
                    <a:pt x="284" y="272"/>
                  </a:lnTo>
                  <a:lnTo>
                    <a:pt x="289" y="339"/>
                  </a:lnTo>
                  <a:lnTo>
                    <a:pt x="289" y="339"/>
                  </a:lnTo>
                  <a:lnTo>
                    <a:pt x="291" y="357"/>
                  </a:lnTo>
                  <a:lnTo>
                    <a:pt x="289" y="380"/>
                  </a:lnTo>
                  <a:lnTo>
                    <a:pt x="289" y="380"/>
                  </a:lnTo>
                  <a:lnTo>
                    <a:pt x="288" y="398"/>
                  </a:lnTo>
                  <a:lnTo>
                    <a:pt x="282" y="418"/>
                  </a:lnTo>
                  <a:lnTo>
                    <a:pt x="277" y="439"/>
                  </a:lnTo>
                  <a:lnTo>
                    <a:pt x="274" y="455"/>
                  </a:lnTo>
                  <a:lnTo>
                    <a:pt x="274" y="455"/>
                  </a:lnTo>
                  <a:lnTo>
                    <a:pt x="276" y="458"/>
                  </a:lnTo>
                  <a:lnTo>
                    <a:pt x="276" y="463"/>
                  </a:lnTo>
                  <a:lnTo>
                    <a:pt x="276" y="468"/>
                  </a:lnTo>
                  <a:lnTo>
                    <a:pt x="274" y="469"/>
                  </a:lnTo>
                  <a:lnTo>
                    <a:pt x="273" y="469"/>
                  </a:lnTo>
                  <a:lnTo>
                    <a:pt x="273" y="469"/>
                  </a:lnTo>
                  <a:lnTo>
                    <a:pt x="272" y="473"/>
                  </a:lnTo>
                  <a:lnTo>
                    <a:pt x="267" y="483"/>
                  </a:lnTo>
                  <a:lnTo>
                    <a:pt x="267" y="483"/>
                  </a:lnTo>
                  <a:lnTo>
                    <a:pt x="266" y="488"/>
                  </a:lnTo>
                  <a:lnTo>
                    <a:pt x="265" y="494"/>
                  </a:lnTo>
                  <a:lnTo>
                    <a:pt x="265" y="499"/>
                  </a:lnTo>
                  <a:lnTo>
                    <a:pt x="263" y="505"/>
                  </a:lnTo>
                  <a:lnTo>
                    <a:pt x="263" y="505"/>
                  </a:lnTo>
                  <a:lnTo>
                    <a:pt x="265" y="521"/>
                  </a:lnTo>
                  <a:lnTo>
                    <a:pt x="269" y="547"/>
                  </a:lnTo>
                  <a:lnTo>
                    <a:pt x="272" y="576"/>
                  </a:lnTo>
                  <a:lnTo>
                    <a:pt x="273" y="588"/>
                  </a:lnTo>
                  <a:lnTo>
                    <a:pt x="272" y="600"/>
                  </a:lnTo>
                  <a:lnTo>
                    <a:pt x="272" y="600"/>
                  </a:lnTo>
                  <a:lnTo>
                    <a:pt x="269" y="641"/>
                  </a:lnTo>
                  <a:lnTo>
                    <a:pt x="265" y="676"/>
                  </a:lnTo>
                  <a:lnTo>
                    <a:pt x="265" y="676"/>
                  </a:lnTo>
                  <a:lnTo>
                    <a:pt x="266" y="678"/>
                  </a:lnTo>
                  <a:lnTo>
                    <a:pt x="266" y="682"/>
                  </a:lnTo>
                  <a:lnTo>
                    <a:pt x="266" y="691"/>
                  </a:lnTo>
                  <a:lnTo>
                    <a:pt x="263" y="699"/>
                  </a:lnTo>
                  <a:lnTo>
                    <a:pt x="262" y="707"/>
                  </a:lnTo>
                  <a:lnTo>
                    <a:pt x="262" y="707"/>
                  </a:lnTo>
                  <a:lnTo>
                    <a:pt x="263" y="713"/>
                  </a:lnTo>
                  <a:lnTo>
                    <a:pt x="265" y="717"/>
                  </a:lnTo>
                  <a:lnTo>
                    <a:pt x="267" y="722"/>
                  </a:lnTo>
                  <a:lnTo>
                    <a:pt x="267" y="729"/>
                  </a:lnTo>
                  <a:lnTo>
                    <a:pt x="267" y="729"/>
                  </a:lnTo>
                  <a:lnTo>
                    <a:pt x="267" y="737"/>
                  </a:lnTo>
                  <a:lnTo>
                    <a:pt x="270" y="743"/>
                  </a:lnTo>
                  <a:lnTo>
                    <a:pt x="272" y="751"/>
                  </a:lnTo>
                  <a:lnTo>
                    <a:pt x="272" y="762"/>
                  </a:lnTo>
                  <a:lnTo>
                    <a:pt x="272" y="762"/>
                  </a:lnTo>
                  <a:lnTo>
                    <a:pt x="273" y="797"/>
                  </a:lnTo>
                  <a:lnTo>
                    <a:pt x="276" y="832"/>
                  </a:lnTo>
                  <a:lnTo>
                    <a:pt x="276" y="832"/>
                  </a:lnTo>
                  <a:lnTo>
                    <a:pt x="277" y="841"/>
                  </a:lnTo>
                  <a:lnTo>
                    <a:pt x="276" y="848"/>
                  </a:lnTo>
                  <a:lnTo>
                    <a:pt x="276" y="853"/>
                  </a:lnTo>
                  <a:lnTo>
                    <a:pt x="276" y="864"/>
                  </a:lnTo>
                  <a:lnTo>
                    <a:pt x="276" y="864"/>
                  </a:lnTo>
                  <a:lnTo>
                    <a:pt x="278" y="889"/>
                  </a:lnTo>
                  <a:lnTo>
                    <a:pt x="280" y="897"/>
                  </a:lnTo>
                  <a:lnTo>
                    <a:pt x="281" y="901"/>
                  </a:lnTo>
                  <a:lnTo>
                    <a:pt x="284" y="904"/>
                  </a:lnTo>
                  <a:lnTo>
                    <a:pt x="284" y="904"/>
                  </a:lnTo>
                  <a:lnTo>
                    <a:pt x="287" y="907"/>
                  </a:lnTo>
                  <a:lnTo>
                    <a:pt x="289" y="910"/>
                  </a:lnTo>
                  <a:lnTo>
                    <a:pt x="289" y="912"/>
                  </a:lnTo>
                  <a:lnTo>
                    <a:pt x="288" y="915"/>
                  </a:lnTo>
                  <a:lnTo>
                    <a:pt x="288" y="915"/>
                  </a:lnTo>
                  <a:lnTo>
                    <a:pt x="287" y="918"/>
                  </a:lnTo>
                  <a:lnTo>
                    <a:pt x="287" y="922"/>
                  </a:lnTo>
                  <a:lnTo>
                    <a:pt x="287" y="925"/>
                  </a:lnTo>
                  <a:lnTo>
                    <a:pt x="285" y="926"/>
                  </a:lnTo>
                  <a:lnTo>
                    <a:pt x="284" y="927"/>
                  </a:lnTo>
                  <a:lnTo>
                    <a:pt x="284" y="927"/>
                  </a:lnTo>
                  <a:lnTo>
                    <a:pt x="291" y="937"/>
                  </a:lnTo>
                  <a:lnTo>
                    <a:pt x="302" y="949"/>
                  </a:lnTo>
                  <a:lnTo>
                    <a:pt x="302" y="949"/>
                  </a:lnTo>
                  <a:lnTo>
                    <a:pt x="303" y="953"/>
                  </a:lnTo>
                  <a:lnTo>
                    <a:pt x="303" y="957"/>
                  </a:lnTo>
                  <a:lnTo>
                    <a:pt x="300" y="962"/>
                  </a:lnTo>
                  <a:lnTo>
                    <a:pt x="295" y="963"/>
                  </a:lnTo>
                  <a:lnTo>
                    <a:pt x="295" y="963"/>
                  </a:lnTo>
                  <a:lnTo>
                    <a:pt x="284" y="964"/>
                  </a:lnTo>
                  <a:lnTo>
                    <a:pt x="266" y="964"/>
                  </a:lnTo>
                  <a:lnTo>
                    <a:pt x="247" y="963"/>
                  </a:lnTo>
                  <a:lnTo>
                    <a:pt x="240" y="962"/>
                  </a:lnTo>
                  <a:lnTo>
                    <a:pt x="236" y="959"/>
                  </a:lnTo>
                  <a:lnTo>
                    <a:pt x="236" y="959"/>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99" name="Freeform 85"/>
            <p:cNvSpPr>
              <a:spLocks noEditPoints="1"/>
            </p:cNvSpPr>
            <p:nvPr/>
          </p:nvSpPr>
          <p:spPr bwMode="auto">
            <a:xfrm>
              <a:off x="7671115" y="1714167"/>
              <a:ext cx="209087" cy="689267"/>
            </a:xfrm>
            <a:custGeom>
              <a:avLst/>
              <a:gdLst/>
              <a:ahLst/>
              <a:cxnLst>
                <a:cxn ang="0">
                  <a:pos x="159" y="1"/>
                </a:cxn>
                <a:cxn ang="0">
                  <a:pos x="182" y="1"/>
                </a:cxn>
                <a:cxn ang="0">
                  <a:pos x="210" y="26"/>
                </a:cxn>
                <a:cxn ang="0">
                  <a:pos x="223" y="74"/>
                </a:cxn>
                <a:cxn ang="0">
                  <a:pos x="233" y="105"/>
                </a:cxn>
                <a:cxn ang="0">
                  <a:pos x="233" y="131"/>
                </a:cxn>
                <a:cxn ang="0">
                  <a:pos x="219" y="142"/>
                </a:cxn>
                <a:cxn ang="0">
                  <a:pos x="219" y="129"/>
                </a:cxn>
                <a:cxn ang="0">
                  <a:pos x="217" y="129"/>
                </a:cxn>
                <a:cxn ang="0">
                  <a:pos x="223" y="145"/>
                </a:cxn>
                <a:cxn ang="0">
                  <a:pos x="262" y="159"/>
                </a:cxn>
                <a:cxn ang="0">
                  <a:pos x="284" y="185"/>
                </a:cxn>
                <a:cxn ang="0">
                  <a:pos x="292" y="227"/>
                </a:cxn>
                <a:cxn ang="0">
                  <a:pos x="288" y="290"/>
                </a:cxn>
                <a:cxn ang="0">
                  <a:pos x="273" y="376"/>
                </a:cxn>
                <a:cxn ang="0">
                  <a:pos x="278" y="439"/>
                </a:cxn>
                <a:cxn ang="0">
                  <a:pos x="269" y="601"/>
                </a:cxn>
                <a:cxn ang="0">
                  <a:pos x="271" y="731"/>
                </a:cxn>
                <a:cxn ang="0">
                  <a:pos x="274" y="903"/>
                </a:cxn>
                <a:cxn ang="0">
                  <a:pos x="277" y="929"/>
                </a:cxn>
                <a:cxn ang="0">
                  <a:pos x="260" y="947"/>
                </a:cxn>
                <a:cxn ang="0">
                  <a:pos x="229" y="947"/>
                </a:cxn>
                <a:cxn ang="0">
                  <a:pos x="215" y="921"/>
                </a:cxn>
                <a:cxn ang="0">
                  <a:pos x="203" y="902"/>
                </a:cxn>
                <a:cxn ang="0">
                  <a:pos x="197" y="824"/>
                </a:cxn>
                <a:cxn ang="0">
                  <a:pos x="204" y="699"/>
                </a:cxn>
                <a:cxn ang="0">
                  <a:pos x="195" y="595"/>
                </a:cxn>
                <a:cxn ang="0">
                  <a:pos x="171" y="569"/>
                </a:cxn>
                <a:cxn ang="0">
                  <a:pos x="154" y="677"/>
                </a:cxn>
                <a:cxn ang="0">
                  <a:pos x="147" y="855"/>
                </a:cxn>
                <a:cxn ang="0">
                  <a:pos x="115" y="936"/>
                </a:cxn>
                <a:cxn ang="0">
                  <a:pos x="77" y="947"/>
                </a:cxn>
                <a:cxn ang="0">
                  <a:pos x="41" y="957"/>
                </a:cxn>
                <a:cxn ang="0">
                  <a:pos x="0" y="943"/>
                </a:cxn>
                <a:cxn ang="0">
                  <a:pos x="6" y="931"/>
                </a:cxn>
                <a:cxn ang="0">
                  <a:pos x="48" y="902"/>
                </a:cxn>
                <a:cxn ang="0">
                  <a:pos x="47" y="876"/>
                </a:cxn>
                <a:cxn ang="0">
                  <a:pos x="69" y="829"/>
                </a:cxn>
                <a:cxn ang="0">
                  <a:pos x="81" y="739"/>
                </a:cxn>
                <a:cxn ang="0">
                  <a:pos x="87" y="727"/>
                </a:cxn>
                <a:cxn ang="0">
                  <a:pos x="87" y="714"/>
                </a:cxn>
                <a:cxn ang="0">
                  <a:pos x="87" y="693"/>
                </a:cxn>
                <a:cxn ang="0">
                  <a:pos x="89" y="567"/>
                </a:cxn>
                <a:cxn ang="0">
                  <a:pos x="95" y="420"/>
                </a:cxn>
                <a:cxn ang="0">
                  <a:pos x="106" y="357"/>
                </a:cxn>
                <a:cxn ang="0">
                  <a:pos x="78" y="276"/>
                </a:cxn>
                <a:cxn ang="0">
                  <a:pos x="73" y="244"/>
                </a:cxn>
                <a:cxn ang="0">
                  <a:pos x="77" y="183"/>
                </a:cxn>
                <a:cxn ang="0">
                  <a:pos x="102" y="163"/>
                </a:cxn>
                <a:cxn ang="0">
                  <a:pos x="145" y="133"/>
                </a:cxn>
                <a:cxn ang="0">
                  <a:pos x="129" y="136"/>
                </a:cxn>
                <a:cxn ang="0">
                  <a:pos x="115" y="136"/>
                </a:cxn>
                <a:cxn ang="0">
                  <a:pos x="96" y="136"/>
                </a:cxn>
                <a:cxn ang="0">
                  <a:pos x="117" y="116"/>
                </a:cxn>
                <a:cxn ang="0">
                  <a:pos x="110" y="125"/>
                </a:cxn>
                <a:cxn ang="0">
                  <a:pos x="97" y="125"/>
                </a:cxn>
                <a:cxn ang="0">
                  <a:pos x="108" y="116"/>
                </a:cxn>
                <a:cxn ang="0">
                  <a:pos x="113" y="71"/>
                </a:cxn>
                <a:cxn ang="0">
                  <a:pos x="126" y="26"/>
                </a:cxn>
                <a:cxn ang="0">
                  <a:pos x="251" y="293"/>
                </a:cxn>
                <a:cxn ang="0">
                  <a:pos x="255" y="320"/>
                </a:cxn>
                <a:cxn ang="0">
                  <a:pos x="251" y="293"/>
                </a:cxn>
              </a:cxnLst>
              <a:rect l="0" t="0" r="r" b="b"/>
              <a:pathLst>
                <a:path w="292" h="957">
                  <a:moveTo>
                    <a:pt x="139" y="11"/>
                  </a:moveTo>
                  <a:lnTo>
                    <a:pt x="139" y="11"/>
                  </a:lnTo>
                  <a:lnTo>
                    <a:pt x="147" y="6"/>
                  </a:lnTo>
                  <a:lnTo>
                    <a:pt x="154" y="3"/>
                  </a:lnTo>
                  <a:lnTo>
                    <a:pt x="159" y="1"/>
                  </a:lnTo>
                  <a:lnTo>
                    <a:pt x="162" y="1"/>
                  </a:lnTo>
                  <a:lnTo>
                    <a:pt x="162" y="1"/>
                  </a:lnTo>
                  <a:lnTo>
                    <a:pt x="170" y="0"/>
                  </a:lnTo>
                  <a:lnTo>
                    <a:pt x="176" y="0"/>
                  </a:lnTo>
                  <a:lnTo>
                    <a:pt x="182" y="1"/>
                  </a:lnTo>
                  <a:lnTo>
                    <a:pt x="182" y="1"/>
                  </a:lnTo>
                  <a:lnTo>
                    <a:pt x="189" y="6"/>
                  </a:lnTo>
                  <a:lnTo>
                    <a:pt x="197" y="12"/>
                  </a:lnTo>
                  <a:lnTo>
                    <a:pt x="206" y="21"/>
                  </a:lnTo>
                  <a:lnTo>
                    <a:pt x="210" y="26"/>
                  </a:lnTo>
                  <a:lnTo>
                    <a:pt x="211" y="30"/>
                  </a:lnTo>
                  <a:lnTo>
                    <a:pt x="211" y="30"/>
                  </a:lnTo>
                  <a:lnTo>
                    <a:pt x="217" y="53"/>
                  </a:lnTo>
                  <a:lnTo>
                    <a:pt x="219" y="66"/>
                  </a:lnTo>
                  <a:lnTo>
                    <a:pt x="223" y="74"/>
                  </a:lnTo>
                  <a:lnTo>
                    <a:pt x="223" y="74"/>
                  </a:lnTo>
                  <a:lnTo>
                    <a:pt x="230" y="90"/>
                  </a:lnTo>
                  <a:lnTo>
                    <a:pt x="232" y="99"/>
                  </a:lnTo>
                  <a:lnTo>
                    <a:pt x="233" y="105"/>
                  </a:lnTo>
                  <a:lnTo>
                    <a:pt x="233" y="105"/>
                  </a:lnTo>
                  <a:lnTo>
                    <a:pt x="233" y="112"/>
                  </a:lnTo>
                  <a:lnTo>
                    <a:pt x="234" y="118"/>
                  </a:lnTo>
                  <a:lnTo>
                    <a:pt x="236" y="125"/>
                  </a:lnTo>
                  <a:lnTo>
                    <a:pt x="234" y="129"/>
                  </a:lnTo>
                  <a:lnTo>
                    <a:pt x="233" y="131"/>
                  </a:lnTo>
                  <a:lnTo>
                    <a:pt x="233" y="131"/>
                  </a:lnTo>
                  <a:lnTo>
                    <a:pt x="229" y="137"/>
                  </a:lnTo>
                  <a:lnTo>
                    <a:pt x="225" y="140"/>
                  </a:lnTo>
                  <a:lnTo>
                    <a:pt x="219" y="142"/>
                  </a:lnTo>
                  <a:lnTo>
                    <a:pt x="219" y="142"/>
                  </a:lnTo>
                  <a:lnTo>
                    <a:pt x="221" y="140"/>
                  </a:lnTo>
                  <a:lnTo>
                    <a:pt x="222" y="136"/>
                  </a:lnTo>
                  <a:lnTo>
                    <a:pt x="221" y="131"/>
                  </a:lnTo>
                  <a:lnTo>
                    <a:pt x="221" y="131"/>
                  </a:lnTo>
                  <a:lnTo>
                    <a:pt x="219" y="129"/>
                  </a:lnTo>
                  <a:lnTo>
                    <a:pt x="217" y="126"/>
                  </a:lnTo>
                  <a:lnTo>
                    <a:pt x="214" y="125"/>
                  </a:lnTo>
                  <a:lnTo>
                    <a:pt x="214" y="125"/>
                  </a:lnTo>
                  <a:lnTo>
                    <a:pt x="215" y="126"/>
                  </a:lnTo>
                  <a:lnTo>
                    <a:pt x="217" y="129"/>
                  </a:lnTo>
                  <a:lnTo>
                    <a:pt x="218" y="131"/>
                  </a:lnTo>
                  <a:lnTo>
                    <a:pt x="218" y="131"/>
                  </a:lnTo>
                  <a:lnTo>
                    <a:pt x="218" y="141"/>
                  </a:lnTo>
                  <a:lnTo>
                    <a:pt x="218" y="141"/>
                  </a:lnTo>
                  <a:lnTo>
                    <a:pt x="223" y="145"/>
                  </a:lnTo>
                  <a:lnTo>
                    <a:pt x="229" y="148"/>
                  </a:lnTo>
                  <a:lnTo>
                    <a:pt x="236" y="151"/>
                  </a:lnTo>
                  <a:lnTo>
                    <a:pt x="236" y="151"/>
                  </a:lnTo>
                  <a:lnTo>
                    <a:pt x="254" y="155"/>
                  </a:lnTo>
                  <a:lnTo>
                    <a:pt x="262" y="159"/>
                  </a:lnTo>
                  <a:lnTo>
                    <a:pt x="270" y="164"/>
                  </a:lnTo>
                  <a:lnTo>
                    <a:pt x="270" y="164"/>
                  </a:lnTo>
                  <a:lnTo>
                    <a:pt x="274" y="167"/>
                  </a:lnTo>
                  <a:lnTo>
                    <a:pt x="277" y="172"/>
                  </a:lnTo>
                  <a:lnTo>
                    <a:pt x="284" y="185"/>
                  </a:lnTo>
                  <a:lnTo>
                    <a:pt x="288" y="198"/>
                  </a:lnTo>
                  <a:lnTo>
                    <a:pt x="291" y="209"/>
                  </a:lnTo>
                  <a:lnTo>
                    <a:pt x="291" y="209"/>
                  </a:lnTo>
                  <a:lnTo>
                    <a:pt x="292" y="218"/>
                  </a:lnTo>
                  <a:lnTo>
                    <a:pt x="292" y="227"/>
                  </a:lnTo>
                  <a:lnTo>
                    <a:pt x="292" y="227"/>
                  </a:lnTo>
                  <a:lnTo>
                    <a:pt x="288" y="229"/>
                  </a:lnTo>
                  <a:lnTo>
                    <a:pt x="288" y="246"/>
                  </a:lnTo>
                  <a:lnTo>
                    <a:pt x="288" y="246"/>
                  </a:lnTo>
                  <a:lnTo>
                    <a:pt x="288" y="290"/>
                  </a:lnTo>
                  <a:lnTo>
                    <a:pt x="286" y="327"/>
                  </a:lnTo>
                  <a:lnTo>
                    <a:pt x="286" y="327"/>
                  </a:lnTo>
                  <a:lnTo>
                    <a:pt x="282" y="348"/>
                  </a:lnTo>
                  <a:lnTo>
                    <a:pt x="273" y="376"/>
                  </a:lnTo>
                  <a:lnTo>
                    <a:pt x="273" y="376"/>
                  </a:lnTo>
                  <a:lnTo>
                    <a:pt x="270" y="387"/>
                  </a:lnTo>
                  <a:lnTo>
                    <a:pt x="270" y="389"/>
                  </a:lnTo>
                  <a:lnTo>
                    <a:pt x="270" y="389"/>
                  </a:lnTo>
                  <a:lnTo>
                    <a:pt x="275" y="415"/>
                  </a:lnTo>
                  <a:lnTo>
                    <a:pt x="278" y="439"/>
                  </a:lnTo>
                  <a:lnTo>
                    <a:pt x="281" y="464"/>
                  </a:lnTo>
                  <a:lnTo>
                    <a:pt x="281" y="464"/>
                  </a:lnTo>
                  <a:lnTo>
                    <a:pt x="278" y="497"/>
                  </a:lnTo>
                  <a:lnTo>
                    <a:pt x="275" y="539"/>
                  </a:lnTo>
                  <a:lnTo>
                    <a:pt x="269" y="601"/>
                  </a:lnTo>
                  <a:lnTo>
                    <a:pt x="269" y="601"/>
                  </a:lnTo>
                  <a:lnTo>
                    <a:pt x="267" y="638"/>
                  </a:lnTo>
                  <a:lnTo>
                    <a:pt x="266" y="673"/>
                  </a:lnTo>
                  <a:lnTo>
                    <a:pt x="266" y="673"/>
                  </a:lnTo>
                  <a:lnTo>
                    <a:pt x="271" y="731"/>
                  </a:lnTo>
                  <a:lnTo>
                    <a:pt x="277" y="797"/>
                  </a:lnTo>
                  <a:lnTo>
                    <a:pt x="277" y="797"/>
                  </a:lnTo>
                  <a:lnTo>
                    <a:pt x="277" y="825"/>
                  </a:lnTo>
                  <a:lnTo>
                    <a:pt x="275" y="861"/>
                  </a:lnTo>
                  <a:lnTo>
                    <a:pt x="274" y="903"/>
                  </a:lnTo>
                  <a:lnTo>
                    <a:pt x="269" y="905"/>
                  </a:lnTo>
                  <a:lnTo>
                    <a:pt x="269" y="905"/>
                  </a:lnTo>
                  <a:lnTo>
                    <a:pt x="273" y="914"/>
                  </a:lnTo>
                  <a:lnTo>
                    <a:pt x="277" y="922"/>
                  </a:lnTo>
                  <a:lnTo>
                    <a:pt x="277" y="929"/>
                  </a:lnTo>
                  <a:lnTo>
                    <a:pt x="277" y="929"/>
                  </a:lnTo>
                  <a:lnTo>
                    <a:pt x="275" y="935"/>
                  </a:lnTo>
                  <a:lnTo>
                    <a:pt x="271" y="940"/>
                  </a:lnTo>
                  <a:lnTo>
                    <a:pt x="266" y="944"/>
                  </a:lnTo>
                  <a:lnTo>
                    <a:pt x="260" y="947"/>
                  </a:lnTo>
                  <a:lnTo>
                    <a:pt x="260" y="947"/>
                  </a:lnTo>
                  <a:lnTo>
                    <a:pt x="244" y="948"/>
                  </a:lnTo>
                  <a:lnTo>
                    <a:pt x="236" y="948"/>
                  </a:lnTo>
                  <a:lnTo>
                    <a:pt x="229" y="947"/>
                  </a:lnTo>
                  <a:lnTo>
                    <a:pt x="229" y="947"/>
                  </a:lnTo>
                  <a:lnTo>
                    <a:pt x="223" y="943"/>
                  </a:lnTo>
                  <a:lnTo>
                    <a:pt x="219" y="936"/>
                  </a:lnTo>
                  <a:lnTo>
                    <a:pt x="215" y="929"/>
                  </a:lnTo>
                  <a:lnTo>
                    <a:pt x="215" y="921"/>
                  </a:lnTo>
                  <a:lnTo>
                    <a:pt x="215" y="921"/>
                  </a:lnTo>
                  <a:lnTo>
                    <a:pt x="214" y="916"/>
                  </a:lnTo>
                  <a:lnTo>
                    <a:pt x="214" y="910"/>
                  </a:lnTo>
                  <a:lnTo>
                    <a:pt x="211" y="906"/>
                  </a:lnTo>
                  <a:lnTo>
                    <a:pt x="203" y="902"/>
                  </a:lnTo>
                  <a:lnTo>
                    <a:pt x="203" y="902"/>
                  </a:lnTo>
                  <a:lnTo>
                    <a:pt x="199" y="887"/>
                  </a:lnTo>
                  <a:lnTo>
                    <a:pt x="196" y="870"/>
                  </a:lnTo>
                  <a:lnTo>
                    <a:pt x="195" y="853"/>
                  </a:lnTo>
                  <a:lnTo>
                    <a:pt x="195" y="853"/>
                  </a:lnTo>
                  <a:lnTo>
                    <a:pt x="197" y="824"/>
                  </a:lnTo>
                  <a:lnTo>
                    <a:pt x="200" y="783"/>
                  </a:lnTo>
                  <a:lnTo>
                    <a:pt x="207" y="721"/>
                  </a:lnTo>
                  <a:lnTo>
                    <a:pt x="207" y="721"/>
                  </a:lnTo>
                  <a:lnTo>
                    <a:pt x="206" y="712"/>
                  </a:lnTo>
                  <a:lnTo>
                    <a:pt x="204" y="699"/>
                  </a:lnTo>
                  <a:lnTo>
                    <a:pt x="200" y="679"/>
                  </a:lnTo>
                  <a:lnTo>
                    <a:pt x="200" y="679"/>
                  </a:lnTo>
                  <a:lnTo>
                    <a:pt x="197" y="641"/>
                  </a:lnTo>
                  <a:lnTo>
                    <a:pt x="197" y="615"/>
                  </a:lnTo>
                  <a:lnTo>
                    <a:pt x="195" y="595"/>
                  </a:lnTo>
                  <a:lnTo>
                    <a:pt x="195" y="595"/>
                  </a:lnTo>
                  <a:lnTo>
                    <a:pt x="184" y="493"/>
                  </a:lnTo>
                  <a:lnTo>
                    <a:pt x="184" y="493"/>
                  </a:lnTo>
                  <a:lnTo>
                    <a:pt x="177" y="537"/>
                  </a:lnTo>
                  <a:lnTo>
                    <a:pt x="171" y="569"/>
                  </a:lnTo>
                  <a:lnTo>
                    <a:pt x="167" y="589"/>
                  </a:lnTo>
                  <a:lnTo>
                    <a:pt x="167" y="589"/>
                  </a:lnTo>
                  <a:lnTo>
                    <a:pt x="163" y="608"/>
                  </a:lnTo>
                  <a:lnTo>
                    <a:pt x="158" y="642"/>
                  </a:lnTo>
                  <a:lnTo>
                    <a:pt x="154" y="677"/>
                  </a:lnTo>
                  <a:lnTo>
                    <a:pt x="151" y="702"/>
                  </a:lnTo>
                  <a:lnTo>
                    <a:pt x="151" y="702"/>
                  </a:lnTo>
                  <a:lnTo>
                    <a:pt x="149" y="780"/>
                  </a:lnTo>
                  <a:lnTo>
                    <a:pt x="147" y="855"/>
                  </a:lnTo>
                  <a:lnTo>
                    <a:pt x="147" y="855"/>
                  </a:lnTo>
                  <a:lnTo>
                    <a:pt x="147" y="899"/>
                  </a:lnTo>
                  <a:lnTo>
                    <a:pt x="148" y="929"/>
                  </a:lnTo>
                  <a:lnTo>
                    <a:pt x="132" y="932"/>
                  </a:lnTo>
                  <a:lnTo>
                    <a:pt x="132" y="932"/>
                  </a:lnTo>
                  <a:lnTo>
                    <a:pt x="115" y="936"/>
                  </a:lnTo>
                  <a:lnTo>
                    <a:pt x="103" y="940"/>
                  </a:lnTo>
                  <a:lnTo>
                    <a:pt x="88" y="943"/>
                  </a:lnTo>
                  <a:lnTo>
                    <a:pt x="88" y="943"/>
                  </a:lnTo>
                  <a:lnTo>
                    <a:pt x="82" y="946"/>
                  </a:lnTo>
                  <a:lnTo>
                    <a:pt x="77" y="947"/>
                  </a:lnTo>
                  <a:lnTo>
                    <a:pt x="67" y="953"/>
                  </a:lnTo>
                  <a:lnTo>
                    <a:pt x="56" y="957"/>
                  </a:lnTo>
                  <a:lnTo>
                    <a:pt x="50" y="957"/>
                  </a:lnTo>
                  <a:lnTo>
                    <a:pt x="41" y="957"/>
                  </a:lnTo>
                  <a:lnTo>
                    <a:pt x="41" y="957"/>
                  </a:lnTo>
                  <a:lnTo>
                    <a:pt x="32" y="957"/>
                  </a:lnTo>
                  <a:lnTo>
                    <a:pt x="24" y="955"/>
                  </a:lnTo>
                  <a:lnTo>
                    <a:pt x="11" y="950"/>
                  </a:lnTo>
                  <a:lnTo>
                    <a:pt x="3" y="946"/>
                  </a:lnTo>
                  <a:lnTo>
                    <a:pt x="0" y="943"/>
                  </a:lnTo>
                  <a:lnTo>
                    <a:pt x="0" y="943"/>
                  </a:lnTo>
                  <a:lnTo>
                    <a:pt x="0" y="942"/>
                  </a:lnTo>
                  <a:lnTo>
                    <a:pt x="0" y="937"/>
                  </a:lnTo>
                  <a:lnTo>
                    <a:pt x="3" y="933"/>
                  </a:lnTo>
                  <a:lnTo>
                    <a:pt x="6" y="931"/>
                  </a:lnTo>
                  <a:lnTo>
                    <a:pt x="10" y="929"/>
                  </a:lnTo>
                  <a:lnTo>
                    <a:pt x="10" y="929"/>
                  </a:lnTo>
                  <a:lnTo>
                    <a:pt x="21" y="922"/>
                  </a:lnTo>
                  <a:lnTo>
                    <a:pt x="33" y="914"/>
                  </a:lnTo>
                  <a:lnTo>
                    <a:pt x="48" y="902"/>
                  </a:lnTo>
                  <a:lnTo>
                    <a:pt x="48" y="902"/>
                  </a:lnTo>
                  <a:lnTo>
                    <a:pt x="45" y="892"/>
                  </a:lnTo>
                  <a:lnTo>
                    <a:pt x="45" y="884"/>
                  </a:lnTo>
                  <a:lnTo>
                    <a:pt x="47" y="876"/>
                  </a:lnTo>
                  <a:lnTo>
                    <a:pt x="47" y="876"/>
                  </a:lnTo>
                  <a:lnTo>
                    <a:pt x="51" y="866"/>
                  </a:lnTo>
                  <a:lnTo>
                    <a:pt x="58" y="855"/>
                  </a:lnTo>
                  <a:lnTo>
                    <a:pt x="65" y="842"/>
                  </a:lnTo>
                  <a:lnTo>
                    <a:pt x="67" y="835"/>
                  </a:lnTo>
                  <a:lnTo>
                    <a:pt x="69" y="829"/>
                  </a:lnTo>
                  <a:lnTo>
                    <a:pt x="69" y="829"/>
                  </a:lnTo>
                  <a:lnTo>
                    <a:pt x="71" y="807"/>
                  </a:lnTo>
                  <a:lnTo>
                    <a:pt x="76" y="776"/>
                  </a:lnTo>
                  <a:lnTo>
                    <a:pt x="78" y="749"/>
                  </a:lnTo>
                  <a:lnTo>
                    <a:pt x="81" y="739"/>
                  </a:lnTo>
                  <a:lnTo>
                    <a:pt x="82" y="735"/>
                  </a:lnTo>
                  <a:lnTo>
                    <a:pt x="82" y="735"/>
                  </a:lnTo>
                  <a:lnTo>
                    <a:pt x="87" y="731"/>
                  </a:lnTo>
                  <a:lnTo>
                    <a:pt x="87" y="729"/>
                  </a:lnTo>
                  <a:lnTo>
                    <a:pt x="87" y="727"/>
                  </a:lnTo>
                  <a:lnTo>
                    <a:pt x="87" y="727"/>
                  </a:lnTo>
                  <a:lnTo>
                    <a:pt x="84" y="720"/>
                  </a:lnTo>
                  <a:lnTo>
                    <a:pt x="85" y="719"/>
                  </a:lnTo>
                  <a:lnTo>
                    <a:pt x="87" y="714"/>
                  </a:lnTo>
                  <a:lnTo>
                    <a:pt x="87" y="714"/>
                  </a:lnTo>
                  <a:lnTo>
                    <a:pt x="88" y="712"/>
                  </a:lnTo>
                  <a:lnTo>
                    <a:pt x="88" y="708"/>
                  </a:lnTo>
                  <a:lnTo>
                    <a:pt x="87" y="702"/>
                  </a:lnTo>
                  <a:lnTo>
                    <a:pt x="87" y="702"/>
                  </a:lnTo>
                  <a:lnTo>
                    <a:pt x="87" y="693"/>
                  </a:lnTo>
                  <a:lnTo>
                    <a:pt x="89" y="682"/>
                  </a:lnTo>
                  <a:lnTo>
                    <a:pt x="89" y="682"/>
                  </a:lnTo>
                  <a:lnTo>
                    <a:pt x="89" y="625"/>
                  </a:lnTo>
                  <a:lnTo>
                    <a:pt x="89" y="567"/>
                  </a:lnTo>
                  <a:lnTo>
                    <a:pt x="89" y="567"/>
                  </a:lnTo>
                  <a:lnTo>
                    <a:pt x="89" y="513"/>
                  </a:lnTo>
                  <a:lnTo>
                    <a:pt x="91" y="476"/>
                  </a:lnTo>
                  <a:lnTo>
                    <a:pt x="92" y="445"/>
                  </a:lnTo>
                  <a:lnTo>
                    <a:pt x="92" y="445"/>
                  </a:lnTo>
                  <a:lnTo>
                    <a:pt x="95" y="420"/>
                  </a:lnTo>
                  <a:lnTo>
                    <a:pt x="99" y="400"/>
                  </a:lnTo>
                  <a:lnTo>
                    <a:pt x="104" y="378"/>
                  </a:lnTo>
                  <a:lnTo>
                    <a:pt x="107" y="360"/>
                  </a:lnTo>
                  <a:lnTo>
                    <a:pt x="107" y="360"/>
                  </a:lnTo>
                  <a:lnTo>
                    <a:pt x="106" y="357"/>
                  </a:lnTo>
                  <a:lnTo>
                    <a:pt x="106" y="357"/>
                  </a:lnTo>
                  <a:lnTo>
                    <a:pt x="96" y="331"/>
                  </a:lnTo>
                  <a:lnTo>
                    <a:pt x="96" y="331"/>
                  </a:lnTo>
                  <a:lnTo>
                    <a:pt x="87" y="307"/>
                  </a:lnTo>
                  <a:lnTo>
                    <a:pt x="78" y="276"/>
                  </a:lnTo>
                  <a:lnTo>
                    <a:pt x="78" y="276"/>
                  </a:lnTo>
                  <a:lnTo>
                    <a:pt x="74" y="257"/>
                  </a:lnTo>
                  <a:lnTo>
                    <a:pt x="73" y="245"/>
                  </a:lnTo>
                  <a:lnTo>
                    <a:pt x="73" y="244"/>
                  </a:lnTo>
                  <a:lnTo>
                    <a:pt x="73" y="244"/>
                  </a:lnTo>
                  <a:lnTo>
                    <a:pt x="69" y="241"/>
                  </a:lnTo>
                  <a:lnTo>
                    <a:pt x="69" y="241"/>
                  </a:lnTo>
                  <a:lnTo>
                    <a:pt x="70" y="214"/>
                  </a:lnTo>
                  <a:lnTo>
                    <a:pt x="74" y="192"/>
                  </a:lnTo>
                  <a:lnTo>
                    <a:pt x="77" y="183"/>
                  </a:lnTo>
                  <a:lnTo>
                    <a:pt x="80" y="178"/>
                  </a:lnTo>
                  <a:lnTo>
                    <a:pt x="80" y="178"/>
                  </a:lnTo>
                  <a:lnTo>
                    <a:pt x="85" y="171"/>
                  </a:lnTo>
                  <a:lnTo>
                    <a:pt x="93" y="167"/>
                  </a:lnTo>
                  <a:lnTo>
                    <a:pt x="102" y="163"/>
                  </a:lnTo>
                  <a:lnTo>
                    <a:pt x="111" y="159"/>
                  </a:lnTo>
                  <a:lnTo>
                    <a:pt x="111" y="159"/>
                  </a:lnTo>
                  <a:lnTo>
                    <a:pt x="145" y="137"/>
                  </a:lnTo>
                  <a:lnTo>
                    <a:pt x="145" y="137"/>
                  </a:lnTo>
                  <a:lnTo>
                    <a:pt x="145" y="133"/>
                  </a:lnTo>
                  <a:lnTo>
                    <a:pt x="145" y="126"/>
                  </a:lnTo>
                  <a:lnTo>
                    <a:pt x="145" y="126"/>
                  </a:lnTo>
                  <a:lnTo>
                    <a:pt x="139" y="131"/>
                  </a:lnTo>
                  <a:lnTo>
                    <a:pt x="129" y="136"/>
                  </a:lnTo>
                  <a:lnTo>
                    <a:pt x="129" y="136"/>
                  </a:lnTo>
                  <a:lnTo>
                    <a:pt x="117" y="140"/>
                  </a:lnTo>
                  <a:lnTo>
                    <a:pt x="111" y="141"/>
                  </a:lnTo>
                  <a:lnTo>
                    <a:pt x="118" y="134"/>
                  </a:lnTo>
                  <a:lnTo>
                    <a:pt x="118" y="134"/>
                  </a:lnTo>
                  <a:lnTo>
                    <a:pt x="115" y="136"/>
                  </a:lnTo>
                  <a:lnTo>
                    <a:pt x="108" y="137"/>
                  </a:lnTo>
                  <a:lnTo>
                    <a:pt x="108" y="137"/>
                  </a:lnTo>
                  <a:lnTo>
                    <a:pt x="100" y="137"/>
                  </a:lnTo>
                  <a:lnTo>
                    <a:pt x="96" y="136"/>
                  </a:lnTo>
                  <a:lnTo>
                    <a:pt x="96" y="136"/>
                  </a:lnTo>
                  <a:lnTo>
                    <a:pt x="103" y="131"/>
                  </a:lnTo>
                  <a:lnTo>
                    <a:pt x="113" y="126"/>
                  </a:lnTo>
                  <a:lnTo>
                    <a:pt x="113" y="126"/>
                  </a:lnTo>
                  <a:lnTo>
                    <a:pt x="115" y="120"/>
                  </a:lnTo>
                  <a:lnTo>
                    <a:pt x="117" y="116"/>
                  </a:lnTo>
                  <a:lnTo>
                    <a:pt x="118" y="112"/>
                  </a:lnTo>
                  <a:lnTo>
                    <a:pt x="118" y="112"/>
                  </a:lnTo>
                  <a:lnTo>
                    <a:pt x="117" y="116"/>
                  </a:lnTo>
                  <a:lnTo>
                    <a:pt x="114" y="120"/>
                  </a:lnTo>
                  <a:lnTo>
                    <a:pt x="110" y="125"/>
                  </a:lnTo>
                  <a:lnTo>
                    <a:pt x="110" y="125"/>
                  </a:lnTo>
                  <a:lnTo>
                    <a:pt x="104" y="126"/>
                  </a:lnTo>
                  <a:lnTo>
                    <a:pt x="100" y="126"/>
                  </a:lnTo>
                  <a:lnTo>
                    <a:pt x="97" y="125"/>
                  </a:lnTo>
                  <a:lnTo>
                    <a:pt x="97" y="125"/>
                  </a:lnTo>
                  <a:lnTo>
                    <a:pt x="99" y="125"/>
                  </a:lnTo>
                  <a:lnTo>
                    <a:pt x="102" y="125"/>
                  </a:lnTo>
                  <a:lnTo>
                    <a:pt x="104" y="123"/>
                  </a:lnTo>
                  <a:lnTo>
                    <a:pt x="107" y="120"/>
                  </a:lnTo>
                  <a:lnTo>
                    <a:pt x="108" y="116"/>
                  </a:lnTo>
                  <a:lnTo>
                    <a:pt x="111" y="110"/>
                  </a:lnTo>
                  <a:lnTo>
                    <a:pt x="113" y="100"/>
                  </a:lnTo>
                  <a:lnTo>
                    <a:pt x="113" y="100"/>
                  </a:lnTo>
                  <a:lnTo>
                    <a:pt x="113" y="85"/>
                  </a:lnTo>
                  <a:lnTo>
                    <a:pt x="113" y="71"/>
                  </a:lnTo>
                  <a:lnTo>
                    <a:pt x="113" y="71"/>
                  </a:lnTo>
                  <a:lnTo>
                    <a:pt x="115" y="59"/>
                  </a:lnTo>
                  <a:lnTo>
                    <a:pt x="118" y="45"/>
                  </a:lnTo>
                  <a:lnTo>
                    <a:pt x="123" y="34"/>
                  </a:lnTo>
                  <a:lnTo>
                    <a:pt x="126" y="26"/>
                  </a:lnTo>
                  <a:lnTo>
                    <a:pt x="126" y="26"/>
                  </a:lnTo>
                  <a:lnTo>
                    <a:pt x="129" y="21"/>
                  </a:lnTo>
                  <a:lnTo>
                    <a:pt x="139" y="11"/>
                  </a:lnTo>
                  <a:lnTo>
                    <a:pt x="139" y="11"/>
                  </a:lnTo>
                  <a:close/>
                  <a:moveTo>
                    <a:pt x="251" y="293"/>
                  </a:moveTo>
                  <a:lnTo>
                    <a:pt x="251" y="305"/>
                  </a:lnTo>
                  <a:lnTo>
                    <a:pt x="251" y="305"/>
                  </a:lnTo>
                  <a:lnTo>
                    <a:pt x="254" y="323"/>
                  </a:lnTo>
                  <a:lnTo>
                    <a:pt x="254" y="323"/>
                  </a:lnTo>
                  <a:lnTo>
                    <a:pt x="255" y="320"/>
                  </a:lnTo>
                  <a:lnTo>
                    <a:pt x="255" y="320"/>
                  </a:lnTo>
                  <a:lnTo>
                    <a:pt x="255" y="316"/>
                  </a:lnTo>
                  <a:lnTo>
                    <a:pt x="254" y="309"/>
                  </a:lnTo>
                  <a:lnTo>
                    <a:pt x="251" y="293"/>
                  </a:lnTo>
                  <a:lnTo>
                    <a:pt x="251" y="293"/>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00" name="Freeform 86"/>
            <p:cNvSpPr>
              <a:spLocks noEditPoints="1"/>
            </p:cNvSpPr>
            <p:nvPr/>
          </p:nvSpPr>
          <p:spPr bwMode="auto">
            <a:xfrm>
              <a:off x="3107174" y="1545455"/>
              <a:ext cx="216071" cy="635724"/>
            </a:xfrm>
            <a:custGeom>
              <a:avLst/>
              <a:gdLst/>
              <a:ahLst/>
              <a:cxnLst>
                <a:cxn ang="0">
                  <a:pos x="299" y="380"/>
                </a:cxn>
                <a:cxn ang="0">
                  <a:pos x="246" y="495"/>
                </a:cxn>
                <a:cxn ang="0">
                  <a:pos x="256" y="564"/>
                </a:cxn>
                <a:cxn ang="0">
                  <a:pos x="263" y="666"/>
                </a:cxn>
                <a:cxn ang="0">
                  <a:pos x="281" y="755"/>
                </a:cxn>
                <a:cxn ang="0">
                  <a:pos x="297" y="846"/>
                </a:cxn>
                <a:cxn ang="0">
                  <a:pos x="301" y="928"/>
                </a:cxn>
                <a:cxn ang="0">
                  <a:pos x="341" y="984"/>
                </a:cxn>
                <a:cxn ang="0">
                  <a:pos x="333" y="1018"/>
                </a:cxn>
                <a:cxn ang="0">
                  <a:pos x="266" y="992"/>
                </a:cxn>
                <a:cxn ang="0">
                  <a:pos x="240" y="970"/>
                </a:cxn>
                <a:cxn ang="0">
                  <a:pos x="233" y="951"/>
                </a:cxn>
                <a:cxn ang="0">
                  <a:pos x="216" y="940"/>
                </a:cxn>
                <a:cxn ang="0">
                  <a:pos x="203" y="899"/>
                </a:cxn>
                <a:cxn ang="0">
                  <a:pos x="194" y="854"/>
                </a:cxn>
                <a:cxn ang="0">
                  <a:pos x="188" y="801"/>
                </a:cxn>
                <a:cxn ang="0">
                  <a:pos x="181" y="759"/>
                </a:cxn>
                <a:cxn ang="0">
                  <a:pos x="174" y="717"/>
                </a:cxn>
                <a:cxn ang="0">
                  <a:pos x="168" y="677"/>
                </a:cxn>
                <a:cxn ang="0">
                  <a:pos x="155" y="614"/>
                </a:cxn>
                <a:cxn ang="0">
                  <a:pos x="140" y="631"/>
                </a:cxn>
                <a:cxn ang="0">
                  <a:pos x="136" y="727"/>
                </a:cxn>
                <a:cxn ang="0">
                  <a:pos x="136" y="762"/>
                </a:cxn>
                <a:cxn ang="0">
                  <a:pos x="144" y="788"/>
                </a:cxn>
                <a:cxn ang="0">
                  <a:pos x="142" y="857"/>
                </a:cxn>
                <a:cxn ang="0">
                  <a:pos x="156" y="889"/>
                </a:cxn>
                <a:cxn ang="0">
                  <a:pos x="159" y="915"/>
                </a:cxn>
                <a:cxn ang="0">
                  <a:pos x="155" y="937"/>
                </a:cxn>
                <a:cxn ang="0">
                  <a:pos x="112" y="993"/>
                </a:cxn>
                <a:cxn ang="0">
                  <a:pos x="55" y="991"/>
                </a:cxn>
                <a:cxn ang="0">
                  <a:pos x="77" y="944"/>
                </a:cxn>
                <a:cxn ang="0">
                  <a:pos x="73" y="880"/>
                </a:cxn>
                <a:cxn ang="0">
                  <a:pos x="55" y="811"/>
                </a:cxn>
                <a:cxn ang="0">
                  <a:pos x="58" y="762"/>
                </a:cxn>
                <a:cxn ang="0">
                  <a:pos x="51" y="709"/>
                </a:cxn>
                <a:cxn ang="0">
                  <a:pos x="49" y="651"/>
                </a:cxn>
                <a:cxn ang="0">
                  <a:pos x="40" y="582"/>
                </a:cxn>
                <a:cxn ang="0">
                  <a:pos x="45" y="509"/>
                </a:cxn>
                <a:cxn ang="0">
                  <a:pos x="25" y="432"/>
                </a:cxn>
                <a:cxn ang="0">
                  <a:pos x="1" y="341"/>
                </a:cxn>
                <a:cxn ang="0">
                  <a:pos x="4" y="285"/>
                </a:cxn>
                <a:cxn ang="0">
                  <a:pos x="25" y="233"/>
                </a:cxn>
                <a:cxn ang="0">
                  <a:pos x="62" y="166"/>
                </a:cxn>
                <a:cxn ang="0">
                  <a:pos x="119" y="131"/>
                </a:cxn>
                <a:cxn ang="0">
                  <a:pos x="126" y="94"/>
                </a:cxn>
                <a:cxn ang="0">
                  <a:pos x="112" y="66"/>
                </a:cxn>
                <a:cxn ang="0">
                  <a:pos x="123" y="29"/>
                </a:cxn>
                <a:cxn ang="0">
                  <a:pos x="167" y="0"/>
                </a:cxn>
                <a:cxn ang="0">
                  <a:pos x="211" y="30"/>
                </a:cxn>
                <a:cxn ang="0">
                  <a:pos x="220" y="74"/>
                </a:cxn>
                <a:cxn ang="0">
                  <a:pos x="203" y="101"/>
                </a:cxn>
                <a:cxn ang="0">
                  <a:pos x="216" y="145"/>
                </a:cxn>
                <a:cxn ang="0">
                  <a:pos x="274" y="168"/>
                </a:cxn>
                <a:cxn ang="0">
                  <a:pos x="301" y="242"/>
                </a:cxn>
                <a:cxn ang="0">
                  <a:pos x="314" y="287"/>
                </a:cxn>
                <a:cxn ang="0">
                  <a:pos x="59" y="311"/>
                </a:cxn>
                <a:cxn ang="0">
                  <a:pos x="51" y="410"/>
                </a:cxn>
                <a:cxn ang="0">
                  <a:pos x="60" y="412"/>
                </a:cxn>
                <a:cxn ang="0">
                  <a:pos x="68" y="367"/>
                </a:cxn>
                <a:cxn ang="0">
                  <a:pos x="73" y="327"/>
                </a:cxn>
                <a:cxn ang="0">
                  <a:pos x="252" y="309"/>
                </a:cxn>
                <a:cxn ang="0">
                  <a:pos x="248" y="400"/>
                </a:cxn>
                <a:cxn ang="0">
                  <a:pos x="252" y="320"/>
                </a:cxn>
              </a:cxnLst>
              <a:rect l="0" t="0" r="r" b="b"/>
              <a:pathLst>
                <a:path w="345" h="1018">
                  <a:moveTo>
                    <a:pt x="303" y="298"/>
                  </a:moveTo>
                  <a:lnTo>
                    <a:pt x="303" y="298"/>
                  </a:lnTo>
                  <a:lnTo>
                    <a:pt x="303" y="319"/>
                  </a:lnTo>
                  <a:lnTo>
                    <a:pt x="303" y="343"/>
                  </a:lnTo>
                  <a:lnTo>
                    <a:pt x="303" y="343"/>
                  </a:lnTo>
                  <a:lnTo>
                    <a:pt x="303" y="354"/>
                  </a:lnTo>
                  <a:lnTo>
                    <a:pt x="301" y="369"/>
                  </a:lnTo>
                  <a:lnTo>
                    <a:pt x="301" y="369"/>
                  </a:lnTo>
                  <a:lnTo>
                    <a:pt x="299" y="380"/>
                  </a:lnTo>
                  <a:lnTo>
                    <a:pt x="293" y="395"/>
                  </a:lnTo>
                  <a:lnTo>
                    <a:pt x="279" y="426"/>
                  </a:lnTo>
                  <a:lnTo>
                    <a:pt x="279" y="426"/>
                  </a:lnTo>
                  <a:lnTo>
                    <a:pt x="266" y="452"/>
                  </a:lnTo>
                  <a:lnTo>
                    <a:pt x="255" y="469"/>
                  </a:lnTo>
                  <a:lnTo>
                    <a:pt x="255" y="469"/>
                  </a:lnTo>
                  <a:lnTo>
                    <a:pt x="251" y="482"/>
                  </a:lnTo>
                  <a:lnTo>
                    <a:pt x="248" y="490"/>
                  </a:lnTo>
                  <a:lnTo>
                    <a:pt x="246" y="495"/>
                  </a:lnTo>
                  <a:lnTo>
                    <a:pt x="246" y="501"/>
                  </a:lnTo>
                  <a:lnTo>
                    <a:pt x="246" y="501"/>
                  </a:lnTo>
                  <a:lnTo>
                    <a:pt x="249" y="505"/>
                  </a:lnTo>
                  <a:lnTo>
                    <a:pt x="251" y="512"/>
                  </a:lnTo>
                  <a:lnTo>
                    <a:pt x="251" y="512"/>
                  </a:lnTo>
                  <a:lnTo>
                    <a:pt x="252" y="528"/>
                  </a:lnTo>
                  <a:lnTo>
                    <a:pt x="253" y="535"/>
                  </a:lnTo>
                  <a:lnTo>
                    <a:pt x="257" y="542"/>
                  </a:lnTo>
                  <a:lnTo>
                    <a:pt x="256" y="564"/>
                  </a:lnTo>
                  <a:lnTo>
                    <a:pt x="256" y="564"/>
                  </a:lnTo>
                  <a:lnTo>
                    <a:pt x="256" y="575"/>
                  </a:lnTo>
                  <a:lnTo>
                    <a:pt x="257" y="584"/>
                  </a:lnTo>
                  <a:lnTo>
                    <a:pt x="260" y="602"/>
                  </a:lnTo>
                  <a:lnTo>
                    <a:pt x="264" y="620"/>
                  </a:lnTo>
                  <a:lnTo>
                    <a:pt x="264" y="629"/>
                  </a:lnTo>
                  <a:lnTo>
                    <a:pt x="264" y="640"/>
                  </a:lnTo>
                  <a:lnTo>
                    <a:pt x="263" y="666"/>
                  </a:lnTo>
                  <a:lnTo>
                    <a:pt x="263" y="666"/>
                  </a:lnTo>
                  <a:lnTo>
                    <a:pt x="263" y="676"/>
                  </a:lnTo>
                  <a:lnTo>
                    <a:pt x="264" y="686"/>
                  </a:lnTo>
                  <a:lnTo>
                    <a:pt x="268" y="702"/>
                  </a:lnTo>
                  <a:lnTo>
                    <a:pt x="271" y="718"/>
                  </a:lnTo>
                  <a:lnTo>
                    <a:pt x="272" y="727"/>
                  </a:lnTo>
                  <a:lnTo>
                    <a:pt x="272" y="738"/>
                  </a:lnTo>
                  <a:lnTo>
                    <a:pt x="272" y="738"/>
                  </a:lnTo>
                  <a:lnTo>
                    <a:pt x="277" y="747"/>
                  </a:lnTo>
                  <a:lnTo>
                    <a:pt x="281" y="755"/>
                  </a:lnTo>
                  <a:lnTo>
                    <a:pt x="282" y="765"/>
                  </a:lnTo>
                  <a:lnTo>
                    <a:pt x="282" y="776"/>
                  </a:lnTo>
                  <a:lnTo>
                    <a:pt x="281" y="816"/>
                  </a:lnTo>
                  <a:lnTo>
                    <a:pt x="281" y="816"/>
                  </a:lnTo>
                  <a:lnTo>
                    <a:pt x="281" y="821"/>
                  </a:lnTo>
                  <a:lnTo>
                    <a:pt x="282" y="825"/>
                  </a:lnTo>
                  <a:lnTo>
                    <a:pt x="289" y="833"/>
                  </a:lnTo>
                  <a:lnTo>
                    <a:pt x="296" y="842"/>
                  </a:lnTo>
                  <a:lnTo>
                    <a:pt x="297" y="846"/>
                  </a:lnTo>
                  <a:lnTo>
                    <a:pt x="297" y="851"/>
                  </a:lnTo>
                  <a:lnTo>
                    <a:pt x="296" y="881"/>
                  </a:lnTo>
                  <a:lnTo>
                    <a:pt x="296" y="881"/>
                  </a:lnTo>
                  <a:lnTo>
                    <a:pt x="297" y="885"/>
                  </a:lnTo>
                  <a:lnTo>
                    <a:pt x="300" y="888"/>
                  </a:lnTo>
                  <a:lnTo>
                    <a:pt x="303" y="892"/>
                  </a:lnTo>
                  <a:lnTo>
                    <a:pt x="303" y="895"/>
                  </a:lnTo>
                  <a:lnTo>
                    <a:pt x="301" y="928"/>
                  </a:lnTo>
                  <a:lnTo>
                    <a:pt x="301" y="928"/>
                  </a:lnTo>
                  <a:lnTo>
                    <a:pt x="307" y="939"/>
                  </a:lnTo>
                  <a:lnTo>
                    <a:pt x="312" y="950"/>
                  </a:lnTo>
                  <a:lnTo>
                    <a:pt x="316" y="959"/>
                  </a:lnTo>
                  <a:lnTo>
                    <a:pt x="319" y="965"/>
                  </a:lnTo>
                  <a:lnTo>
                    <a:pt x="323" y="970"/>
                  </a:lnTo>
                  <a:lnTo>
                    <a:pt x="323" y="970"/>
                  </a:lnTo>
                  <a:lnTo>
                    <a:pt x="330" y="976"/>
                  </a:lnTo>
                  <a:lnTo>
                    <a:pt x="338" y="981"/>
                  </a:lnTo>
                  <a:lnTo>
                    <a:pt x="341" y="984"/>
                  </a:lnTo>
                  <a:lnTo>
                    <a:pt x="344" y="988"/>
                  </a:lnTo>
                  <a:lnTo>
                    <a:pt x="345" y="992"/>
                  </a:lnTo>
                  <a:lnTo>
                    <a:pt x="345" y="996"/>
                  </a:lnTo>
                  <a:lnTo>
                    <a:pt x="344" y="1011"/>
                  </a:lnTo>
                  <a:lnTo>
                    <a:pt x="344" y="1011"/>
                  </a:lnTo>
                  <a:lnTo>
                    <a:pt x="344" y="1014"/>
                  </a:lnTo>
                  <a:lnTo>
                    <a:pt x="341" y="1017"/>
                  </a:lnTo>
                  <a:lnTo>
                    <a:pt x="337" y="1018"/>
                  </a:lnTo>
                  <a:lnTo>
                    <a:pt x="333" y="1018"/>
                  </a:lnTo>
                  <a:lnTo>
                    <a:pt x="315" y="1017"/>
                  </a:lnTo>
                  <a:lnTo>
                    <a:pt x="315" y="1017"/>
                  </a:lnTo>
                  <a:lnTo>
                    <a:pt x="307" y="1015"/>
                  </a:lnTo>
                  <a:lnTo>
                    <a:pt x="301" y="1014"/>
                  </a:lnTo>
                  <a:lnTo>
                    <a:pt x="296" y="1011"/>
                  </a:lnTo>
                  <a:lnTo>
                    <a:pt x="290" y="1007"/>
                  </a:lnTo>
                  <a:lnTo>
                    <a:pt x="279" y="999"/>
                  </a:lnTo>
                  <a:lnTo>
                    <a:pt x="272" y="995"/>
                  </a:lnTo>
                  <a:lnTo>
                    <a:pt x="266" y="992"/>
                  </a:lnTo>
                  <a:lnTo>
                    <a:pt x="266" y="992"/>
                  </a:lnTo>
                  <a:lnTo>
                    <a:pt x="259" y="989"/>
                  </a:lnTo>
                  <a:lnTo>
                    <a:pt x="252" y="988"/>
                  </a:lnTo>
                  <a:lnTo>
                    <a:pt x="245" y="987"/>
                  </a:lnTo>
                  <a:lnTo>
                    <a:pt x="242" y="984"/>
                  </a:lnTo>
                  <a:lnTo>
                    <a:pt x="241" y="981"/>
                  </a:lnTo>
                  <a:lnTo>
                    <a:pt x="241" y="981"/>
                  </a:lnTo>
                  <a:lnTo>
                    <a:pt x="240" y="976"/>
                  </a:lnTo>
                  <a:lnTo>
                    <a:pt x="240" y="970"/>
                  </a:lnTo>
                  <a:lnTo>
                    <a:pt x="241" y="959"/>
                  </a:lnTo>
                  <a:lnTo>
                    <a:pt x="241" y="959"/>
                  </a:lnTo>
                  <a:lnTo>
                    <a:pt x="240" y="961"/>
                  </a:lnTo>
                  <a:lnTo>
                    <a:pt x="237" y="961"/>
                  </a:lnTo>
                  <a:lnTo>
                    <a:pt x="233" y="959"/>
                  </a:lnTo>
                  <a:lnTo>
                    <a:pt x="233" y="959"/>
                  </a:lnTo>
                  <a:lnTo>
                    <a:pt x="231" y="958"/>
                  </a:lnTo>
                  <a:lnTo>
                    <a:pt x="233" y="954"/>
                  </a:lnTo>
                  <a:lnTo>
                    <a:pt x="233" y="951"/>
                  </a:lnTo>
                  <a:lnTo>
                    <a:pt x="231" y="948"/>
                  </a:lnTo>
                  <a:lnTo>
                    <a:pt x="231" y="948"/>
                  </a:lnTo>
                  <a:lnTo>
                    <a:pt x="229" y="947"/>
                  </a:lnTo>
                  <a:lnTo>
                    <a:pt x="227" y="947"/>
                  </a:lnTo>
                  <a:lnTo>
                    <a:pt x="225" y="947"/>
                  </a:lnTo>
                  <a:lnTo>
                    <a:pt x="222" y="946"/>
                  </a:lnTo>
                  <a:lnTo>
                    <a:pt x="222" y="946"/>
                  </a:lnTo>
                  <a:lnTo>
                    <a:pt x="219" y="943"/>
                  </a:lnTo>
                  <a:lnTo>
                    <a:pt x="216" y="940"/>
                  </a:lnTo>
                  <a:lnTo>
                    <a:pt x="211" y="932"/>
                  </a:lnTo>
                  <a:lnTo>
                    <a:pt x="211" y="932"/>
                  </a:lnTo>
                  <a:lnTo>
                    <a:pt x="207" y="925"/>
                  </a:lnTo>
                  <a:lnTo>
                    <a:pt x="205" y="922"/>
                  </a:lnTo>
                  <a:lnTo>
                    <a:pt x="205" y="918"/>
                  </a:lnTo>
                  <a:lnTo>
                    <a:pt x="207" y="907"/>
                  </a:lnTo>
                  <a:lnTo>
                    <a:pt x="207" y="907"/>
                  </a:lnTo>
                  <a:lnTo>
                    <a:pt x="205" y="903"/>
                  </a:lnTo>
                  <a:lnTo>
                    <a:pt x="203" y="899"/>
                  </a:lnTo>
                  <a:lnTo>
                    <a:pt x="201" y="896"/>
                  </a:lnTo>
                  <a:lnTo>
                    <a:pt x="200" y="892"/>
                  </a:lnTo>
                  <a:lnTo>
                    <a:pt x="200" y="880"/>
                  </a:lnTo>
                  <a:lnTo>
                    <a:pt x="200" y="880"/>
                  </a:lnTo>
                  <a:lnTo>
                    <a:pt x="200" y="877"/>
                  </a:lnTo>
                  <a:lnTo>
                    <a:pt x="199" y="874"/>
                  </a:lnTo>
                  <a:lnTo>
                    <a:pt x="197" y="868"/>
                  </a:lnTo>
                  <a:lnTo>
                    <a:pt x="197" y="868"/>
                  </a:lnTo>
                  <a:lnTo>
                    <a:pt x="194" y="854"/>
                  </a:lnTo>
                  <a:lnTo>
                    <a:pt x="192" y="842"/>
                  </a:lnTo>
                  <a:lnTo>
                    <a:pt x="192" y="842"/>
                  </a:lnTo>
                  <a:lnTo>
                    <a:pt x="190" y="836"/>
                  </a:lnTo>
                  <a:lnTo>
                    <a:pt x="189" y="833"/>
                  </a:lnTo>
                  <a:lnTo>
                    <a:pt x="189" y="829"/>
                  </a:lnTo>
                  <a:lnTo>
                    <a:pt x="189" y="811"/>
                  </a:lnTo>
                  <a:lnTo>
                    <a:pt x="189" y="811"/>
                  </a:lnTo>
                  <a:lnTo>
                    <a:pt x="189" y="806"/>
                  </a:lnTo>
                  <a:lnTo>
                    <a:pt x="188" y="801"/>
                  </a:lnTo>
                  <a:lnTo>
                    <a:pt x="185" y="796"/>
                  </a:lnTo>
                  <a:lnTo>
                    <a:pt x="185" y="791"/>
                  </a:lnTo>
                  <a:lnTo>
                    <a:pt x="185" y="791"/>
                  </a:lnTo>
                  <a:lnTo>
                    <a:pt x="183" y="785"/>
                  </a:lnTo>
                  <a:lnTo>
                    <a:pt x="182" y="780"/>
                  </a:lnTo>
                  <a:lnTo>
                    <a:pt x="183" y="769"/>
                  </a:lnTo>
                  <a:lnTo>
                    <a:pt x="183" y="769"/>
                  </a:lnTo>
                  <a:lnTo>
                    <a:pt x="182" y="764"/>
                  </a:lnTo>
                  <a:lnTo>
                    <a:pt x="181" y="759"/>
                  </a:lnTo>
                  <a:lnTo>
                    <a:pt x="178" y="750"/>
                  </a:lnTo>
                  <a:lnTo>
                    <a:pt x="178" y="750"/>
                  </a:lnTo>
                  <a:lnTo>
                    <a:pt x="177" y="743"/>
                  </a:lnTo>
                  <a:lnTo>
                    <a:pt x="177" y="738"/>
                  </a:lnTo>
                  <a:lnTo>
                    <a:pt x="177" y="725"/>
                  </a:lnTo>
                  <a:lnTo>
                    <a:pt x="177" y="725"/>
                  </a:lnTo>
                  <a:lnTo>
                    <a:pt x="177" y="723"/>
                  </a:lnTo>
                  <a:lnTo>
                    <a:pt x="175" y="720"/>
                  </a:lnTo>
                  <a:lnTo>
                    <a:pt x="174" y="717"/>
                  </a:lnTo>
                  <a:lnTo>
                    <a:pt x="174" y="714"/>
                  </a:lnTo>
                  <a:lnTo>
                    <a:pt x="174" y="706"/>
                  </a:lnTo>
                  <a:lnTo>
                    <a:pt x="174" y="706"/>
                  </a:lnTo>
                  <a:lnTo>
                    <a:pt x="173" y="701"/>
                  </a:lnTo>
                  <a:lnTo>
                    <a:pt x="171" y="697"/>
                  </a:lnTo>
                  <a:lnTo>
                    <a:pt x="170" y="692"/>
                  </a:lnTo>
                  <a:lnTo>
                    <a:pt x="168" y="687"/>
                  </a:lnTo>
                  <a:lnTo>
                    <a:pt x="168" y="687"/>
                  </a:lnTo>
                  <a:lnTo>
                    <a:pt x="168" y="677"/>
                  </a:lnTo>
                  <a:lnTo>
                    <a:pt x="166" y="669"/>
                  </a:lnTo>
                  <a:lnTo>
                    <a:pt x="160" y="651"/>
                  </a:lnTo>
                  <a:lnTo>
                    <a:pt x="160" y="651"/>
                  </a:lnTo>
                  <a:lnTo>
                    <a:pt x="156" y="642"/>
                  </a:lnTo>
                  <a:lnTo>
                    <a:pt x="155" y="638"/>
                  </a:lnTo>
                  <a:lnTo>
                    <a:pt x="155" y="632"/>
                  </a:lnTo>
                  <a:lnTo>
                    <a:pt x="155" y="621"/>
                  </a:lnTo>
                  <a:lnTo>
                    <a:pt x="155" y="621"/>
                  </a:lnTo>
                  <a:lnTo>
                    <a:pt x="155" y="614"/>
                  </a:lnTo>
                  <a:lnTo>
                    <a:pt x="153" y="608"/>
                  </a:lnTo>
                  <a:lnTo>
                    <a:pt x="151" y="601"/>
                  </a:lnTo>
                  <a:lnTo>
                    <a:pt x="149" y="593"/>
                  </a:lnTo>
                  <a:lnTo>
                    <a:pt x="149" y="593"/>
                  </a:lnTo>
                  <a:lnTo>
                    <a:pt x="149" y="612"/>
                  </a:lnTo>
                  <a:lnTo>
                    <a:pt x="149" y="612"/>
                  </a:lnTo>
                  <a:lnTo>
                    <a:pt x="148" y="617"/>
                  </a:lnTo>
                  <a:lnTo>
                    <a:pt x="145" y="621"/>
                  </a:lnTo>
                  <a:lnTo>
                    <a:pt x="140" y="631"/>
                  </a:lnTo>
                  <a:lnTo>
                    <a:pt x="140" y="631"/>
                  </a:lnTo>
                  <a:lnTo>
                    <a:pt x="138" y="676"/>
                  </a:lnTo>
                  <a:lnTo>
                    <a:pt x="138" y="676"/>
                  </a:lnTo>
                  <a:lnTo>
                    <a:pt x="137" y="703"/>
                  </a:lnTo>
                  <a:lnTo>
                    <a:pt x="137" y="703"/>
                  </a:lnTo>
                  <a:lnTo>
                    <a:pt x="137" y="714"/>
                  </a:lnTo>
                  <a:lnTo>
                    <a:pt x="137" y="724"/>
                  </a:lnTo>
                  <a:lnTo>
                    <a:pt x="137" y="724"/>
                  </a:lnTo>
                  <a:lnTo>
                    <a:pt x="136" y="727"/>
                  </a:lnTo>
                  <a:lnTo>
                    <a:pt x="134" y="729"/>
                  </a:lnTo>
                  <a:lnTo>
                    <a:pt x="133" y="731"/>
                  </a:lnTo>
                  <a:lnTo>
                    <a:pt x="131" y="735"/>
                  </a:lnTo>
                  <a:lnTo>
                    <a:pt x="131" y="735"/>
                  </a:lnTo>
                  <a:lnTo>
                    <a:pt x="131" y="739"/>
                  </a:lnTo>
                  <a:lnTo>
                    <a:pt x="134" y="743"/>
                  </a:lnTo>
                  <a:lnTo>
                    <a:pt x="136" y="747"/>
                  </a:lnTo>
                  <a:lnTo>
                    <a:pt x="136" y="751"/>
                  </a:lnTo>
                  <a:lnTo>
                    <a:pt x="136" y="762"/>
                  </a:lnTo>
                  <a:lnTo>
                    <a:pt x="136" y="764"/>
                  </a:lnTo>
                  <a:lnTo>
                    <a:pt x="136" y="764"/>
                  </a:lnTo>
                  <a:lnTo>
                    <a:pt x="136" y="773"/>
                  </a:lnTo>
                  <a:lnTo>
                    <a:pt x="136" y="773"/>
                  </a:lnTo>
                  <a:lnTo>
                    <a:pt x="136" y="777"/>
                  </a:lnTo>
                  <a:lnTo>
                    <a:pt x="137" y="779"/>
                  </a:lnTo>
                  <a:lnTo>
                    <a:pt x="141" y="784"/>
                  </a:lnTo>
                  <a:lnTo>
                    <a:pt x="141" y="784"/>
                  </a:lnTo>
                  <a:lnTo>
                    <a:pt x="144" y="788"/>
                  </a:lnTo>
                  <a:lnTo>
                    <a:pt x="144" y="791"/>
                  </a:lnTo>
                  <a:lnTo>
                    <a:pt x="145" y="799"/>
                  </a:lnTo>
                  <a:lnTo>
                    <a:pt x="145" y="799"/>
                  </a:lnTo>
                  <a:lnTo>
                    <a:pt x="142" y="807"/>
                  </a:lnTo>
                  <a:lnTo>
                    <a:pt x="141" y="843"/>
                  </a:lnTo>
                  <a:lnTo>
                    <a:pt x="141" y="843"/>
                  </a:lnTo>
                  <a:lnTo>
                    <a:pt x="141" y="850"/>
                  </a:lnTo>
                  <a:lnTo>
                    <a:pt x="141" y="853"/>
                  </a:lnTo>
                  <a:lnTo>
                    <a:pt x="142" y="857"/>
                  </a:lnTo>
                  <a:lnTo>
                    <a:pt x="142" y="857"/>
                  </a:lnTo>
                  <a:lnTo>
                    <a:pt x="145" y="862"/>
                  </a:lnTo>
                  <a:lnTo>
                    <a:pt x="147" y="863"/>
                  </a:lnTo>
                  <a:lnTo>
                    <a:pt x="147" y="868"/>
                  </a:lnTo>
                  <a:lnTo>
                    <a:pt x="147" y="876"/>
                  </a:lnTo>
                  <a:lnTo>
                    <a:pt x="147" y="876"/>
                  </a:lnTo>
                  <a:lnTo>
                    <a:pt x="147" y="881"/>
                  </a:lnTo>
                  <a:lnTo>
                    <a:pt x="149" y="884"/>
                  </a:lnTo>
                  <a:lnTo>
                    <a:pt x="156" y="889"/>
                  </a:lnTo>
                  <a:lnTo>
                    <a:pt x="163" y="895"/>
                  </a:lnTo>
                  <a:lnTo>
                    <a:pt x="164" y="899"/>
                  </a:lnTo>
                  <a:lnTo>
                    <a:pt x="166" y="903"/>
                  </a:lnTo>
                  <a:lnTo>
                    <a:pt x="166" y="903"/>
                  </a:lnTo>
                  <a:lnTo>
                    <a:pt x="164" y="906"/>
                  </a:lnTo>
                  <a:lnTo>
                    <a:pt x="163" y="907"/>
                  </a:lnTo>
                  <a:lnTo>
                    <a:pt x="157" y="910"/>
                  </a:lnTo>
                  <a:lnTo>
                    <a:pt x="157" y="910"/>
                  </a:lnTo>
                  <a:lnTo>
                    <a:pt x="159" y="915"/>
                  </a:lnTo>
                  <a:lnTo>
                    <a:pt x="159" y="915"/>
                  </a:lnTo>
                  <a:lnTo>
                    <a:pt x="157" y="918"/>
                  </a:lnTo>
                  <a:lnTo>
                    <a:pt x="155" y="922"/>
                  </a:lnTo>
                  <a:lnTo>
                    <a:pt x="155" y="922"/>
                  </a:lnTo>
                  <a:lnTo>
                    <a:pt x="156" y="926"/>
                  </a:lnTo>
                  <a:lnTo>
                    <a:pt x="157" y="932"/>
                  </a:lnTo>
                  <a:lnTo>
                    <a:pt x="157" y="932"/>
                  </a:lnTo>
                  <a:lnTo>
                    <a:pt x="156" y="935"/>
                  </a:lnTo>
                  <a:lnTo>
                    <a:pt x="155" y="937"/>
                  </a:lnTo>
                  <a:lnTo>
                    <a:pt x="151" y="941"/>
                  </a:lnTo>
                  <a:lnTo>
                    <a:pt x="147" y="946"/>
                  </a:lnTo>
                  <a:lnTo>
                    <a:pt x="142" y="951"/>
                  </a:lnTo>
                  <a:lnTo>
                    <a:pt x="142" y="951"/>
                  </a:lnTo>
                  <a:lnTo>
                    <a:pt x="131" y="970"/>
                  </a:lnTo>
                  <a:lnTo>
                    <a:pt x="131" y="970"/>
                  </a:lnTo>
                  <a:lnTo>
                    <a:pt x="126" y="978"/>
                  </a:lnTo>
                  <a:lnTo>
                    <a:pt x="119" y="987"/>
                  </a:lnTo>
                  <a:lnTo>
                    <a:pt x="112" y="993"/>
                  </a:lnTo>
                  <a:lnTo>
                    <a:pt x="103" y="998"/>
                  </a:lnTo>
                  <a:lnTo>
                    <a:pt x="103" y="998"/>
                  </a:lnTo>
                  <a:lnTo>
                    <a:pt x="92" y="1000"/>
                  </a:lnTo>
                  <a:lnTo>
                    <a:pt x="79" y="1002"/>
                  </a:lnTo>
                  <a:lnTo>
                    <a:pt x="79" y="1002"/>
                  </a:lnTo>
                  <a:lnTo>
                    <a:pt x="70" y="1000"/>
                  </a:lnTo>
                  <a:lnTo>
                    <a:pt x="62" y="996"/>
                  </a:lnTo>
                  <a:lnTo>
                    <a:pt x="58" y="993"/>
                  </a:lnTo>
                  <a:lnTo>
                    <a:pt x="55" y="991"/>
                  </a:lnTo>
                  <a:lnTo>
                    <a:pt x="53" y="987"/>
                  </a:lnTo>
                  <a:lnTo>
                    <a:pt x="53" y="983"/>
                  </a:lnTo>
                  <a:lnTo>
                    <a:pt x="53" y="983"/>
                  </a:lnTo>
                  <a:lnTo>
                    <a:pt x="53" y="977"/>
                  </a:lnTo>
                  <a:lnTo>
                    <a:pt x="56" y="972"/>
                  </a:lnTo>
                  <a:lnTo>
                    <a:pt x="62" y="962"/>
                  </a:lnTo>
                  <a:lnTo>
                    <a:pt x="70" y="954"/>
                  </a:lnTo>
                  <a:lnTo>
                    <a:pt x="77" y="944"/>
                  </a:lnTo>
                  <a:lnTo>
                    <a:pt x="77" y="944"/>
                  </a:lnTo>
                  <a:lnTo>
                    <a:pt x="81" y="939"/>
                  </a:lnTo>
                  <a:lnTo>
                    <a:pt x="82" y="936"/>
                  </a:lnTo>
                  <a:lnTo>
                    <a:pt x="84" y="932"/>
                  </a:lnTo>
                  <a:lnTo>
                    <a:pt x="84" y="922"/>
                  </a:lnTo>
                  <a:lnTo>
                    <a:pt x="84" y="922"/>
                  </a:lnTo>
                  <a:lnTo>
                    <a:pt x="78" y="906"/>
                  </a:lnTo>
                  <a:lnTo>
                    <a:pt x="73" y="888"/>
                  </a:lnTo>
                  <a:lnTo>
                    <a:pt x="73" y="888"/>
                  </a:lnTo>
                  <a:lnTo>
                    <a:pt x="73" y="880"/>
                  </a:lnTo>
                  <a:lnTo>
                    <a:pt x="73" y="880"/>
                  </a:lnTo>
                  <a:lnTo>
                    <a:pt x="71" y="859"/>
                  </a:lnTo>
                  <a:lnTo>
                    <a:pt x="70" y="850"/>
                  </a:lnTo>
                  <a:lnTo>
                    <a:pt x="66" y="840"/>
                  </a:lnTo>
                  <a:lnTo>
                    <a:pt x="66" y="840"/>
                  </a:lnTo>
                  <a:lnTo>
                    <a:pt x="62" y="832"/>
                  </a:lnTo>
                  <a:lnTo>
                    <a:pt x="59" y="827"/>
                  </a:lnTo>
                  <a:lnTo>
                    <a:pt x="56" y="820"/>
                  </a:lnTo>
                  <a:lnTo>
                    <a:pt x="55" y="811"/>
                  </a:lnTo>
                  <a:lnTo>
                    <a:pt x="55" y="811"/>
                  </a:lnTo>
                  <a:lnTo>
                    <a:pt x="56" y="796"/>
                  </a:lnTo>
                  <a:lnTo>
                    <a:pt x="56" y="796"/>
                  </a:lnTo>
                  <a:lnTo>
                    <a:pt x="58" y="784"/>
                  </a:lnTo>
                  <a:lnTo>
                    <a:pt x="58" y="784"/>
                  </a:lnTo>
                  <a:lnTo>
                    <a:pt x="56" y="779"/>
                  </a:lnTo>
                  <a:lnTo>
                    <a:pt x="56" y="773"/>
                  </a:lnTo>
                  <a:lnTo>
                    <a:pt x="56" y="773"/>
                  </a:lnTo>
                  <a:lnTo>
                    <a:pt x="58" y="762"/>
                  </a:lnTo>
                  <a:lnTo>
                    <a:pt x="59" y="750"/>
                  </a:lnTo>
                  <a:lnTo>
                    <a:pt x="59" y="750"/>
                  </a:lnTo>
                  <a:lnTo>
                    <a:pt x="59" y="740"/>
                  </a:lnTo>
                  <a:lnTo>
                    <a:pt x="59" y="731"/>
                  </a:lnTo>
                  <a:lnTo>
                    <a:pt x="59" y="731"/>
                  </a:lnTo>
                  <a:lnTo>
                    <a:pt x="59" y="727"/>
                  </a:lnTo>
                  <a:lnTo>
                    <a:pt x="58" y="723"/>
                  </a:lnTo>
                  <a:lnTo>
                    <a:pt x="53" y="716"/>
                  </a:lnTo>
                  <a:lnTo>
                    <a:pt x="51" y="709"/>
                  </a:lnTo>
                  <a:lnTo>
                    <a:pt x="49" y="705"/>
                  </a:lnTo>
                  <a:lnTo>
                    <a:pt x="49" y="699"/>
                  </a:lnTo>
                  <a:lnTo>
                    <a:pt x="51" y="671"/>
                  </a:lnTo>
                  <a:lnTo>
                    <a:pt x="51" y="671"/>
                  </a:lnTo>
                  <a:lnTo>
                    <a:pt x="49" y="668"/>
                  </a:lnTo>
                  <a:lnTo>
                    <a:pt x="49" y="668"/>
                  </a:lnTo>
                  <a:lnTo>
                    <a:pt x="49" y="660"/>
                  </a:lnTo>
                  <a:lnTo>
                    <a:pt x="49" y="651"/>
                  </a:lnTo>
                  <a:lnTo>
                    <a:pt x="49" y="651"/>
                  </a:lnTo>
                  <a:lnTo>
                    <a:pt x="49" y="643"/>
                  </a:lnTo>
                  <a:lnTo>
                    <a:pt x="48" y="636"/>
                  </a:lnTo>
                  <a:lnTo>
                    <a:pt x="47" y="631"/>
                  </a:lnTo>
                  <a:lnTo>
                    <a:pt x="47" y="623"/>
                  </a:lnTo>
                  <a:lnTo>
                    <a:pt x="47" y="623"/>
                  </a:lnTo>
                  <a:lnTo>
                    <a:pt x="47" y="612"/>
                  </a:lnTo>
                  <a:lnTo>
                    <a:pt x="45" y="602"/>
                  </a:lnTo>
                  <a:lnTo>
                    <a:pt x="42" y="593"/>
                  </a:lnTo>
                  <a:lnTo>
                    <a:pt x="40" y="582"/>
                  </a:lnTo>
                  <a:lnTo>
                    <a:pt x="40" y="582"/>
                  </a:lnTo>
                  <a:lnTo>
                    <a:pt x="40" y="572"/>
                  </a:lnTo>
                  <a:lnTo>
                    <a:pt x="40" y="564"/>
                  </a:lnTo>
                  <a:lnTo>
                    <a:pt x="40" y="564"/>
                  </a:lnTo>
                  <a:lnTo>
                    <a:pt x="41" y="549"/>
                  </a:lnTo>
                  <a:lnTo>
                    <a:pt x="44" y="534"/>
                  </a:lnTo>
                  <a:lnTo>
                    <a:pt x="44" y="516"/>
                  </a:lnTo>
                  <a:lnTo>
                    <a:pt x="44" y="516"/>
                  </a:lnTo>
                  <a:lnTo>
                    <a:pt x="45" y="509"/>
                  </a:lnTo>
                  <a:lnTo>
                    <a:pt x="47" y="502"/>
                  </a:lnTo>
                  <a:lnTo>
                    <a:pt x="47" y="495"/>
                  </a:lnTo>
                  <a:lnTo>
                    <a:pt x="47" y="495"/>
                  </a:lnTo>
                  <a:lnTo>
                    <a:pt x="41" y="480"/>
                  </a:lnTo>
                  <a:lnTo>
                    <a:pt x="34" y="464"/>
                  </a:lnTo>
                  <a:lnTo>
                    <a:pt x="34" y="464"/>
                  </a:lnTo>
                  <a:lnTo>
                    <a:pt x="31" y="449"/>
                  </a:lnTo>
                  <a:lnTo>
                    <a:pt x="25" y="432"/>
                  </a:lnTo>
                  <a:lnTo>
                    <a:pt x="25" y="432"/>
                  </a:lnTo>
                  <a:lnTo>
                    <a:pt x="14" y="412"/>
                  </a:lnTo>
                  <a:lnTo>
                    <a:pt x="8" y="401"/>
                  </a:lnTo>
                  <a:lnTo>
                    <a:pt x="4" y="390"/>
                  </a:lnTo>
                  <a:lnTo>
                    <a:pt x="4" y="390"/>
                  </a:lnTo>
                  <a:lnTo>
                    <a:pt x="1" y="372"/>
                  </a:lnTo>
                  <a:lnTo>
                    <a:pt x="0" y="363"/>
                  </a:lnTo>
                  <a:lnTo>
                    <a:pt x="0" y="352"/>
                  </a:lnTo>
                  <a:lnTo>
                    <a:pt x="0" y="352"/>
                  </a:lnTo>
                  <a:lnTo>
                    <a:pt x="1" y="341"/>
                  </a:lnTo>
                  <a:lnTo>
                    <a:pt x="3" y="335"/>
                  </a:lnTo>
                  <a:lnTo>
                    <a:pt x="5" y="328"/>
                  </a:lnTo>
                  <a:lnTo>
                    <a:pt x="12" y="300"/>
                  </a:lnTo>
                  <a:lnTo>
                    <a:pt x="12" y="300"/>
                  </a:lnTo>
                  <a:lnTo>
                    <a:pt x="7" y="298"/>
                  </a:lnTo>
                  <a:lnTo>
                    <a:pt x="1" y="296"/>
                  </a:lnTo>
                  <a:lnTo>
                    <a:pt x="1" y="296"/>
                  </a:lnTo>
                  <a:lnTo>
                    <a:pt x="3" y="290"/>
                  </a:lnTo>
                  <a:lnTo>
                    <a:pt x="4" y="285"/>
                  </a:lnTo>
                  <a:lnTo>
                    <a:pt x="10" y="274"/>
                  </a:lnTo>
                  <a:lnTo>
                    <a:pt x="10" y="274"/>
                  </a:lnTo>
                  <a:lnTo>
                    <a:pt x="11" y="270"/>
                  </a:lnTo>
                  <a:lnTo>
                    <a:pt x="12" y="267"/>
                  </a:lnTo>
                  <a:lnTo>
                    <a:pt x="16" y="260"/>
                  </a:lnTo>
                  <a:lnTo>
                    <a:pt x="16" y="260"/>
                  </a:lnTo>
                  <a:lnTo>
                    <a:pt x="19" y="253"/>
                  </a:lnTo>
                  <a:lnTo>
                    <a:pt x="22" y="248"/>
                  </a:lnTo>
                  <a:lnTo>
                    <a:pt x="25" y="233"/>
                  </a:lnTo>
                  <a:lnTo>
                    <a:pt x="25" y="233"/>
                  </a:lnTo>
                  <a:lnTo>
                    <a:pt x="27" y="222"/>
                  </a:lnTo>
                  <a:lnTo>
                    <a:pt x="29" y="211"/>
                  </a:lnTo>
                  <a:lnTo>
                    <a:pt x="31" y="201"/>
                  </a:lnTo>
                  <a:lnTo>
                    <a:pt x="37" y="190"/>
                  </a:lnTo>
                  <a:lnTo>
                    <a:pt x="37" y="190"/>
                  </a:lnTo>
                  <a:lnTo>
                    <a:pt x="47" y="176"/>
                  </a:lnTo>
                  <a:lnTo>
                    <a:pt x="53" y="171"/>
                  </a:lnTo>
                  <a:lnTo>
                    <a:pt x="62" y="166"/>
                  </a:lnTo>
                  <a:lnTo>
                    <a:pt x="62" y="166"/>
                  </a:lnTo>
                  <a:lnTo>
                    <a:pt x="75" y="160"/>
                  </a:lnTo>
                  <a:lnTo>
                    <a:pt x="89" y="157"/>
                  </a:lnTo>
                  <a:lnTo>
                    <a:pt x="101" y="152"/>
                  </a:lnTo>
                  <a:lnTo>
                    <a:pt x="108" y="149"/>
                  </a:lnTo>
                  <a:lnTo>
                    <a:pt x="115" y="145"/>
                  </a:lnTo>
                  <a:lnTo>
                    <a:pt x="115" y="145"/>
                  </a:lnTo>
                  <a:lnTo>
                    <a:pt x="116" y="138"/>
                  </a:lnTo>
                  <a:lnTo>
                    <a:pt x="119" y="131"/>
                  </a:lnTo>
                  <a:lnTo>
                    <a:pt x="122" y="127"/>
                  </a:lnTo>
                  <a:lnTo>
                    <a:pt x="129" y="123"/>
                  </a:lnTo>
                  <a:lnTo>
                    <a:pt x="129" y="123"/>
                  </a:lnTo>
                  <a:lnTo>
                    <a:pt x="130" y="107"/>
                  </a:lnTo>
                  <a:lnTo>
                    <a:pt x="130" y="107"/>
                  </a:lnTo>
                  <a:lnTo>
                    <a:pt x="129" y="103"/>
                  </a:lnTo>
                  <a:lnTo>
                    <a:pt x="127" y="100"/>
                  </a:lnTo>
                  <a:lnTo>
                    <a:pt x="126" y="97"/>
                  </a:lnTo>
                  <a:lnTo>
                    <a:pt x="126" y="94"/>
                  </a:lnTo>
                  <a:lnTo>
                    <a:pt x="126" y="94"/>
                  </a:lnTo>
                  <a:lnTo>
                    <a:pt x="122" y="93"/>
                  </a:lnTo>
                  <a:lnTo>
                    <a:pt x="119" y="92"/>
                  </a:lnTo>
                  <a:lnTo>
                    <a:pt x="116" y="89"/>
                  </a:lnTo>
                  <a:lnTo>
                    <a:pt x="115" y="85"/>
                  </a:lnTo>
                  <a:lnTo>
                    <a:pt x="112" y="77"/>
                  </a:lnTo>
                  <a:lnTo>
                    <a:pt x="112" y="68"/>
                  </a:lnTo>
                  <a:lnTo>
                    <a:pt x="112" y="68"/>
                  </a:lnTo>
                  <a:lnTo>
                    <a:pt x="112" y="66"/>
                  </a:lnTo>
                  <a:lnTo>
                    <a:pt x="114" y="62"/>
                  </a:lnTo>
                  <a:lnTo>
                    <a:pt x="114" y="62"/>
                  </a:lnTo>
                  <a:lnTo>
                    <a:pt x="116" y="60"/>
                  </a:lnTo>
                  <a:lnTo>
                    <a:pt x="118" y="60"/>
                  </a:lnTo>
                  <a:lnTo>
                    <a:pt x="120" y="60"/>
                  </a:lnTo>
                  <a:lnTo>
                    <a:pt x="120" y="60"/>
                  </a:lnTo>
                  <a:lnTo>
                    <a:pt x="120" y="48"/>
                  </a:lnTo>
                  <a:lnTo>
                    <a:pt x="122" y="37"/>
                  </a:lnTo>
                  <a:lnTo>
                    <a:pt x="123" y="29"/>
                  </a:lnTo>
                  <a:lnTo>
                    <a:pt x="126" y="22"/>
                  </a:lnTo>
                  <a:lnTo>
                    <a:pt x="131" y="14"/>
                  </a:lnTo>
                  <a:lnTo>
                    <a:pt x="136" y="10"/>
                  </a:lnTo>
                  <a:lnTo>
                    <a:pt x="136" y="10"/>
                  </a:lnTo>
                  <a:lnTo>
                    <a:pt x="142" y="4"/>
                  </a:lnTo>
                  <a:lnTo>
                    <a:pt x="149" y="1"/>
                  </a:lnTo>
                  <a:lnTo>
                    <a:pt x="157" y="0"/>
                  </a:lnTo>
                  <a:lnTo>
                    <a:pt x="167" y="0"/>
                  </a:lnTo>
                  <a:lnTo>
                    <a:pt x="167" y="0"/>
                  </a:lnTo>
                  <a:lnTo>
                    <a:pt x="181" y="1"/>
                  </a:lnTo>
                  <a:lnTo>
                    <a:pt x="188" y="3"/>
                  </a:lnTo>
                  <a:lnTo>
                    <a:pt x="193" y="5"/>
                  </a:lnTo>
                  <a:lnTo>
                    <a:pt x="193" y="5"/>
                  </a:lnTo>
                  <a:lnTo>
                    <a:pt x="200" y="11"/>
                  </a:lnTo>
                  <a:lnTo>
                    <a:pt x="204" y="16"/>
                  </a:lnTo>
                  <a:lnTo>
                    <a:pt x="208" y="22"/>
                  </a:lnTo>
                  <a:lnTo>
                    <a:pt x="211" y="30"/>
                  </a:lnTo>
                  <a:lnTo>
                    <a:pt x="211" y="30"/>
                  </a:lnTo>
                  <a:lnTo>
                    <a:pt x="212" y="41"/>
                  </a:lnTo>
                  <a:lnTo>
                    <a:pt x="214" y="49"/>
                  </a:lnTo>
                  <a:lnTo>
                    <a:pt x="214" y="62"/>
                  </a:lnTo>
                  <a:lnTo>
                    <a:pt x="214" y="62"/>
                  </a:lnTo>
                  <a:lnTo>
                    <a:pt x="218" y="63"/>
                  </a:lnTo>
                  <a:lnTo>
                    <a:pt x="218" y="63"/>
                  </a:lnTo>
                  <a:lnTo>
                    <a:pt x="219" y="64"/>
                  </a:lnTo>
                  <a:lnTo>
                    <a:pt x="220" y="67"/>
                  </a:lnTo>
                  <a:lnTo>
                    <a:pt x="220" y="74"/>
                  </a:lnTo>
                  <a:lnTo>
                    <a:pt x="220" y="74"/>
                  </a:lnTo>
                  <a:lnTo>
                    <a:pt x="219" y="82"/>
                  </a:lnTo>
                  <a:lnTo>
                    <a:pt x="216" y="90"/>
                  </a:lnTo>
                  <a:lnTo>
                    <a:pt x="214" y="93"/>
                  </a:lnTo>
                  <a:lnTo>
                    <a:pt x="211" y="94"/>
                  </a:lnTo>
                  <a:lnTo>
                    <a:pt x="208" y="97"/>
                  </a:lnTo>
                  <a:lnTo>
                    <a:pt x="204" y="97"/>
                  </a:lnTo>
                  <a:lnTo>
                    <a:pt x="204" y="97"/>
                  </a:lnTo>
                  <a:lnTo>
                    <a:pt x="203" y="101"/>
                  </a:lnTo>
                  <a:lnTo>
                    <a:pt x="201" y="105"/>
                  </a:lnTo>
                  <a:lnTo>
                    <a:pt x="201" y="122"/>
                  </a:lnTo>
                  <a:lnTo>
                    <a:pt x="201" y="122"/>
                  </a:lnTo>
                  <a:lnTo>
                    <a:pt x="205" y="124"/>
                  </a:lnTo>
                  <a:lnTo>
                    <a:pt x="208" y="127"/>
                  </a:lnTo>
                  <a:lnTo>
                    <a:pt x="211" y="134"/>
                  </a:lnTo>
                  <a:lnTo>
                    <a:pt x="212" y="140"/>
                  </a:lnTo>
                  <a:lnTo>
                    <a:pt x="214" y="142"/>
                  </a:lnTo>
                  <a:lnTo>
                    <a:pt x="216" y="145"/>
                  </a:lnTo>
                  <a:lnTo>
                    <a:pt x="216" y="145"/>
                  </a:lnTo>
                  <a:lnTo>
                    <a:pt x="223" y="149"/>
                  </a:lnTo>
                  <a:lnTo>
                    <a:pt x="229" y="152"/>
                  </a:lnTo>
                  <a:lnTo>
                    <a:pt x="241" y="156"/>
                  </a:lnTo>
                  <a:lnTo>
                    <a:pt x="253" y="159"/>
                  </a:lnTo>
                  <a:lnTo>
                    <a:pt x="260" y="161"/>
                  </a:lnTo>
                  <a:lnTo>
                    <a:pt x="267" y="164"/>
                  </a:lnTo>
                  <a:lnTo>
                    <a:pt x="267" y="164"/>
                  </a:lnTo>
                  <a:lnTo>
                    <a:pt x="274" y="168"/>
                  </a:lnTo>
                  <a:lnTo>
                    <a:pt x="279" y="174"/>
                  </a:lnTo>
                  <a:lnTo>
                    <a:pt x="283" y="179"/>
                  </a:lnTo>
                  <a:lnTo>
                    <a:pt x="288" y="186"/>
                  </a:lnTo>
                  <a:lnTo>
                    <a:pt x="288" y="186"/>
                  </a:lnTo>
                  <a:lnTo>
                    <a:pt x="294" y="197"/>
                  </a:lnTo>
                  <a:lnTo>
                    <a:pt x="299" y="207"/>
                  </a:lnTo>
                  <a:lnTo>
                    <a:pt x="301" y="218"/>
                  </a:lnTo>
                  <a:lnTo>
                    <a:pt x="301" y="230"/>
                  </a:lnTo>
                  <a:lnTo>
                    <a:pt x="301" y="242"/>
                  </a:lnTo>
                  <a:lnTo>
                    <a:pt x="301" y="242"/>
                  </a:lnTo>
                  <a:lnTo>
                    <a:pt x="301" y="249"/>
                  </a:lnTo>
                  <a:lnTo>
                    <a:pt x="304" y="254"/>
                  </a:lnTo>
                  <a:lnTo>
                    <a:pt x="308" y="265"/>
                  </a:lnTo>
                  <a:lnTo>
                    <a:pt x="308" y="265"/>
                  </a:lnTo>
                  <a:lnTo>
                    <a:pt x="309" y="275"/>
                  </a:lnTo>
                  <a:lnTo>
                    <a:pt x="311" y="282"/>
                  </a:lnTo>
                  <a:lnTo>
                    <a:pt x="311" y="282"/>
                  </a:lnTo>
                  <a:lnTo>
                    <a:pt x="314" y="287"/>
                  </a:lnTo>
                  <a:lnTo>
                    <a:pt x="314" y="289"/>
                  </a:lnTo>
                  <a:lnTo>
                    <a:pt x="315" y="291"/>
                  </a:lnTo>
                  <a:lnTo>
                    <a:pt x="315" y="291"/>
                  </a:lnTo>
                  <a:lnTo>
                    <a:pt x="314" y="293"/>
                  </a:lnTo>
                  <a:lnTo>
                    <a:pt x="311" y="296"/>
                  </a:lnTo>
                  <a:lnTo>
                    <a:pt x="303" y="298"/>
                  </a:lnTo>
                  <a:lnTo>
                    <a:pt x="303" y="298"/>
                  </a:lnTo>
                  <a:close/>
                  <a:moveTo>
                    <a:pt x="59" y="311"/>
                  </a:moveTo>
                  <a:lnTo>
                    <a:pt x="59" y="311"/>
                  </a:lnTo>
                  <a:lnTo>
                    <a:pt x="52" y="326"/>
                  </a:lnTo>
                  <a:lnTo>
                    <a:pt x="45" y="343"/>
                  </a:lnTo>
                  <a:lnTo>
                    <a:pt x="45" y="343"/>
                  </a:lnTo>
                  <a:lnTo>
                    <a:pt x="44" y="356"/>
                  </a:lnTo>
                  <a:lnTo>
                    <a:pt x="45" y="364"/>
                  </a:lnTo>
                  <a:lnTo>
                    <a:pt x="45" y="372"/>
                  </a:lnTo>
                  <a:lnTo>
                    <a:pt x="45" y="372"/>
                  </a:lnTo>
                  <a:lnTo>
                    <a:pt x="49" y="397"/>
                  </a:lnTo>
                  <a:lnTo>
                    <a:pt x="51" y="410"/>
                  </a:lnTo>
                  <a:lnTo>
                    <a:pt x="53" y="421"/>
                  </a:lnTo>
                  <a:lnTo>
                    <a:pt x="53" y="421"/>
                  </a:lnTo>
                  <a:lnTo>
                    <a:pt x="55" y="420"/>
                  </a:lnTo>
                  <a:lnTo>
                    <a:pt x="55" y="419"/>
                  </a:lnTo>
                  <a:lnTo>
                    <a:pt x="55" y="419"/>
                  </a:lnTo>
                  <a:lnTo>
                    <a:pt x="58" y="415"/>
                  </a:lnTo>
                  <a:lnTo>
                    <a:pt x="59" y="413"/>
                  </a:lnTo>
                  <a:lnTo>
                    <a:pt x="60" y="412"/>
                  </a:lnTo>
                  <a:lnTo>
                    <a:pt x="60" y="412"/>
                  </a:lnTo>
                  <a:lnTo>
                    <a:pt x="59" y="405"/>
                  </a:lnTo>
                  <a:lnTo>
                    <a:pt x="59" y="405"/>
                  </a:lnTo>
                  <a:lnTo>
                    <a:pt x="62" y="397"/>
                  </a:lnTo>
                  <a:lnTo>
                    <a:pt x="64" y="390"/>
                  </a:lnTo>
                  <a:lnTo>
                    <a:pt x="67" y="382"/>
                  </a:lnTo>
                  <a:lnTo>
                    <a:pt x="70" y="374"/>
                  </a:lnTo>
                  <a:lnTo>
                    <a:pt x="70" y="374"/>
                  </a:lnTo>
                  <a:lnTo>
                    <a:pt x="68" y="369"/>
                  </a:lnTo>
                  <a:lnTo>
                    <a:pt x="68" y="367"/>
                  </a:lnTo>
                  <a:lnTo>
                    <a:pt x="67" y="364"/>
                  </a:lnTo>
                  <a:lnTo>
                    <a:pt x="66" y="360"/>
                  </a:lnTo>
                  <a:lnTo>
                    <a:pt x="66" y="360"/>
                  </a:lnTo>
                  <a:lnTo>
                    <a:pt x="67" y="354"/>
                  </a:lnTo>
                  <a:lnTo>
                    <a:pt x="70" y="349"/>
                  </a:lnTo>
                  <a:lnTo>
                    <a:pt x="71" y="343"/>
                  </a:lnTo>
                  <a:lnTo>
                    <a:pt x="73" y="338"/>
                  </a:lnTo>
                  <a:lnTo>
                    <a:pt x="73" y="338"/>
                  </a:lnTo>
                  <a:lnTo>
                    <a:pt x="73" y="327"/>
                  </a:lnTo>
                  <a:lnTo>
                    <a:pt x="70" y="317"/>
                  </a:lnTo>
                  <a:lnTo>
                    <a:pt x="68" y="309"/>
                  </a:lnTo>
                  <a:lnTo>
                    <a:pt x="67" y="298"/>
                  </a:lnTo>
                  <a:lnTo>
                    <a:pt x="63" y="312"/>
                  </a:lnTo>
                  <a:lnTo>
                    <a:pt x="63" y="312"/>
                  </a:lnTo>
                  <a:lnTo>
                    <a:pt x="59" y="311"/>
                  </a:lnTo>
                  <a:lnTo>
                    <a:pt x="59" y="311"/>
                  </a:lnTo>
                  <a:close/>
                  <a:moveTo>
                    <a:pt x="249" y="311"/>
                  </a:moveTo>
                  <a:lnTo>
                    <a:pt x="252" y="309"/>
                  </a:lnTo>
                  <a:lnTo>
                    <a:pt x="252" y="309"/>
                  </a:lnTo>
                  <a:lnTo>
                    <a:pt x="249" y="309"/>
                  </a:lnTo>
                  <a:lnTo>
                    <a:pt x="245" y="371"/>
                  </a:lnTo>
                  <a:lnTo>
                    <a:pt x="245" y="371"/>
                  </a:lnTo>
                  <a:lnTo>
                    <a:pt x="246" y="378"/>
                  </a:lnTo>
                  <a:lnTo>
                    <a:pt x="246" y="384"/>
                  </a:lnTo>
                  <a:lnTo>
                    <a:pt x="246" y="384"/>
                  </a:lnTo>
                  <a:lnTo>
                    <a:pt x="248" y="389"/>
                  </a:lnTo>
                  <a:lnTo>
                    <a:pt x="248" y="400"/>
                  </a:lnTo>
                  <a:lnTo>
                    <a:pt x="248" y="400"/>
                  </a:lnTo>
                  <a:lnTo>
                    <a:pt x="255" y="375"/>
                  </a:lnTo>
                  <a:lnTo>
                    <a:pt x="255" y="375"/>
                  </a:lnTo>
                  <a:lnTo>
                    <a:pt x="256" y="367"/>
                  </a:lnTo>
                  <a:lnTo>
                    <a:pt x="257" y="357"/>
                  </a:lnTo>
                  <a:lnTo>
                    <a:pt x="259" y="348"/>
                  </a:lnTo>
                  <a:lnTo>
                    <a:pt x="256" y="339"/>
                  </a:lnTo>
                  <a:lnTo>
                    <a:pt x="256" y="339"/>
                  </a:lnTo>
                  <a:lnTo>
                    <a:pt x="252" y="320"/>
                  </a:lnTo>
                  <a:lnTo>
                    <a:pt x="249" y="311"/>
                  </a:lnTo>
                  <a:lnTo>
                    <a:pt x="249" y="311"/>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01" name="Freeform 41"/>
            <p:cNvSpPr>
              <a:spLocks/>
            </p:cNvSpPr>
            <p:nvPr/>
          </p:nvSpPr>
          <p:spPr bwMode="auto">
            <a:xfrm>
              <a:off x="6976796" y="1566283"/>
              <a:ext cx="314438" cy="788920"/>
            </a:xfrm>
            <a:custGeom>
              <a:avLst/>
              <a:gdLst/>
              <a:ahLst/>
              <a:cxnLst>
                <a:cxn ang="0">
                  <a:pos x="280" y="258"/>
                </a:cxn>
                <a:cxn ang="0">
                  <a:pos x="300" y="344"/>
                </a:cxn>
                <a:cxn ang="0">
                  <a:pos x="286" y="406"/>
                </a:cxn>
                <a:cxn ang="0">
                  <a:pos x="284" y="438"/>
                </a:cxn>
                <a:cxn ang="0">
                  <a:pos x="288" y="452"/>
                </a:cxn>
                <a:cxn ang="0">
                  <a:pos x="310" y="456"/>
                </a:cxn>
                <a:cxn ang="0">
                  <a:pos x="332" y="430"/>
                </a:cxn>
                <a:cxn ang="0">
                  <a:pos x="330" y="382"/>
                </a:cxn>
                <a:cxn ang="0">
                  <a:pos x="322" y="246"/>
                </a:cxn>
                <a:cxn ang="0">
                  <a:pos x="330" y="224"/>
                </a:cxn>
                <a:cxn ang="0">
                  <a:pos x="274" y="128"/>
                </a:cxn>
                <a:cxn ang="0">
                  <a:pos x="198" y="112"/>
                </a:cxn>
                <a:cxn ang="0">
                  <a:pos x="194" y="76"/>
                </a:cxn>
                <a:cxn ang="0">
                  <a:pos x="190" y="14"/>
                </a:cxn>
                <a:cxn ang="0">
                  <a:pos x="134" y="4"/>
                </a:cxn>
                <a:cxn ang="0">
                  <a:pos x="92" y="26"/>
                </a:cxn>
                <a:cxn ang="0">
                  <a:pos x="98" y="48"/>
                </a:cxn>
                <a:cxn ang="0">
                  <a:pos x="110" y="82"/>
                </a:cxn>
                <a:cxn ang="0">
                  <a:pos x="128" y="110"/>
                </a:cxn>
                <a:cxn ang="0">
                  <a:pos x="58" y="158"/>
                </a:cxn>
                <a:cxn ang="0">
                  <a:pos x="20" y="238"/>
                </a:cxn>
                <a:cxn ang="0">
                  <a:pos x="26" y="256"/>
                </a:cxn>
                <a:cxn ang="0">
                  <a:pos x="6" y="398"/>
                </a:cxn>
                <a:cxn ang="0">
                  <a:pos x="14" y="464"/>
                </a:cxn>
                <a:cxn ang="0">
                  <a:pos x="26" y="464"/>
                </a:cxn>
                <a:cxn ang="0">
                  <a:pos x="42" y="464"/>
                </a:cxn>
                <a:cxn ang="0">
                  <a:pos x="32" y="438"/>
                </a:cxn>
                <a:cxn ang="0">
                  <a:pos x="40" y="450"/>
                </a:cxn>
                <a:cxn ang="0">
                  <a:pos x="46" y="438"/>
                </a:cxn>
                <a:cxn ang="0">
                  <a:pos x="36" y="404"/>
                </a:cxn>
                <a:cxn ang="0">
                  <a:pos x="54" y="342"/>
                </a:cxn>
                <a:cxn ang="0">
                  <a:pos x="74" y="268"/>
                </a:cxn>
                <a:cxn ang="0">
                  <a:pos x="88" y="288"/>
                </a:cxn>
                <a:cxn ang="0">
                  <a:pos x="90" y="372"/>
                </a:cxn>
                <a:cxn ang="0">
                  <a:pos x="80" y="410"/>
                </a:cxn>
                <a:cxn ang="0">
                  <a:pos x="68" y="478"/>
                </a:cxn>
                <a:cxn ang="0">
                  <a:pos x="58" y="616"/>
                </a:cxn>
                <a:cxn ang="0">
                  <a:pos x="102" y="626"/>
                </a:cxn>
                <a:cxn ang="0">
                  <a:pos x="120" y="738"/>
                </a:cxn>
                <a:cxn ang="0">
                  <a:pos x="116" y="792"/>
                </a:cxn>
                <a:cxn ang="0">
                  <a:pos x="82" y="836"/>
                </a:cxn>
                <a:cxn ang="0">
                  <a:pos x="138" y="832"/>
                </a:cxn>
                <a:cxn ang="0">
                  <a:pos x="172" y="816"/>
                </a:cxn>
                <a:cxn ang="0">
                  <a:pos x="162" y="786"/>
                </a:cxn>
                <a:cxn ang="0">
                  <a:pos x="164" y="676"/>
                </a:cxn>
                <a:cxn ang="0">
                  <a:pos x="172" y="592"/>
                </a:cxn>
                <a:cxn ang="0">
                  <a:pos x="176" y="488"/>
                </a:cxn>
                <a:cxn ang="0">
                  <a:pos x="186" y="608"/>
                </a:cxn>
                <a:cxn ang="0">
                  <a:pos x="228" y="624"/>
                </a:cxn>
                <a:cxn ang="0">
                  <a:pos x="250" y="698"/>
                </a:cxn>
                <a:cxn ang="0">
                  <a:pos x="242" y="748"/>
                </a:cxn>
                <a:cxn ang="0">
                  <a:pos x="242" y="812"/>
                </a:cxn>
                <a:cxn ang="0">
                  <a:pos x="274" y="824"/>
                </a:cxn>
                <a:cxn ang="0">
                  <a:pos x="292" y="778"/>
                </a:cxn>
                <a:cxn ang="0">
                  <a:pos x="280" y="718"/>
                </a:cxn>
                <a:cxn ang="0">
                  <a:pos x="286" y="632"/>
                </a:cxn>
                <a:cxn ang="0">
                  <a:pos x="284" y="578"/>
                </a:cxn>
                <a:cxn ang="0">
                  <a:pos x="284" y="526"/>
                </a:cxn>
                <a:cxn ang="0">
                  <a:pos x="274" y="470"/>
                </a:cxn>
                <a:cxn ang="0">
                  <a:pos x="270" y="406"/>
                </a:cxn>
                <a:cxn ang="0">
                  <a:pos x="270" y="316"/>
                </a:cxn>
              </a:cxnLst>
              <a:rect l="0" t="0" r="r" b="b"/>
              <a:pathLst>
                <a:path w="334" h="838">
                  <a:moveTo>
                    <a:pt x="268" y="250"/>
                  </a:moveTo>
                  <a:lnTo>
                    <a:pt x="268" y="250"/>
                  </a:lnTo>
                  <a:lnTo>
                    <a:pt x="270" y="256"/>
                  </a:lnTo>
                  <a:lnTo>
                    <a:pt x="274" y="260"/>
                  </a:lnTo>
                  <a:lnTo>
                    <a:pt x="274" y="260"/>
                  </a:lnTo>
                  <a:lnTo>
                    <a:pt x="274" y="260"/>
                  </a:lnTo>
                  <a:lnTo>
                    <a:pt x="280" y="258"/>
                  </a:lnTo>
                  <a:lnTo>
                    <a:pt x="280" y="258"/>
                  </a:lnTo>
                  <a:lnTo>
                    <a:pt x="280" y="258"/>
                  </a:lnTo>
                  <a:lnTo>
                    <a:pt x="290" y="282"/>
                  </a:lnTo>
                  <a:lnTo>
                    <a:pt x="290" y="282"/>
                  </a:lnTo>
                  <a:lnTo>
                    <a:pt x="294" y="302"/>
                  </a:lnTo>
                  <a:lnTo>
                    <a:pt x="300" y="344"/>
                  </a:lnTo>
                  <a:lnTo>
                    <a:pt x="300" y="344"/>
                  </a:lnTo>
                  <a:lnTo>
                    <a:pt x="300" y="364"/>
                  </a:lnTo>
                  <a:lnTo>
                    <a:pt x="298" y="378"/>
                  </a:lnTo>
                  <a:lnTo>
                    <a:pt x="296" y="388"/>
                  </a:lnTo>
                  <a:lnTo>
                    <a:pt x="294" y="392"/>
                  </a:lnTo>
                  <a:lnTo>
                    <a:pt x="294" y="392"/>
                  </a:lnTo>
                  <a:lnTo>
                    <a:pt x="288" y="400"/>
                  </a:lnTo>
                  <a:lnTo>
                    <a:pt x="286" y="406"/>
                  </a:lnTo>
                  <a:lnTo>
                    <a:pt x="284" y="412"/>
                  </a:lnTo>
                  <a:lnTo>
                    <a:pt x="284" y="412"/>
                  </a:lnTo>
                  <a:lnTo>
                    <a:pt x="282" y="430"/>
                  </a:lnTo>
                  <a:lnTo>
                    <a:pt x="282" y="436"/>
                  </a:lnTo>
                  <a:lnTo>
                    <a:pt x="284" y="438"/>
                  </a:lnTo>
                  <a:lnTo>
                    <a:pt x="284" y="438"/>
                  </a:lnTo>
                  <a:lnTo>
                    <a:pt x="284" y="438"/>
                  </a:lnTo>
                  <a:lnTo>
                    <a:pt x="292" y="438"/>
                  </a:lnTo>
                  <a:lnTo>
                    <a:pt x="292" y="438"/>
                  </a:lnTo>
                  <a:lnTo>
                    <a:pt x="292" y="442"/>
                  </a:lnTo>
                  <a:lnTo>
                    <a:pt x="290" y="446"/>
                  </a:lnTo>
                  <a:lnTo>
                    <a:pt x="290" y="448"/>
                  </a:lnTo>
                  <a:lnTo>
                    <a:pt x="290" y="448"/>
                  </a:lnTo>
                  <a:lnTo>
                    <a:pt x="288" y="452"/>
                  </a:lnTo>
                  <a:lnTo>
                    <a:pt x="288" y="454"/>
                  </a:lnTo>
                  <a:lnTo>
                    <a:pt x="288" y="456"/>
                  </a:lnTo>
                  <a:lnTo>
                    <a:pt x="294" y="456"/>
                  </a:lnTo>
                  <a:lnTo>
                    <a:pt x="294" y="456"/>
                  </a:lnTo>
                  <a:lnTo>
                    <a:pt x="302" y="458"/>
                  </a:lnTo>
                  <a:lnTo>
                    <a:pt x="306" y="458"/>
                  </a:lnTo>
                  <a:lnTo>
                    <a:pt x="310" y="456"/>
                  </a:lnTo>
                  <a:lnTo>
                    <a:pt x="310" y="456"/>
                  </a:lnTo>
                  <a:lnTo>
                    <a:pt x="316" y="452"/>
                  </a:lnTo>
                  <a:lnTo>
                    <a:pt x="320" y="450"/>
                  </a:lnTo>
                  <a:lnTo>
                    <a:pt x="324" y="448"/>
                  </a:lnTo>
                  <a:lnTo>
                    <a:pt x="326" y="444"/>
                  </a:lnTo>
                  <a:lnTo>
                    <a:pt x="326" y="444"/>
                  </a:lnTo>
                  <a:lnTo>
                    <a:pt x="332" y="430"/>
                  </a:lnTo>
                  <a:lnTo>
                    <a:pt x="332" y="422"/>
                  </a:lnTo>
                  <a:lnTo>
                    <a:pt x="332" y="414"/>
                  </a:lnTo>
                  <a:lnTo>
                    <a:pt x="332" y="414"/>
                  </a:lnTo>
                  <a:lnTo>
                    <a:pt x="330" y="406"/>
                  </a:lnTo>
                  <a:lnTo>
                    <a:pt x="328" y="400"/>
                  </a:lnTo>
                  <a:lnTo>
                    <a:pt x="330" y="382"/>
                  </a:lnTo>
                  <a:lnTo>
                    <a:pt x="330" y="382"/>
                  </a:lnTo>
                  <a:lnTo>
                    <a:pt x="334" y="342"/>
                  </a:lnTo>
                  <a:lnTo>
                    <a:pt x="334" y="316"/>
                  </a:lnTo>
                  <a:lnTo>
                    <a:pt x="334" y="304"/>
                  </a:lnTo>
                  <a:lnTo>
                    <a:pt x="334" y="296"/>
                  </a:lnTo>
                  <a:lnTo>
                    <a:pt x="334" y="296"/>
                  </a:lnTo>
                  <a:lnTo>
                    <a:pt x="326" y="266"/>
                  </a:lnTo>
                  <a:lnTo>
                    <a:pt x="322" y="246"/>
                  </a:lnTo>
                  <a:lnTo>
                    <a:pt x="322" y="246"/>
                  </a:lnTo>
                  <a:lnTo>
                    <a:pt x="320" y="240"/>
                  </a:lnTo>
                  <a:lnTo>
                    <a:pt x="320" y="240"/>
                  </a:lnTo>
                  <a:lnTo>
                    <a:pt x="326" y="234"/>
                  </a:lnTo>
                  <a:lnTo>
                    <a:pt x="330" y="230"/>
                  </a:lnTo>
                  <a:lnTo>
                    <a:pt x="330" y="224"/>
                  </a:lnTo>
                  <a:lnTo>
                    <a:pt x="330" y="224"/>
                  </a:lnTo>
                  <a:lnTo>
                    <a:pt x="320" y="202"/>
                  </a:lnTo>
                  <a:lnTo>
                    <a:pt x="302" y="166"/>
                  </a:lnTo>
                  <a:lnTo>
                    <a:pt x="302" y="166"/>
                  </a:lnTo>
                  <a:lnTo>
                    <a:pt x="292" y="150"/>
                  </a:lnTo>
                  <a:lnTo>
                    <a:pt x="284" y="138"/>
                  </a:lnTo>
                  <a:lnTo>
                    <a:pt x="280" y="132"/>
                  </a:lnTo>
                  <a:lnTo>
                    <a:pt x="274" y="128"/>
                  </a:lnTo>
                  <a:lnTo>
                    <a:pt x="258" y="122"/>
                  </a:lnTo>
                  <a:lnTo>
                    <a:pt x="258" y="122"/>
                  </a:lnTo>
                  <a:lnTo>
                    <a:pt x="238" y="118"/>
                  </a:lnTo>
                  <a:lnTo>
                    <a:pt x="222" y="114"/>
                  </a:lnTo>
                  <a:lnTo>
                    <a:pt x="202" y="114"/>
                  </a:lnTo>
                  <a:lnTo>
                    <a:pt x="202" y="114"/>
                  </a:lnTo>
                  <a:lnTo>
                    <a:pt x="198" y="112"/>
                  </a:lnTo>
                  <a:lnTo>
                    <a:pt x="196" y="108"/>
                  </a:lnTo>
                  <a:lnTo>
                    <a:pt x="194" y="104"/>
                  </a:lnTo>
                  <a:lnTo>
                    <a:pt x="194" y="98"/>
                  </a:lnTo>
                  <a:lnTo>
                    <a:pt x="194" y="98"/>
                  </a:lnTo>
                  <a:lnTo>
                    <a:pt x="192" y="90"/>
                  </a:lnTo>
                  <a:lnTo>
                    <a:pt x="194" y="76"/>
                  </a:lnTo>
                  <a:lnTo>
                    <a:pt x="194" y="76"/>
                  </a:lnTo>
                  <a:lnTo>
                    <a:pt x="200" y="50"/>
                  </a:lnTo>
                  <a:lnTo>
                    <a:pt x="202" y="38"/>
                  </a:lnTo>
                  <a:lnTo>
                    <a:pt x="200" y="32"/>
                  </a:lnTo>
                  <a:lnTo>
                    <a:pt x="198" y="26"/>
                  </a:lnTo>
                  <a:lnTo>
                    <a:pt x="198" y="26"/>
                  </a:lnTo>
                  <a:lnTo>
                    <a:pt x="194" y="18"/>
                  </a:lnTo>
                  <a:lnTo>
                    <a:pt x="190" y="14"/>
                  </a:lnTo>
                  <a:lnTo>
                    <a:pt x="180" y="6"/>
                  </a:lnTo>
                  <a:lnTo>
                    <a:pt x="168" y="2"/>
                  </a:lnTo>
                  <a:lnTo>
                    <a:pt x="158" y="0"/>
                  </a:lnTo>
                  <a:lnTo>
                    <a:pt x="158" y="0"/>
                  </a:lnTo>
                  <a:lnTo>
                    <a:pt x="148" y="0"/>
                  </a:lnTo>
                  <a:lnTo>
                    <a:pt x="140" y="2"/>
                  </a:lnTo>
                  <a:lnTo>
                    <a:pt x="134" y="4"/>
                  </a:lnTo>
                  <a:lnTo>
                    <a:pt x="130" y="8"/>
                  </a:lnTo>
                  <a:lnTo>
                    <a:pt x="130" y="8"/>
                  </a:lnTo>
                  <a:lnTo>
                    <a:pt x="122" y="16"/>
                  </a:lnTo>
                  <a:lnTo>
                    <a:pt x="122" y="16"/>
                  </a:lnTo>
                  <a:lnTo>
                    <a:pt x="110" y="18"/>
                  </a:lnTo>
                  <a:lnTo>
                    <a:pt x="100" y="22"/>
                  </a:lnTo>
                  <a:lnTo>
                    <a:pt x="92" y="26"/>
                  </a:lnTo>
                  <a:lnTo>
                    <a:pt x="92" y="26"/>
                  </a:lnTo>
                  <a:lnTo>
                    <a:pt x="90" y="30"/>
                  </a:lnTo>
                  <a:lnTo>
                    <a:pt x="90" y="36"/>
                  </a:lnTo>
                  <a:lnTo>
                    <a:pt x="92" y="42"/>
                  </a:lnTo>
                  <a:lnTo>
                    <a:pt x="94" y="46"/>
                  </a:lnTo>
                  <a:lnTo>
                    <a:pt x="94" y="46"/>
                  </a:lnTo>
                  <a:lnTo>
                    <a:pt x="98" y="48"/>
                  </a:lnTo>
                  <a:lnTo>
                    <a:pt x="104" y="48"/>
                  </a:lnTo>
                  <a:lnTo>
                    <a:pt x="108" y="48"/>
                  </a:lnTo>
                  <a:lnTo>
                    <a:pt x="108" y="48"/>
                  </a:lnTo>
                  <a:lnTo>
                    <a:pt x="110" y="66"/>
                  </a:lnTo>
                  <a:lnTo>
                    <a:pt x="110" y="66"/>
                  </a:lnTo>
                  <a:lnTo>
                    <a:pt x="110" y="76"/>
                  </a:lnTo>
                  <a:lnTo>
                    <a:pt x="110" y="82"/>
                  </a:lnTo>
                  <a:lnTo>
                    <a:pt x="112" y="90"/>
                  </a:lnTo>
                  <a:lnTo>
                    <a:pt x="112" y="90"/>
                  </a:lnTo>
                  <a:lnTo>
                    <a:pt x="116" y="104"/>
                  </a:lnTo>
                  <a:lnTo>
                    <a:pt x="118" y="108"/>
                  </a:lnTo>
                  <a:lnTo>
                    <a:pt x="122" y="110"/>
                  </a:lnTo>
                  <a:lnTo>
                    <a:pt x="122" y="110"/>
                  </a:lnTo>
                  <a:lnTo>
                    <a:pt x="128" y="110"/>
                  </a:lnTo>
                  <a:lnTo>
                    <a:pt x="128" y="124"/>
                  </a:lnTo>
                  <a:lnTo>
                    <a:pt x="128" y="124"/>
                  </a:lnTo>
                  <a:lnTo>
                    <a:pt x="88" y="138"/>
                  </a:lnTo>
                  <a:lnTo>
                    <a:pt x="88" y="138"/>
                  </a:lnTo>
                  <a:lnTo>
                    <a:pt x="80" y="142"/>
                  </a:lnTo>
                  <a:lnTo>
                    <a:pt x="68" y="148"/>
                  </a:lnTo>
                  <a:lnTo>
                    <a:pt x="58" y="158"/>
                  </a:lnTo>
                  <a:lnTo>
                    <a:pt x="54" y="164"/>
                  </a:lnTo>
                  <a:lnTo>
                    <a:pt x="50" y="170"/>
                  </a:lnTo>
                  <a:lnTo>
                    <a:pt x="50" y="170"/>
                  </a:lnTo>
                  <a:lnTo>
                    <a:pt x="44" y="188"/>
                  </a:lnTo>
                  <a:lnTo>
                    <a:pt x="36" y="208"/>
                  </a:lnTo>
                  <a:lnTo>
                    <a:pt x="20" y="238"/>
                  </a:lnTo>
                  <a:lnTo>
                    <a:pt x="20" y="238"/>
                  </a:lnTo>
                  <a:lnTo>
                    <a:pt x="18" y="244"/>
                  </a:lnTo>
                  <a:lnTo>
                    <a:pt x="16" y="246"/>
                  </a:lnTo>
                  <a:lnTo>
                    <a:pt x="14" y="246"/>
                  </a:lnTo>
                  <a:lnTo>
                    <a:pt x="16" y="248"/>
                  </a:lnTo>
                  <a:lnTo>
                    <a:pt x="16" y="248"/>
                  </a:lnTo>
                  <a:lnTo>
                    <a:pt x="26" y="256"/>
                  </a:lnTo>
                  <a:lnTo>
                    <a:pt x="26" y="256"/>
                  </a:lnTo>
                  <a:lnTo>
                    <a:pt x="20" y="278"/>
                  </a:lnTo>
                  <a:lnTo>
                    <a:pt x="14" y="298"/>
                  </a:lnTo>
                  <a:lnTo>
                    <a:pt x="12" y="316"/>
                  </a:lnTo>
                  <a:lnTo>
                    <a:pt x="12" y="316"/>
                  </a:lnTo>
                  <a:lnTo>
                    <a:pt x="10" y="360"/>
                  </a:lnTo>
                  <a:lnTo>
                    <a:pt x="6" y="398"/>
                  </a:lnTo>
                  <a:lnTo>
                    <a:pt x="6" y="398"/>
                  </a:lnTo>
                  <a:lnTo>
                    <a:pt x="2" y="420"/>
                  </a:lnTo>
                  <a:lnTo>
                    <a:pt x="0" y="428"/>
                  </a:lnTo>
                  <a:lnTo>
                    <a:pt x="2" y="438"/>
                  </a:lnTo>
                  <a:lnTo>
                    <a:pt x="2" y="438"/>
                  </a:lnTo>
                  <a:lnTo>
                    <a:pt x="8" y="454"/>
                  </a:lnTo>
                  <a:lnTo>
                    <a:pt x="14" y="464"/>
                  </a:lnTo>
                  <a:lnTo>
                    <a:pt x="14" y="464"/>
                  </a:lnTo>
                  <a:lnTo>
                    <a:pt x="20" y="468"/>
                  </a:lnTo>
                  <a:lnTo>
                    <a:pt x="22" y="470"/>
                  </a:lnTo>
                  <a:lnTo>
                    <a:pt x="22" y="470"/>
                  </a:lnTo>
                  <a:lnTo>
                    <a:pt x="24" y="468"/>
                  </a:lnTo>
                  <a:lnTo>
                    <a:pt x="26" y="468"/>
                  </a:lnTo>
                  <a:lnTo>
                    <a:pt x="26" y="464"/>
                  </a:lnTo>
                  <a:lnTo>
                    <a:pt x="26" y="464"/>
                  </a:lnTo>
                  <a:lnTo>
                    <a:pt x="34" y="468"/>
                  </a:lnTo>
                  <a:lnTo>
                    <a:pt x="34" y="468"/>
                  </a:lnTo>
                  <a:lnTo>
                    <a:pt x="42" y="470"/>
                  </a:lnTo>
                  <a:lnTo>
                    <a:pt x="44" y="470"/>
                  </a:lnTo>
                  <a:lnTo>
                    <a:pt x="44" y="468"/>
                  </a:lnTo>
                  <a:lnTo>
                    <a:pt x="44" y="468"/>
                  </a:lnTo>
                  <a:lnTo>
                    <a:pt x="42" y="464"/>
                  </a:lnTo>
                  <a:lnTo>
                    <a:pt x="40" y="462"/>
                  </a:lnTo>
                  <a:lnTo>
                    <a:pt x="36" y="458"/>
                  </a:lnTo>
                  <a:lnTo>
                    <a:pt x="36" y="458"/>
                  </a:lnTo>
                  <a:lnTo>
                    <a:pt x="34" y="452"/>
                  </a:lnTo>
                  <a:lnTo>
                    <a:pt x="32" y="446"/>
                  </a:lnTo>
                  <a:lnTo>
                    <a:pt x="32" y="438"/>
                  </a:lnTo>
                  <a:lnTo>
                    <a:pt x="32" y="438"/>
                  </a:lnTo>
                  <a:lnTo>
                    <a:pt x="34" y="428"/>
                  </a:lnTo>
                  <a:lnTo>
                    <a:pt x="34" y="426"/>
                  </a:lnTo>
                  <a:lnTo>
                    <a:pt x="36" y="428"/>
                  </a:lnTo>
                  <a:lnTo>
                    <a:pt x="36" y="428"/>
                  </a:lnTo>
                  <a:lnTo>
                    <a:pt x="36" y="440"/>
                  </a:lnTo>
                  <a:lnTo>
                    <a:pt x="38" y="446"/>
                  </a:lnTo>
                  <a:lnTo>
                    <a:pt x="40" y="450"/>
                  </a:lnTo>
                  <a:lnTo>
                    <a:pt x="40" y="450"/>
                  </a:lnTo>
                  <a:lnTo>
                    <a:pt x="44" y="452"/>
                  </a:lnTo>
                  <a:lnTo>
                    <a:pt x="48" y="454"/>
                  </a:lnTo>
                  <a:lnTo>
                    <a:pt x="48" y="450"/>
                  </a:lnTo>
                  <a:lnTo>
                    <a:pt x="46" y="446"/>
                  </a:lnTo>
                  <a:lnTo>
                    <a:pt x="46" y="446"/>
                  </a:lnTo>
                  <a:lnTo>
                    <a:pt x="46" y="438"/>
                  </a:lnTo>
                  <a:lnTo>
                    <a:pt x="44" y="430"/>
                  </a:lnTo>
                  <a:lnTo>
                    <a:pt x="44" y="422"/>
                  </a:lnTo>
                  <a:lnTo>
                    <a:pt x="42" y="414"/>
                  </a:lnTo>
                  <a:lnTo>
                    <a:pt x="42" y="414"/>
                  </a:lnTo>
                  <a:lnTo>
                    <a:pt x="40" y="410"/>
                  </a:lnTo>
                  <a:lnTo>
                    <a:pt x="38" y="408"/>
                  </a:lnTo>
                  <a:lnTo>
                    <a:pt x="36" y="404"/>
                  </a:lnTo>
                  <a:lnTo>
                    <a:pt x="36" y="396"/>
                  </a:lnTo>
                  <a:lnTo>
                    <a:pt x="36" y="396"/>
                  </a:lnTo>
                  <a:lnTo>
                    <a:pt x="38" y="384"/>
                  </a:lnTo>
                  <a:lnTo>
                    <a:pt x="42" y="372"/>
                  </a:lnTo>
                  <a:lnTo>
                    <a:pt x="48" y="360"/>
                  </a:lnTo>
                  <a:lnTo>
                    <a:pt x="54" y="342"/>
                  </a:lnTo>
                  <a:lnTo>
                    <a:pt x="54" y="342"/>
                  </a:lnTo>
                  <a:lnTo>
                    <a:pt x="62" y="308"/>
                  </a:lnTo>
                  <a:lnTo>
                    <a:pt x="66" y="286"/>
                  </a:lnTo>
                  <a:lnTo>
                    <a:pt x="66" y="286"/>
                  </a:lnTo>
                  <a:lnTo>
                    <a:pt x="68" y="272"/>
                  </a:lnTo>
                  <a:lnTo>
                    <a:pt x="70" y="270"/>
                  </a:lnTo>
                  <a:lnTo>
                    <a:pt x="74" y="268"/>
                  </a:lnTo>
                  <a:lnTo>
                    <a:pt x="74" y="268"/>
                  </a:lnTo>
                  <a:lnTo>
                    <a:pt x="76" y="268"/>
                  </a:lnTo>
                  <a:lnTo>
                    <a:pt x="76" y="264"/>
                  </a:lnTo>
                  <a:lnTo>
                    <a:pt x="78" y="258"/>
                  </a:lnTo>
                  <a:lnTo>
                    <a:pt x="78" y="258"/>
                  </a:lnTo>
                  <a:lnTo>
                    <a:pt x="84" y="270"/>
                  </a:lnTo>
                  <a:lnTo>
                    <a:pt x="86" y="280"/>
                  </a:lnTo>
                  <a:lnTo>
                    <a:pt x="88" y="288"/>
                  </a:lnTo>
                  <a:lnTo>
                    <a:pt x="88" y="288"/>
                  </a:lnTo>
                  <a:lnTo>
                    <a:pt x="86" y="308"/>
                  </a:lnTo>
                  <a:lnTo>
                    <a:pt x="86" y="322"/>
                  </a:lnTo>
                  <a:lnTo>
                    <a:pt x="86" y="338"/>
                  </a:lnTo>
                  <a:lnTo>
                    <a:pt x="86" y="338"/>
                  </a:lnTo>
                  <a:lnTo>
                    <a:pt x="90" y="364"/>
                  </a:lnTo>
                  <a:lnTo>
                    <a:pt x="90" y="372"/>
                  </a:lnTo>
                  <a:lnTo>
                    <a:pt x="88" y="378"/>
                  </a:lnTo>
                  <a:lnTo>
                    <a:pt x="88" y="378"/>
                  </a:lnTo>
                  <a:lnTo>
                    <a:pt x="84" y="390"/>
                  </a:lnTo>
                  <a:lnTo>
                    <a:pt x="82" y="398"/>
                  </a:lnTo>
                  <a:lnTo>
                    <a:pt x="82" y="404"/>
                  </a:lnTo>
                  <a:lnTo>
                    <a:pt x="82" y="404"/>
                  </a:lnTo>
                  <a:lnTo>
                    <a:pt x="80" y="410"/>
                  </a:lnTo>
                  <a:lnTo>
                    <a:pt x="76" y="420"/>
                  </a:lnTo>
                  <a:lnTo>
                    <a:pt x="72" y="430"/>
                  </a:lnTo>
                  <a:lnTo>
                    <a:pt x="72" y="440"/>
                  </a:lnTo>
                  <a:lnTo>
                    <a:pt x="72" y="440"/>
                  </a:lnTo>
                  <a:lnTo>
                    <a:pt x="72" y="456"/>
                  </a:lnTo>
                  <a:lnTo>
                    <a:pt x="72" y="462"/>
                  </a:lnTo>
                  <a:lnTo>
                    <a:pt x="68" y="478"/>
                  </a:lnTo>
                  <a:lnTo>
                    <a:pt x="68" y="478"/>
                  </a:lnTo>
                  <a:lnTo>
                    <a:pt x="66" y="488"/>
                  </a:lnTo>
                  <a:lnTo>
                    <a:pt x="64" y="502"/>
                  </a:lnTo>
                  <a:lnTo>
                    <a:pt x="62" y="534"/>
                  </a:lnTo>
                  <a:lnTo>
                    <a:pt x="60" y="590"/>
                  </a:lnTo>
                  <a:lnTo>
                    <a:pt x="60" y="590"/>
                  </a:lnTo>
                  <a:lnTo>
                    <a:pt x="58" y="616"/>
                  </a:lnTo>
                  <a:lnTo>
                    <a:pt x="56" y="626"/>
                  </a:lnTo>
                  <a:lnTo>
                    <a:pt x="56" y="626"/>
                  </a:lnTo>
                  <a:lnTo>
                    <a:pt x="82" y="624"/>
                  </a:lnTo>
                  <a:lnTo>
                    <a:pt x="82" y="624"/>
                  </a:lnTo>
                  <a:lnTo>
                    <a:pt x="100" y="624"/>
                  </a:lnTo>
                  <a:lnTo>
                    <a:pt x="100" y="624"/>
                  </a:lnTo>
                  <a:lnTo>
                    <a:pt x="102" y="626"/>
                  </a:lnTo>
                  <a:lnTo>
                    <a:pt x="104" y="634"/>
                  </a:lnTo>
                  <a:lnTo>
                    <a:pt x="104" y="648"/>
                  </a:lnTo>
                  <a:lnTo>
                    <a:pt x="104" y="648"/>
                  </a:lnTo>
                  <a:lnTo>
                    <a:pt x="106" y="672"/>
                  </a:lnTo>
                  <a:lnTo>
                    <a:pt x="112" y="698"/>
                  </a:lnTo>
                  <a:lnTo>
                    <a:pt x="112" y="698"/>
                  </a:lnTo>
                  <a:lnTo>
                    <a:pt x="120" y="738"/>
                  </a:lnTo>
                  <a:lnTo>
                    <a:pt x="126" y="764"/>
                  </a:lnTo>
                  <a:lnTo>
                    <a:pt x="126" y="764"/>
                  </a:lnTo>
                  <a:lnTo>
                    <a:pt x="126" y="770"/>
                  </a:lnTo>
                  <a:lnTo>
                    <a:pt x="124" y="778"/>
                  </a:lnTo>
                  <a:lnTo>
                    <a:pt x="120" y="784"/>
                  </a:lnTo>
                  <a:lnTo>
                    <a:pt x="116" y="792"/>
                  </a:lnTo>
                  <a:lnTo>
                    <a:pt x="116" y="792"/>
                  </a:lnTo>
                  <a:lnTo>
                    <a:pt x="108" y="802"/>
                  </a:lnTo>
                  <a:lnTo>
                    <a:pt x="96" y="810"/>
                  </a:lnTo>
                  <a:lnTo>
                    <a:pt x="88" y="818"/>
                  </a:lnTo>
                  <a:lnTo>
                    <a:pt x="82" y="822"/>
                  </a:lnTo>
                  <a:lnTo>
                    <a:pt x="82" y="822"/>
                  </a:lnTo>
                  <a:lnTo>
                    <a:pt x="82" y="832"/>
                  </a:lnTo>
                  <a:lnTo>
                    <a:pt x="82" y="836"/>
                  </a:lnTo>
                  <a:lnTo>
                    <a:pt x="86" y="838"/>
                  </a:lnTo>
                  <a:lnTo>
                    <a:pt x="86" y="838"/>
                  </a:lnTo>
                  <a:lnTo>
                    <a:pt x="102" y="838"/>
                  </a:lnTo>
                  <a:lnTo>
                    <a:pt x="114" y="838"/>
                  </a:lnTo>
                  <a:lnTo>
                    <a:pt x="124" y="836"/>
                  </a:lnTo>
                  <a:lnTo>
                    <a:pt x="124" y="836"/>
                  </a:lnTo>
                  <a:lnTo>
                    <a:pt x="138" y="832"/>
                  </a:lnTo>
                  <a:lnTo>
                    <a:pt x="150" y="830"/>
                  </a:lnTo>
                  <a:lnTo>
                    <a:pt x="150" y="830"/>
                  </a:lnTo>
                  <a:lnTo>
                    <a:pt x="164" y="830"/>
                  </a:lnTo>
                  <a:lnTo>
                    <a:pt x="170" y="828"/>
                  </a:lnTo>
                  <a:lnTo>
                    <a:pt x="172" y="824"/>
                  </a:lnTo>
                  <a:lnTo>
                    <a:pt x="172" y="824"/>
                  </a:lnTo>
                  <a:lnTo>
                    <a:pt x="172" y="816"/>
                  </a:lnTo>
                  <a:lnTo>
                    <a:pt x="170" y="812"/>
                  </a:lnTo>
                  <a:lnTo>
                    <a:pt x="168" y="808"/>
                  </a:lnTo>
                  <a:lnTo>
                    <a:pt x="168" y="808"/>
                  </a:lnTo>
                  <a:lnTo>
                    <a:pt x="164" y="804"/>
                  </a:lnTo>
                  <a:lnTo>
                    <a:pt x="164" y="798"/>
                  </a:lnTo>
                  <a:lnTo>
                    <a:pt x="164" y="792"/>
                  </a:lnTo>
                  <a:lnTo>
                    <a:pt x="162" y="786"/>
                  </a:lnTo>
                  <a:lnTo>
                    <a:pt x="162" y="786"/>
                  </a:lnTo>
                  <a:lnTo>
                    <a:pt x="158" y="776"/>
                  </a:lnTo>
                  <a:lnTo>
                    <a:pt x="156" y="760"/>
                  </a:lnTo>
                  <a:lnTo>
                    <a:pt x="156" y="738"/>
                  </a:lnTo>
                  <a:lnTo>
                    <a:pt x="158" y="716"/>
                  </a:lnTo>
                  <a:lnTo>
                    <a:pt x="158" y="716"/>
                  </a:lnTo>
                  <a:lnTo>
                    <a:pt x="164" y="676"/>
                  </a:lnTo>
                  <a:lnTo>
                    <a:pt x="166" y="660"/>
                  </a:lnTo>
                  <a:lnTo>
                    <a:pt x="164" y="644"/>
                  </a:lnTo>
                  <a:lnTo>
                    <a:pt x="164" y="644"/>
                  </a:lnTo>
                  <a:lnTo>
                    <a:pt x="158" y="628"/>
                  </a:lnTo>
                  <a:lnTo>
                    <a:pt x="168" y="624"/>
                  </a:lnTo>
                  <a:lnTo>
                    <a:pt x="168" y="624"/>
                  </a:lnTo>
                  <a:lnTo>
                    <a:pt x="172" y="592"/>
                  </a:lnTo>
                  <a:lnTo>
                    <a:pt x="172" y="562"/>
                  </a:lnTo>
                  <a:lnTo>
                    <a:pt x="172" y="538"/>
                  </a:lnTo>
                  <a:lnTo>
                    <a:pt x="172" y="538"/>
                  </a:lnTo>
                  <a:lnTo>
                    <a:pt x="172" y="518"/>
                  </a:lnTo>
                  <a:lnTo>
                    <a:pt x="172" y="502"/>
                  </a:lnTo>
                  <a:lnTo>
                    <a:pt x="176" y="488"/>
                  </a:lnTo>
                  <a:lnTo>
                    <a:pt x="176" y="488"/>
                  </a:lnTo>
                  <a:lnTo>
                    <a:pt x="174" y="502"/>
                  </a:lnTo>
                  <a:lnTo>
                    <a:pt x="174" y="518"/>
                  </a:lnTo>
                  <a:lnTo>
                    <a:pt x="178" y="540"/>
                  </a:lnTo>
                  <a:lnTo>
                    <a:pt x="178" y="540"/>
                  </a:lnTo>
                  <a:lnTo>
                    <a:pt x="184" y="582"/>
                  </a:lnTo>
                  <a:lnTo>
                    <a:pt x="186" y="608"/>
                  </a:lnTo>
                  <a:lnTo>
                    <a:pt x="186" y="608"/>
                  </a:lnTo>
                  <a:lnTo>
                    <a:pt x="184" y="614"/>
                  </a:lnTo>
                  <a:lnTo>
                    <a:pt x="184" y="616"/>
                  </a:lnTo>
                  <a:lnTo>
                    <a:pt x="184" y="618"/>
                  </a:lnTo>
                  <a:lnTo>
                    <a:pt x="186" y="620"/>
                  </a:lnTo>
                  <a:lnTo>
                    <a:pt x="186" y="620"/>
                  </a:lnTo>
                  <a:lnTo>
                    <a:pt x="210" y="622"/>
                  </a:lnTo>
                  <a:lnTo>
                    <a:pt x="228" y="624"/>
                  </a:lnTo>
                  <a:lnTo>
                    <a:pt x="228" y="624"/>
                  </a:lnTo>
                  <a:lnTo>
                    <a:pt x="228" y="638"/>
                  </a:lnTo>
                  <a:lnTo>
                    <a:pt x="232" y="654"/>
                  </a:lnTo>
                  <a:lnTo>
                    <a:pt x="236" y="672"/>
                  </a:lnTo>
                  <a:lnTo>
                    <a:pt x="236" y="672"/>
                  </a:lnTo>
                  <a:lnTo>
                    <a:pt x="244" y="686"/>
                  </a:lnTo>
                  <a:lnTo>
                    <a:pt x="250" y="698"/>
                  </a:lnTo>
                  <a:lnTo>
                    <a:pt x="252" y="706"/>
                  </a:lnTo>
                  <a:lnTo>
                    <a:pt x="250" y="718"/>
                  </a:lnTo>
                  <a:lnTo>
                    <a:pt x="250" y="718"/>
                  </a:lnTo>
                  <a:lnTo>
                    <a:pt x="246" y="728"/>
                  </a:lnTo>
                  <a:lnTo>
                    <a:pt x="242" y="734"/>
                  </a:lnTo>
                  <a:lnTo>
                    <a:pt x="240" y="740"/>
                  </a:lnTo>
                  <a:lnTo>
                    <a:pt x="242" y="748"/>
                  </a:lnTo>
                  <a:lnTo>
                    <a:pt x="242" y="748"/>
                  </a:lnTo>
                  <a:lnTo>
                    <a:pt x="246" y="760"/>
                  </a:lnTo>
                  <a:lnTo>
                    <a:pt x="246" y="774"/>
                  </a:lnTo>
                  <a:lnTo>
                    <a:pt x="246" y="774"/>
                  </a:lnTo>
                  <a:lnTo>
                    <a:pt x="246" y="788"/>
                  </a:lnTo>
                  <a:lnTo>
                    <a:pt x="244" y="800"/>
                  </a:lnTo>
                  <a:lnTo>
                    <a:pt x="242" y="812"/>
                  </a:lnTo>
                  <a:lnTo>
                    <a:pt x="244" y="816"/>
                  </a:lnTo>
                  <a:lnTo>
                    <a:pt x="246" y="820"/>
                  </a:lnTo>
                  <a:lnTo>
                    <a:pt x="246" y="820"/>
                  </a:lnTo>
                  <a:lnTo>
                    <a:pt x="252" y="824"/>
                  </a:lnTo>
                  <a:lnTo>
                    <a:pt x="260" y="826"/>
                  </a:lnTo>
                  <a:lnTo>
                    <a:pt x="266" y="826"/>
                  </a:lnTo>
                  <a:lnTo>
                    <a:pt x="274" y="824"/>
                  </a:lnTo>
                  <a:lnTo>
                    <a:pt x="274" y="824"/>
                  </a:lnTo>
                  <a:lnTo>
                    <a:pt x="282" y="818"/>
                  </a:lnTo>
                  <a:lnTo>
                    <a:pt x="288" y="810"/>
                  </a:lnTo>
                  <a:lnTo>
                    <a:pt x="292" y="800"/>
                  </a:lnTo>
                  <a:lnTo>
                    <a:pt x="294" y="788"/>
                  </a:lnTo>
                  <a:lnTo>
                    <a:pt x="294" y="788"/>
                  </a:lnTo>
                  <a:lnTo>
                    <a:pt x="292" y="778"/>
                  </a:lnTo>
                  <a:lnTo>
                    <a:pt x="290" y="770"/>
                  </a:lnTo>
                  <a:lnTo>
                    <a:pt x="288" y="760"/>
                  </a:lnTo>
                  <a:lnTo>
                    <a:pt x="288" y="750"/>
                  </a:lnTo>
                  <a:lnTo>
                    <a:pt x="288" y="750"/>
                  </a:lnTo>
                  <a:lnTo>
                    <a:pt x="286" y="740"/>
                  </a:lnTo>
                  <a:lnTo>
                    <a:pt x="284" y="734"/>
                  </a:lnTo>
                  <a:lnTo>
                    <a:pt x="280" y="718"/>
                  </a:lnTo>
                  <a:lnTo>
                    <a:pt x="280" y="718"/>
                  </a:lnTo>
                  <a:lnTo>
                    <a:pt x="280" y="706"/>
                  </a:lnTo>
                  <a:lnTo>
                    <a:pt x="282" y="688"/>
                  </a:lnTo>
                  <a:lnTo>
                    <a:pt x="286" y="656"/>
                  </a:lnTo>
                  <a:lnTo>
                    <a:pt x="286" y="656"/>
                  </a:lnTo>
                  <a:lnTo>
                    <a:pt x="286" y="642"/>
                  </a:lnTo>
                  <a:lnTo>
                    <a:pt x="286" y="632"/>
                  </a:lnTo>
                  <a:lnTo>
                    <a:pt x="284" y="624"/>
                  </a:lnTo>
                  <a:lnTo>
                    <a:pt x="292" y="620"/>
                  </a:lnTo>
                  <a:lnTo>
                    <a:pt x="292" y="620"/>
                  </a:lnTo>
                  <a:lnTo>
                    <a:pt x="288" y="604"/>
                  </a:lnTo>
                  <a:lnTo>
                    <a:pt x="286" y="590"/>
                  </a:lnTo>
                  <a:lnTo>
                    <a:pt x="284" y="578"/>
                  </a:lnTo>
                  <a:lnTo>
                    <a:pt x="284" y="578"/>
                  </a:lnTo>
                  <a:lnTo>
                    <a:pt x="286" y="566"/>
                  </a:lnTo>
                  <a:lnTo>
                    <a:pt x="288" y="556"/>
                  </a:lnTo>
                  <a:lnTo>
                    <a:pt x="288" y="546"/>
                  </a:lnTo>
                  <a:lnTo>
                    <a:pt x="288" y="538"/>
                  </a:lnTo>
                  <a:lnTo>
                    <a:pt x="288" y="538"/>
                  </a:lnTo>
                  <a:lnTo>
                    <a:pt x="284" y="526"/>
                  </a:lnTo>
                  <a:lnTo>
                    <a:pt x="284" y="526"/>
                  </a:lnTo>
                  <a:lnTo>
                    <a:pt x="282" y="520"/>
                  </a:lnTo>
                  <a:lnTo>
                    <a:pt x="282" y="514"/>
                  </a:lnTo>
                  <a:lnTo>
                    <a:pt x="280" y="506"/>
                  </a:lnTo>
                  <a:lnTo>
                    <a:pt x="280" y="506"/>
                  </a:lnTo>
                  <a:lnTo>
                    <a:pt x="280" y="496"/>
                  </a:lnTo>
                  <a:lnTo>
                    <a:pt x="276" y="484"/>
                  </a:lnTo>
                  <a:lnTo>
                    <a:pt x="274" y="470"/>
                  </a:lnTo>
                  <a:lnTo>
                    <a:pt x="272" y="454"/>
                  </a:lnTo>
                  <a:lnTo>
                    <a:pt x="272" y="454"/>
                  </a:lnTo>
                  <a:lnTo>
                    <a:pt x="270" y="438"/>
                  </a:lnTo>
                  <a:lnTo>
                    <a:pt x="268" y="424"/>
                  </a:lnTo>
                  <a:lnTo>
                    <a:pt x="264" y="406"/>
                  </a:lnTo>
                  <a:lnTo>
                    <a:pt x="264" y="406"/>
                  </a:lnTo>
                  <a:lnTo>
                    <a:pt x="270" y="406"/>
                  </a:lnTo>
                  <a:lnTo>
                    <a:pt x="274" y="406"/>
                  </a:lnTo>
                  <a:lnTo>
                    <a:pt x="274" y="404"/>
                  </a:lnTo>
                  <a:lnTo>
                    <a:pt x="274" y="404"/>
                  </a:lnTo>
                  <a:lnTo>
                    <a:pt x="274" y="368"/>
                  </a:lnTo>
                  <a:lnTo>
                    <a:pt x="272" y="340"/>
                  </a:lnTo>
                  <a:lnTo>
                    <a:pt x="270" y="316"/>
                  </a:lnTo>
                  <a:lnTo>
                    <a:pt x="270" y="316"/>
                  </a:lnTo>
                  <a:lnTo>
                    <a:pt x="266" y="278"/>
                  </a:lnTo>
                  <a:lnTo>
                    <a:pt x="266" y="246"/>
                  </a:lnTo>
                  <a:lnTo>
                    <a:pt x="268" y="250"/>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grpSp>
          <p:nvGrpSpPr>
            <p:cNvPr id="202" name="Group 201"/>
            <p:cNvGrpSpPr/>
            <p:nvPr/>
          </p:nvGrpSpPr>
          <p:grpSpPr>
            <a:xfrm>
              <a:off x="1672955" y="1779861"/>
              <a:ext cx="563432" cy="739872"/>
              <a:chOff x="632279" y="2283318"/>
              <a:chExt cx="663532" cy="871318"/>
            </a:xfrm>
            <a:solidFill>
              <a:schemeClr val="tx2"/>
            </a:solidFill>
          </p:grpSpPr>
          <p:sp>
            <p:nvSpPr>
              <p:cNvPr id="210" name="Freeform 69"/>
              <p:cNvSpPr>
                <a:spLocks/>
              </p:cNvSpPr>
              <p:nvPr/>
            </p:nvSpPr>
            <p:spPr bwMode="auto">
              <a:xfrm flipH="1">
                <a:off x="632279" y="2283318"/>
                <a:ext cx="244994" cy="871318"/>
              </a:xfrm>
              <a:custGeom>
                <a:avLst/>
                <a:gdLst/>
                <a:ahLst/>
                <a:cxnLst>
                  <a:cxn ang="0">
                    <a:pos x="61" y="1668"/>
                  </a:cxn>
                  <a:cxn ang="0">
                    <a:pos x="47" y="1620"/>
                  </a:cxn>
                  <a:cxn ang="0">
                    <a:pos x="47" y="1577"/>
                  </a:cxn>
                  <a:cxn ang="0">
                    <a:pos x="69" y="1562"/>
                  </a:cxn>
                  <a:cxn ang="0">
                    <a:pos x="75" y="1437"/>
                  </a:cxn>
                  <a:cxn ang="0">
                    <a:pos x="57" y="1353"/>
                  </a:cxn>
                  <a:cxn ang="0">
                    <a:pos x="32" y="1364"/>
                  </a:cxn>
                  <a:cxn ang="0">
                    <a:pos x="10" y="1325"/>
                  </a:cxn>
                  <a:cxn ang="0">
                    <a:pos x="3" y="1296"/>
                  </a:cxn>
                  <a:cxn ang="0">
                    <a:pos x="0" y="1275"/>
                  </a:cxn>
                  <a:cxn ang="0">
                    <a:pos x="3" y="1208"/>
                  </a:cxn>
                  <a:cxn ang="0">
                    <a:pos x="27" y="953"/>
                  </a:cxn>
                  <a:cxn ang="0">
                    <a:pos x="42" y="783"/>
                  </a:cxn>
                  <a:cxn ang="0">
                    <a:pos x="60" y="702"/>
                  </a:cxn>
                  <a:cxn ang="0">
                    <a:pos x="45" y="548"/>
                  </a:cxn>
                  <a:cxn ang="0">
                    <a:pos x="37" y="449"/>
                  </a:cxn>
                  <a:cxn ang="0">
                    <a:pos x="57" y="362"/>
                  </a:cxn>
                  <a:cxn ang="0">
                    <a:pos x="48" y="354"/>
                  </a:cxn>
                  <a:cxn ang="0">
                    <a:pos x="42" y="331"/>
                  </a:cxn>
                  <a:cxn ang="0">
                    <a:pos x="37" y="303"/>
                  </a:cxn>
                  <a:cxn ang="0">
                    <a:pos x="98" y="262"/>
                  </a:cxn>
                  <a:cxn ang="0">
                    <a:pos x="73" y="229"/>
                  </a:cxn>
                  <a:cxn ang="0">
                    <a:pos x="74" y="183"/>
                  </a:cxn>
                  <a:cxn ang="0">
                    <a:pos x="112" y="110"/>
                  </a:cxn>
                  <a:cxn ang="0">
                    <a:pos x="151" y="44"/>
                  </a:cxn>
                  <a:cxn ang="0">
                    <a:pos x="228" y="1"/>
                  </a:cxn>
                  <a:cxn ang="0">
                    <a:pos x="307" y="19"/>
                  </a:cxn>
                  <a:cxn ang="0">
                    <a:pos x="347" y="56"/>
                  </a:cxn>
                  <a:cxn ang="0">
                    <a:pos x="356" y="88"/>
                  </a:cxn>
                  <a:cxn ang="0">
                    <a:pos x="329" y="145"/>
                  </a:cxn>
                  <a:cxn ang="0">
                    <a:pos x="319" y="192"/>
                  </a:cxn>
                  <a:cxn ang="0">
                    <a:pos x="296" y="242"/>
                  </a:cxn>
                  <a:cxn ang="0">
                    <a:pos x="285" y="263"/>
                  </a:cxn>
                  <a:cxn ang="0">
                    <a:pos x="256" y="279"/>
                  </a:cxn>
                  <a:cxn ang="0">
                    <a:pos x="321" y="338"/>
                  </a:cxn>
                  <a:cxn ang="0">
                    <a:pos x="382" y="399"/>
                  </a:cxn>
                  <a:cxn ang="0">
                    <a:pos x="408" y="447"/>
                  </a:cxn>
                  <a:cxn ang="0">
                    <a:pos x="428" y="599"/>
                  </a:cxn>
                  <a:cxn ang="0">
                    <a:pos x="371" y="1364"/>
                  </a:cxn>
                  <a:cxn ang="0">
                    <a:pos x="347" y="1359"/>
                  </a:cxn>
                  <a:cxn ang="0">
                    <a:pos x="331" y="1297"/>
                  </a:cxn>
                  <a:cxn ang="0">
                    <a:pos x="302" y="1276"/>
                  </a:cxn>
                  <a:cxn ang="0">
                    <a:pos x="279" y="1326"/>
                  </a:cxn>
                  <a:cxn ang="0">
                    <a:pos x="281" y="1460"/>
                  </a:cxn>
                  <a:cxn ang="0">
                    <a:pos x="301" y="1488"/>
                  </a:cxn>
                  <a:cxn ang="0">
                    <a:pos x="371" y="1525"/>
                  </a:cxn>
                  <a:cxn ang="0">
                    <a:pos x="407" y="1541"/>
                  </a:cxn>
                  <a:cxn ang="0">
                    <a:pos x="382" y="1561"/>
                  </a:cxn>
                  <a:cxn ang="0">
                    <a:pos x="294" y="1566"/>
                  </a:cxn>
                  <a:cxn ang="0">
                    <a:pos x="218" y="1537"/>
                  </a:cxn>
                  <a:cxn ang="0">
                    <a:pos x="187" y="1572"/>
                  </a:cxn>
                  <a:cxn ang="0">
                    <a:pos x="175" y="1526"/>
                  </a:cxn>
                  <a:cxn ang="0">
                    <a:pos x="180" y="1479"/>
                  </a:cxn>
                  <a:cxn ang="0">
                    <a:pos x="200" y="1467"/>
                  </a:cxn>
                  <a:cxn ang="0">
                    <a:pos x="168" y="1496"/>
                  </a:cxn>
                  <a:cxn ang="0">
                    <a:pos x="170" y="1568"/>
                  </a:cxn>
                  <a:cxn ang="0">
                    <a:pos x="222" y="1621"/>
                  </a:cxn>
                  <a:cxn ang="0">
                    <a:pos x="272" y="1638"/>
                  </a:cxn>
                  <a:cxn ang="0">
                    <a:pos x="297" y="1649"/>
                  </a:cxn>
                  <a:cxn ang="0">
                    <a:pos x="289" y="1666"/>
                  </a:cxn>
                  <a:cxn ang="0">
                    <a:pos x="194" y="1685"/>
                  </a:cxn>
                  <a:cxn ang="0">
                    <a:pos x="150" y="1674"/>
                  </a:cxn>
                  <a:cxn ang="0">
                    <a:pos x="104" y="1643"/>
                  </a:cxn>
                </a:cxnLst>
                <a:rect l="0" t="0" r="r" b="b"/>
                <a:pathLst>
                  <a:path w="428" h="1685">
                    <a:moveTo>
                      <a:pt x="87" y="1638"/>
                    </a:moveTo>
                    <a:lnTo>
                      <a:pt x="87" y="1660"/>
                    </a:lnTo>
                    <a:lnTo>
                      <a:pt x="82" y="1668"/>
                    </a:lnTo>
                    <a:lnTo>
                      <a:pt x="82" y="1668"/>
                    </a:lnTo>
                    <a:lnTo>
                      <a:pt x="70" y="1669"/>
                    </a:lnTo>
                    <a:lnTo>
                      <a:pt x="61" y="1668"/>
                    </a:lnTo>
                    <a:lnTo>
                      <a:pt x="58" y="1666"/>
                    </a:lnTo>
                    <a:lnTo>
                      <a:pt x="57" y="1664"/>
                    </a:lnTo>
                    <a:lnTo>
                      <a:pt x="57" y="1664"/>
                    </a:lnTo>
                    <a:lnTo>
                      <a:pt x="52" y="1643"/>
                    </a:lnTo>
                    <a:lnTo>
                      <a:pt x="49" y="1626"/>
                    </a:lnTo>
                    <a:lnTo>
                      <a:pt x="47" y="1620"/>
                    </a:lnTo>
                    <a:lnTo>
                      <a:pt x="45" y="1617"/>
                    </a:lnTo>
                    <a:lnTo>
                      <a:pt x="45" y="1617"/>
                    </a:lnTo>
                    <a:lnTo>
                      <a:pt x="44" y="1607"/>
                    </a:lnTo>
                    <a:lnTo>
                      <a:pt x="43" y="1598"/>
                    </a:lnTo>
                    <a:lnTo>
                      <a:pt x="44" y="1587"/>
                    </a:lnTo>
                    <a:lnTo>
                      <a:pt x="47" y="1577"/>
                    </a:lnTo>
                    <a:lnTo>
                      <a:pt x="49" y="1572"/>
                    </a:lnTo>
                    <a:lnTo>
                      <a:pt x="51" y="1569"/>
                    </a:lnTo>
                    <a:lnTo>
                      <a:pt x="54" y="1566"/>
                    </a:lnTo>
                    <a:lnTo>
                      <a:pt x="58" y="1563"/>
                    </a:lnTo>
                    <a:lnTo>
                      <a:pt x="64" y="1562"/>
                    </a:lnTo>
                    <a:lnTo>
                      <a:pt x="69" y="1562"/>
                    </a:lnTo>
                    <a:lnTo>
                      <a:pt x="69" y="1562"/>
                    </a:lnTo>
                    <a:lnTo>
                      <a:pt x="74" y="1550"/>
                    </a:lnTo>
                    <a:lnTo>
                      <a:pt x="77" y="1536"/>
                    </a:lnTo>
                    <a:lnTo>
                      <a:pt x="79" y="1521"/>
                    </a:lnTo>
                    <a:lnTo>
                      <a:pt x="79" y="1521"/>
                    </a:lnTo>
                    <a:lnTo>
                      <a:pt x="75" y="1437"/>
                    </a:lnTo>
                    <a:lnTo>
                      <a:pt x="73" y="1373"/>
                    </a:lnTo>
                    <a:lnTo>
                      <a:pt x="73" y="1348"/>
                    </a:lnTo>
                    <a:lnTo>
                      <a:pt x="74" y="1332"/>
                    </a:lnTo>
                    <a:lnTo>
                      <a:pt x="61" y="1350"/>
                    </a:lnTo>
                    <a:lnTo>
                      <a:pt x="61" y="1350"/>
                    </a:lnTo>
                    <a:lnTo>
                      <a:pt x="57" y="1353"/>
                    </a:lnTo>
                    <a:lnTo>
                      <a:pt x="49" y="1359"/>
                    </a:lnTo>
                    <a:lnTo>
                      <a:pt x="44" y="1362"/>
                    </a:lnTo>
                    <a:lnTo>
                      <a:pt x="39" y="1364"/>
                    </a:lnTo>
                    <a:lnTo>
                      <a:pt x="35" y="1365"/>
                    </a:lnTo>
                    <a:lnTo>
                      <a:pt x="32" y="1364"/>
                    </a:lnTo>
                    <a:lnTo>
                      <a:pt x="32" y="1364"/>
                    </a:lnTo>
                    <a:lnTo>
                      <a:pt x="27" y="1358"/>
                    </a:lnTo>
                    <a:lnTo>
                      <a:pt x="19" y="1347"/>
                    </a:lnTo>
                    <a:lnTo>
                      <a:pt x="15" y="1340"/>
                    </a:lnTo>
                    <a:lnTo>
                      <a:pt x="11" y="1334"/>
                    </a:lnTo>
                    <a:lnTo>
                      <a:pt x="10" y="1327"/>
                    </a:lnTo>
                    <a:lnTo>
                      <a:pt x="10" y="1325"/>
                    </a:lnTo>
                    <a:lnTo>
                      <a:pt x="10" y="1323"/>
                    </a:lnTo>
                    <a:lnTo>
                      <a:pt x="10" y="1323"/>
                    </a:lnTo>
                    <a:lnTo>
                      <a:pt x="9" y="1319"/>
                    </a:lnTo>
                    <a:lnTo>
                      <a:pt x="6" y="1311"/>
                    </a:lnTo>
                    <a:lnTo>
                      <a:pt x="3" y="1301"/>
                    </a:lnTo>
                    <a:lnTo>
                      <a:pt x="3" y="1296"/>
                    </a:lnTo>
                    <a:lnTo>
                      <a:pt x="5" y="1292"/>
                    </a:lnTo>
                    <a:lnTo>
                      <a:pt x="5" y="1292"/>
                    </a:lnTo>
                    <a:lnTo>
                      <a:pt x="3" y="1289"/>
                    </a:lnTo>
                    <a:lnTo>
                      <a:pt x="1" y="1286"/>
                    </a:lnTo>
                    <a:lnTo>
                      <a:pt x="0" y="1282"/>
                    </a:lnTo>
                    <a:lnTo>
                      <a:pt x="0" y="1275"/>
                    </a:lnTo>
                    <a:lnTo>
                      <a:pt x="1" y="1268"/>
                    </a:lnTo>
                    <a:lnTo>
                      <a:pt x="3" y="1259"/>
                    </a:lnTo>
                    <a:lnTo>
                      <a:pt x="8" y="1250"/>
                    </a:lnTo>
                    <a:lnTo>
                      <a:pt x="8" y="1250"/>
                    </a:lnTo>
                    <a:lnTo>
                      <a:pt x="6" y="1238"/>
                    </a:lnTo>
                    <a:lnTo>
                      <a:pt x="3" y="1208"/>
                    </a:lnTo>
                    <a:lnTo>
                      <a:pt x="3" y="1189"/>
                    </a:lnTo>
                    <a:lnTo>
                      <a:pt x="3" y="1167"/>
                    </a:lnTo>
                    <a:lnTo>
                      <a:pt x="6" y="1146"/>
                    </a:lnTo>
                    <a:lnTo>
                      <a:pt x="9" y="1124"/>
                    </a:lnTo>
                    <a:lnTo>
                      <a:pt x="27" y="953"/>
                    </a:lnTo>
                    <a:lnTo>
                      <a:pt x="27" y="953"/>
                    </a:lnTo>
                    <a:lnTo>
                      <a:pt x="27" y="932"/>
                    </a:lnTo>
                    <a:lnTo>
                      <a:pt x="28" y="884"/>
                    </a:lnTo>
                    <a:lnTo>
                      <a:pt x="31" y="854"/>
                    </a:lnTo>
                    <a:lnTo>
                      <a:pt x="34" y="825"/>
                    </a:lnTo>
                    <a:lnTo>
                      <a:pt x="39" y="796"/>
                    </a:lnTo>
                    <a:lnTo>
                      <a:pt x="42" y="783"/>
                    </a:lnTo>
                    <a:lnTo>
                      <a:pt x="45" y="771"/>
                    </a:lnTo>
                    <a:lnTo>
                      <a:pt x="45" y="771"/>
                    </a:lnTo>
                    <a:lnTo>
                      <a:pt x="48" y="762"/>
                    </a:lnTo>
                    <a:lnTo>
                      <a:pt x="54" y="739"/>
                    </a:lnTo>
                    <a:lnTo>
                      <a:pt x="58" y="721"/>
                    </a:lnTo>
                    <a:lnTo>
                      <a:pt x="60" y="702"/>
                    </a:lnTo>
                    <a:lnTo>
                      <a:pt x="62" y="682"/>
                    </a:lnTo>
                    <a:lnTo>
                      <a:pt x="64" y="659"/>
                    </a:lnTo>
                    <a:lnTo>
                      <a:pt x="64" y="659"/>
                    </a:lnTo>
                    <a:lnTo>
                      <a:pt x="59" y="635"/>
                    </a:lnTo>
                    <a:lnTo>
                      <a:pt x="50" y="580"/>
                    </a:lnTo>
                    <a:lnTo>
                      <a:pt x="45" y="548"/>
                    </a:lnTo>
                    <a:lnTo>
                      <a:pt x="41" y="517"/>
                    </a:lnTo>
                    <a:lnTo>
                      <a:pt x="39" y="492"/>
                    </a:lnTo>
                    <a:lnTo>
                      <a:pt x="39" y="473"/>
                    </a:lnTo>
                    <a:lnTo>
                      <a:pt x="39" y="473"/>
                    </a:lnTo>
                    <a:lnTo>
                      <a:pt x="37" y="462"/>
                    </a:lnTo>
                    <a:lnTo>
                      <a:pt x="37" y="449"/>
                    </a:lnTo>
                    <a:lnTo>
                      <a:pt x="37" y="432"/>
                    </a:lnTo>
                    <a:lnTo>
                      <a:pt x="40" y="414"/>
                    </a:lnTo>
                    <a:lnTo>
                      <a:pt x="44" y="394"/>
                    </a:lnTo>
                    <a:lnTo>
                      <a:pt x="48" y="383"/>
                    </a:lnTo>
                    <a:lnTo>
                      <a:pt x="51" y="372"/>
                    </a:lnTo>
                    <a:lnTo>
                      <a:pt x="57" y="362"/>
                    </a:lnTo>
                    <a:lnTo>
                      <a:pt x="62" y="352"/>
                    </a:lnTo>
                    <a:lnTo>
                      <a:pt x="62" y="352"/>
                    </a:lnTo>
                    <a:lnTo>
                      <a:pt x="59" y="354"/>
                    </a:lnTo>
                    <a:lnTo>
                      <a:pt x="52" y="355"/>
                    </a:lnTo>
                    <a:lnTo>
                      <a:pt x="49" y="355"/>
                    </a:lnTo>
                    <a:lnTo>
                      <a:pt x="48" y="354"/>
                    </a:lnTo>
                    <a:lnTo>
                      <a:pt x="49" y="351"/>
                    </a:lnTo>
                    <a:lnTo>
                      <a:pt x="52" y="345"/>
                    </a:lnTo>
                    <a:lnTo>
                      <a:pt x="52" y="345"/>
                    </a:lnTo>
                    <a:lnTo>
                      <a:pt x="50" y="343"/>
                    </a:lnTo>
                    <a:lnTo>
                      <a:pt x="44" y="336"/>
                    </a:lnTo>
                    <a:lnTo>
                      <a:pt x="42" y="331"/>
                    </a:lnTo>
                    <a:lnTo>
                      <a:pt x="40" y="326"/>
                    </a:lnTo>
                    <a:lnTo>
                      <a:pt x="39" y="320"/>
                    </a:lnTo>
                    <a:lnTo>
                      <a:pt x="40" y="313"/>
                    </a:lnTo>
                    <a:lnTo>
                      <a:pt x="40" y="313"/>
                    </a:lnTo>
                    <a:lnTo>
                      <a:pt x="39" y="310"/>
                    </a:lnTo>
                    <a:lnTo>
                      <a:pt x="37" y="303"/>
                    </a:lnTo>
                    <a:lnTo>
                      <a:pt x="39" y="299"/>
                    </a:lnTo>
                    <a:lnTo>
                      <a:pt x="41" y="295"/>
                    </a:lnTo>
                    <a:lnTo>
                      <a:pt x="44" y="292"/>
                    </a:lnTo>
                    <a:lnTo>
                      <a:pt x="50" y="288"/>
                    </a:lnTo>
                    <a:lnTo>
                      <a:pt x="90" y="270"/>
                    </a:lnTo>
                    <a:lnTo>
                      <a:pt x="98" y="262"/>
                    </a:lnTo>
                    <a:lnTo>
                      <a:pt x="98" y="262"/>
                    </a:lnTo>
                    <a:lnTo>
                      <a:pt x="92" y="259"/>
                    </a:lnTo>
                    <a:lnTo>
                      <a:pt x="86" y="254"/>
                    </a:lnTo>
                    <a:lnTo>
                      <a:pt x="79" y="246"/>
                    </a:lnTo>
                    <a:lnTo>
                      <a:pt x="75" y="235"/>
                    </a:lnTo>
                    <a:lnTo>
                      <a:pt x="73" y="229"/>
                    </a:lnTo>
                    <a:lnTo>
                      <a:pt x="71" y="221"/>
                    </a:lnTo>
                    <a:lnTo>
                      <a:pt x="70" y="213"/>
                    </a:lnTo>
                    <a:lnTo>
                      <a:pt x="70" y="204"/>
                    </a:lnTo>
                    <a:lnTo>
                      <a:pt x="71" y="194"/>
                    </a:lnTo>
                    <a:lnTo>
                      <a:pt x="74" y="183"/>
                    </a:lnTo>
                    <a:lnTo>
                      <a:pt x="74" y="183"/>
                    </a:lnTo>
                    <a:lnTo>
                      <a:pt x="77" y="175"/>
                    </a:lnTo>
                    <a:lnTo>
                      <a:pt x="85" y="155"/>
                    </a:lnTo>
                    <a:lnTo>
                      <a:pt x="98" y="132"/>
                    </a:lnTo>
                    <a:lnTo>
                      <a:pt x="106" y="120"/>
                    </a:lnTo>
                    <a:lnTo>
                      <a:pt x="112" y="110"/>
                    </a:lnTo>
                    <a:lnTo>
                      <a:pt x="112" y="110"/>
                    </a:lnTo>
                    <a:lnTo>
                      <a:pt x="115" y="106"/>
                    </a:lnTo>
                    <a:lnTo>
                      <a:pt x="119" y="93"/>
                    </a:lnTo>
                    <a:lnTo>
                      <a:pt x="129" y="75"/>
                    </a:lnTo>
                    <a:lnTo>
                      <a:pt x="135" y="65"/>
                    </a:lnTo>
                    <a:lnTo>
                      <a:pt x="143" y="54"/>
                    </a:lnTo>
                    <a:lnTo>
                      <a:pt x="151" y="44"/>
                    </a:lnTo>
                    <a:lnTo>
                      <a:pt x="161" y="34"/>
                    </a:lnTo>
                    <a:lnTo>
                      <a:pt x="171" y="25"/>
                    </a:lnTo>
                    <a:lnTo>
                      <a:pt x="184" y="16"/>
                    </a:lnTo>
                    <a:lnTo>
                      <a:pt x="197" y="9"/>
                    </a:lnTo>
                    <a:lnTo>
                      <a:pt x="212" y="5"/>
                    </a:lnTo>
                    <a:lnTo>
                      <a:pt x="228" y="1"/>
                    </a:lnTo>
                    <a:lnTo>
                      <a:pt x="245" y="0"/>
                    </a:lnTo>
                    <a:lnTo>
                      <a:pt x="245" y="0"/>
                    </a:lnTo>
                    <a:lnTo>
                      <a:pt x="261" y="3"/>
                    </a:lnTo>
                    <a:lnTo>
                      <a:pt x="278" y="8"/>
                    </a:lnTo>
                    <a:lnTo>
                      <a:pt x="297" y="15"/>
                    </a:lnTo>
                    <a:lnTo>
                      <a:pt x="307" y="19"/>
                    </a:lnTo>
                    <a:lnTo>
                      <a:pt x="317" y="24"/>
                    </a:lnTo>
                    <a:lnTo>
                      <a:pt x="326" y="29"/>
                    </a:lnTo>
                    <a:lnTo>
                      <a:pt x="332" y="35"/>
                    </a:lnTo>
                    <a:lnTo>
                      <a:pt x="339" y="41"/>
                    </a:lnTo>
                    <a:lnTo>
                      <a:pt x="345" y="49"/>
                    </a:lnTo>
                    <a:lnTo>
                      <a:pt x="347" y="56"/>
                    </a:lnTo>
                    <a:lnTo>
                      <a:pt x="348" y="65"/>
                    </a:lnTo>
                    <a:lnTo>
                      <a:pt x="348" y="65"/>
                    </a:lnTo>
                    <a:lnTo>
                      <a:pt x="351" y="68"/>
                    </a:lnTo>
                    <a:lnTo>
                      <a:pt x="353" y="74"/>
                    </a:lnTo>
                    <a:lnTo>
                      <a:pt x="355" y="79"/>
                    </a:lnTo>
                    <a:lnTo>
                      <a:pt x="356" y="88"/>
                    </a:lnTo>
                    <a:lnTo>
                      <a:pt x="355" y="98"/>
                    </a:lnTo>
                    <a:lnTo>
                      <a:pt x="353" y="109"/>
                    </a:lnTo>
                    <a:lnTo>
                      <a:pt x="347" y="121"/>
                    </a:lnTo>
                    <a:lnTo>
                      <a:pt x="347" y="121"/>
                    </a:lnTo>
                    <a:lnTo>
                      <a:pt x="338" y="135"/>
                    </a:lnTo>
                    <a:lnTo>
                      <a:pt x="329" y="145"/>
                    </a:lnTo>
                    <a:lnTo>
                      <a:pt x="322" y="153"/>
                    </a:lnTo>
                    <a:lnTo>
                      <a:pt x="322" y="153"/>
                    </a:lnTo>
                    <a:lnTo>
                      <a:pt x="322" y="160"/>
                    </a:lnTo>
                    <a:lnTo>
                      <a:pt x="322" y="175"/>
                    </a:lnTo>
                    <a:lnTo>
                      <a:pt x="321" y="184"/>
                    </a:lnTo>
                    <a:lnTo>
                      <a:pt x="319" y="192"/>
                    </a:lnTo>
                    <a:lnTo>
                      <a:pt x="315" y="201"/>
                    </a:lnTo>
                    <a:lnTo>
                      <a:pt x="311" y="206"/>
                    </a:lnTo>
                    <a:lnTo>
                      <a:pt x="311" y="206"/>
                    </a:lnTo>
                    <a:lnTo>
                      <a:pt x="306" y="220"/>
                    </a:lnTo>
                    <a:lnTo>
                      <a:pt x="302" y="231"/>
                    </a:lnTo>
                    <a:lnTo>
                      <a:pt x="296" y="242"/>
                    </a:lnTo>
                    <a:lnTo>
                      <a:pt x="296" y="242"/>
                    </a:lnTo>
                    <a:lnTo>
                      <a:pt x="296" y="245"/>
                    </a:lnTo>
                    <a:lnTo>
                      <a:pt x="294" y="252"/>
                    </a:lnTo>
                    <a:lnTo>
                      <a:pt x="292" y="256"/>
                    </a:lnTo>
                    <a:lnTo>
                      <a:pt x="288" y="260"/>
                    </a:lnTo>
                    <a:lnTo>
                      <a:pt x="285" y="263"/>
                    </a:lnTo>
                    <a:lnTo>
                      <a:pt x="278" y="265"/>
                    </a:lnTo>
                    <a:lnTo>
                      <a:pt x="278" y="265"/>
                    </a:lnTo>
                    <a:lnTo>
                      <a:pt x="271" y="273"/>
                    </a:lnTo>
                    <a:lnTo>
                      <a:pt x="263" y="278"/>
                    </a:lnTo>
                    <a:lnTo>
                      <a:pt x="260" y="279"/>
                    </a:lnTo>
                    <a:lnTo>
                      <a:pt x="256" y="279"/>
                    </a:lnTo>
                    <a:lnTo>
                      <a:pt x="256" y="279"/>
                    </a:lnTo>
                    <a:lnTo>
                      <a:pt x="265" y="287"/>
                    </a:lnTo>
                    <a:lnTo>
                      <a:pt x="287" y="305"/>
                    </a:lnTo>
                    <a:lnTo>
                      <a:pt x="299" y="317"/>
                    </a:lnTo>
                    <a:lnTo>
                      <a:pt x="312" y="327"/>
                    </a:lnTo>
                    <a:lnTo>
                      <a:pt x="321" y="338"/>
                    </a:lnTo>
                    <a:lnTo>
                      <a:pt x="328" y="347"/>
                    </a:lnTo>
                    <a:lnTo>
                      <a:pt x="356" y="375"/>
                    </a:lnTo>
                    <a:lnTo>
                      <a:pt x="356" y="375"/>
                    </a:lnTo>
                    <a:lnTo>
                      <a:pt x="364" y="382"/>
                    </a:lnTo>
                    <a:lnTo>
                      <a:pt x="373" y="390"/>
                    </a:lnTo>
                    <a:lnTo>
                      <a:pt x="382" y="399"/>
                    </a:lnTo>
                    <a:lnTo>
                      <a:pt x="393" y="411"/>
                    </a:lnTo>
                    <a:lnTo>
                      <a:pt x="400" y="423"/>
                    </a:lnTo>
                    <a:lnTo>
                      <a:pt x="404" y="429"/>
                    </a:lnTo>
                    <a:lnTo>
                      <a:pt x="406" y="436"/>
                    </a:lnTo>
                    <a:lnTo>
                      <a:pt x="407" y="441"/>
                    </a:lnTo>
                    <a:lnTo>
                      <a:pt x="408" y="447"/>
                    </a:lnTo>
                    <a:lnTo>
                      <a:pt x="408" y="447"/>
                    </a:lnTo>
                    <a:lnTo>
                      <a:pt x="416" y="490"/>
                    </a:lnTo>
                    <a:lnTo>
                      <a:pt x="422" y="528"/>
                    </a:lnTo>
                    <a:lnTo>
                      <a:pt x="427" y="562"/>
                    </a:lnTo>
                    <a:lnTo>
                      <a:pt x="427" y="562"/>
                    </a:lnTo>
                    <a:lnTo>
                      <a:pt x="428" y="599"/>
                    </a:lnTo>
                    <a:lnTo>
                      <a:pt x="427" y="628"/>
                    </a:lnTo>
                    <a:lnTo>
                      <a:pt x="425" y="650"/>
                    </a:lnTo>
                    <a:lnTo>
                      <a:pt x="404" y="981"/>
                    </a:lnTo>
                    <a:lnTo>
                      <a:pt x="385" y="1353"/>
                    </a:lnTo>
                    <a:lnTo>
                      <a:pt x="385" y="1353"/>
                    </a:lnTo>
                    <a:lnTo>
                      <a:pt x="371" y="1364"/>
                    </a:lnTo>
                    <a:lnTo>
                      <a:pt x="360" y="1372"/>
                    </a:lnTo>
                    <a:lnTo>
                      <a:pt x="355" y="1374"/>
                    </a:lnTo>
                    <a:lnTo>
                      <a:pt x="352" y="1376"/>
                    </a:lnTo>
                    <a:lnTo>
                      <a:pt x="352" y="1376"/>
                    </a:lnTo>
                    <a:lnTo>
                      <a:pt x="351" y="1372"/>
                    </a:lnTo>
                    <a:lnTo>
                      <a:pt x="347" y="1359"/>
                    </a:lnTo>
                    <a:lnTo>
                      <a:pt x="344" y="1341"/>
                    </a:lnTo>
                    <a:lnTo>
                      <a:pt x="343" y="1330"/>
                    </a:lnTo>
                    <a:lnTo>
                      <a:pt x="343" y="1316"/>
                    </a:lnTo>
                    <a:lnTo>
                      <a:pt x="343" y="1316"/>
                    </a:lnTo>
                    <a:lnTo>
                      <a:pt x="339" y="1310"/>
                    </a:lnTo>
                    <a:lnTo>
                      <a:pt x="331" y="1297"/>
                    </a:lnTo>
                    <a:lnTo>
                      <a:pt x="326" y="1290"/>
                    </a:lnTo>
                    <a:lnTo>
                      <a:pt x="318" y="1283"/>
                    </a:lnTo>
                    <a:lnTo>
                      <a:pt x="310" y="1278"/>
                    </a:lnTo>
                    <a:lnTo>
                      <a:pt x="306" y="1277"/>
                    </a:lnTo>
                    <a:lnTo>
                      <a:pt x="302" y="1276"/>
                    </a:lnTo>
                    <a:lnTo>
                      <a:pt x="302" y="1276"/>
                    </a:lnTo>
                    <a:lnTo>
                      <a:pt x="299" y="1284"/>
                    </a:lnTo>
                    <a:lnTo>
                      <a:pt x="294" y="1300"/>
                    </a:lnTo>
                    <a:lnTo>
                      <a:pt x="289" y="1310"/>
                    </a:lnTo>
                    <a:lnTo>
                      <a:pt x="286" y="1318"/>
                    </a:lnTo>
                    <a:lnTo>
                      <a:pt x="281" y="1325"/>
                    </a:lnTo>
                    <a:lnTo>
                      <a:pt x="279" y="1326"/>
                    </a:lnTo>
                    <a:lnTo>
                      <a:pt x="277" y="1327"/>
                    </a:lnTo>
                    <a:lnTo>
                      <a:pt x="277" y="1327"/>
                    </a:lnTo>
                    <a:lnTo>
                      <a:pt x="278" y="1384"/>
                    </a:lnTo>
                    <a:lnTo>
                      <a:pt x="279" y="1428"/>
                    </a:lnTo>
                    <a:lnTo>
                      <a:pt x="280" y="1446"/>
                    </a:lnTo>
                    <a:lnTo>
                      <a:pt x="281" y="1460"/>
                    </a:lnTo>
                    <a:lnTo>
                      <a:pt x="281" y="1460"/>
                    </a:lnTo>
                    <a:lnTo>
                      <a:pt x="282" y="1463"/>
                    </a:lnTo>
                    <a:lnTo>
                      <a:pt x="287" y="1471"/>
                    </a:lnTo>
                    <a:lnTo>
                      <a:pt x="293" y="1482"/>
                    </a:lnTo>
                    <a:lnTo>
                      <a:pt x="297" y="1485"/>
                    </a:lnTo>
                    <a:lnTo>
                      <a:pt x="301" y="1488"/>
                    </a:lnTo>
                    <a:lnTo>
                      <a:pt x="301" y="1488"/>
                    </a:lnTo>
                    <a:lnTo>
                      <a:pt x="322" y="1503"/>
                    </a:lnTo>
                    <a:lnTo>
                      <a:pt x="351" y="1524"/>
                    </a:lnTo>
                    <a:lnTo>
                      <a:pt x="351" y="1524"/>
                    </a:lnTo>
                    <a:lnTo>
                      <a:pt x="361" y="1524"/>
                    </a:lnTo>
                    <a:lnTo>
                      <a:pt x="371" y="1525"/>
                    </a:lnTo>
                    <a:lnTo>
                      <a:pt x="383" y="1527"/>
                    </a:lnTo>
                    <a:lnTo>
                      <a:pt x="394" y="1530"/>
                    </a:lnTo>
                    <a:lnTo>
                      <a:pt x="399" y="1533"/>
                    </a:lnTo>
                    <a:lnTo>
                      <a:pt x="403" y="1535"/>
                    </a:lnTo>
                    <a:lnTo>
                      <a:pt x="406" y="1538"/>
                    </a:lnTo>
                    <a:lnTo>
                      <a:pt x="407" y="1541"/>
                    </a:lnTo>
                    <a:lnTo>
                      <a:pt x="408" y="1545"/>
                    </a:lnTo>
                    <a:lnTo>
                      <a:pt x="407" y="1548"/>
                    </a:lnTo>
                    <a:lnTo>
                      <a:pt x="407" y="1548"/>
                    </a:lnTo>
                    <a:lnTo>
                      <a:pt x="400" y="1553"/>
                    </a:lnTo>
                    <a:lnTo>
                      <a:pt x="394" y="1556"/>
                    </a:lnTo>
                    <a:lnTo>
                      <a:pt x="382" y="1561"/>
                    </a:lnTo>
                    <a:lnTo>
                      <a:pt x="366" y="1564"/>
                    </a:lnTo>
                    <a:lnTo>
                      <a:pt x="347" y="1567"/>
                    </a:lnTo>
                    <a:lnTo>
                      <a:pt x="323" y="1568"/>
                    </a:lnTo>
                    <a:lnTo>
                      <a:pt x="309" y="1567"/>
                    </a:lnTo>
                    <a:lnTo>
                      <a:pt x="294" y="1566"/>
                    </a:lnTo>
                    <a:lnTo>
                      <a:pt x="294" y="1566"/>
                    </a:lnTo>
                    <a:lnTo>
                      <a:pt x="285" y="1561"/>
                    </a:lnTo>
                    <a:lnTo>
                      <a:pt x="262" y="1550"/>
                    </a:lnTo>
                    <a:lnTo>
                      <a:pt x="250" y="1544"/>
                    </a:lnTo>
                    <a:lnTo>
                      <a:pt x="236" y="1541"/>
                    </a:lnTo>
                    <a:lnTo>
                      <a:pt x="223" y="1537"/>
                    </a:lnTo>
                    <a:lnTo>
                      <a:pt x="218" y="1537"/>
                    </a:lnTo>
                    <a:lnTo>
                      <a:pt x="213" y="1538"/>
                    </a:lnTo>
                    <a:lnTo>
                      <a:pt x="210" y="1572"/>
                    </a:lnTo>
                    <a:lnTo>
                      <a:pt x="210" y="1572"/>
                    </a:lnTo>
                    <a:lnTo>
                      <a:pt x="201" y="1573"/>
                    </a:lnTo>
                    <a:lnTo>
                      <a:pt x="192" y="1573"/>
                    </a:lnTo>
                    <a:lnTo>
                      <a:pt x="187" y="1572"/>
                    </a:lnTo>
                    <a:lnTo>
                      <a:pt x="184" y="1571"/>
                    </a:lnTo>
                    <a:lnTo>
                      <a:pt x="184" y="1571"/>
                    </a:lnTo>
                    <a:lnTo>
                      <a:pt x="180" y="1552"/>
                    </a:lnTo>
                    <a:lnTo>
                      <a:pt x="178" y="1536"/>
                    </a:lnTo>
                    <a:lnTo>
                      <a:pt x="175" y="1526"/>
                    </a:lnTo>
                    <a:lnTo>
                      <a:pt x="175" y="1526"/>
                    </a:lnTo>
                    <a:lnTo>
                      <a:pt x="175" y="1517"/>
                    </a:lnTo>
                    <a:lnTo>
                      <a:pt x="174" y="1508"/>
                    </a:lnTo>
                    <a:lnTo>
                      <a:pt x="175" y="1497"/>
                    </a:lnTo>
                    <a:lnTo>
                      <a:pt x="177" y="1487"/>
                    </a:lnTo>
                    <a:lnTo>
                      <a:pt x="178" y="1484"/>
                    </a:lnTo>
                    <a:lnTo>
                      <a:pt x="180" y="1479"/>
                    </a:lnTo>
                    <a:lnTo>
                      <a:pt x="184" y="1476"/>
                    </a:lnTo>
                    <a:lnTo>
                      <a:pt x="187" y="1474"/>
                    </a:lnTo>
                    <a:lnTo>
                      <a:pt x="192" y="1472"/>
                    </a:lnTo>
                    <a:lnTo>
                      <a:pt x="197" y="1472"/>
                    </a:lnTo>
                    <a:lnTo>
                      <a:pt x="197" y="1472"/>
                    </a:lnTo>
                    <a:lnTo>
                      <a:pt x="200" y="1467"/>
                    </a:lnTo>
                    <a:lnTo>
                      <a:pt x="202" y="1459"/>
                    </a:lnTo>
                    <a:lnTo>
                      <a:pt x="203" y="1449"/>
                    </a:lnTo>
                    <a:lnTo>
                      <a:pt x="194" y="1381"/>
                    </a:lnTo>
                    <a:lnTo>
                      <a:pt x="194" y="1381"/>
                    </a:lnTo>
                    <a:lnTo>
                      <a:pt x="178" y="1445"/>
                    </a:lnTo>
                    <a:lnTo>
                      <a:pt x="168" y="1496"/>
                    </a:lnTo>
                    <a:lnTo>
                      <a:pt x="161" y="1531"/>
                    </a:lnTo>
                    <a:lnTo>
                      <a:pt x="161" y="1531"/>
                    </a:lnTo>
                    <a:lnTo>
                      <a:pt x="162" y="1537"/>
                    </a:lnTo>
                    <a:lnTo>
                      <a:pt x="164" y="1551"/>
                    </a:lnTo>
                    <a:lnTo>
                      <a:pt x="167" y="1560"/>
                    </a:lnTo>
                    <a:lnTo>
                      <a:pt x="170" y="1568"/>
                    </a:lnTo>
                    <a:lnTo>
                      <a:pt x="175" y="1576"/>
                    </a:lnTo>
                    <a:lnTo>
                      <a:pt x="180" y="1584"/>
                    </a:lnTo>
                    <a:lnTo>
                      <a:pt x="180" y="1584"/>
                    </a:lnTo>
                    <a:lnTo>
                      <a:pt x="202" y="1602"/>
                    </a:lnTo>
                    <a:lnTo>
                      <a:pt x="217" y="1615"/>
                    </a:lnTo>
                    <a:lnTo>
                      <a:pt x="222" y="1621"/>
                    </a:lnTo>
                    <a:lnTo>
                      <a:pt x="225" y="1624"/>
                    </a:lnTo>
                    <a:lnTo>
                      <a:pt x="225" y="1624"/>
                    </a:lnTo>
                    <a:lnTo>
                      <a:pt x="242" y="1630"/>
                    </a:lnTo>
                    <a:lnTo>
                      <a:pt x="258" y="1635"/>
                    </a:lnTo>
                    <a:lnTo>
                      <a:pt x="272" y="1638"/>
                    </a:lnTo>
                    <a:lnTo>
                      <a:pt x="272" y="1638"/>
                    </a:lnTo>
                    <a:lnTo>
                      <a:pt x="278" y="1639"/>
                    </a:lnTo>
                    <a:lnTo>
                      <a:pt x="284" y="1640"/>
                    </a:lnTo>
                    <a:lnTo>
                      <a:pt x="289" y="1642"/>
                    </a:lnTo>
                    <a:lnTo>
                      <a:pt x="294" y="1645"/>
                    </a:lnTo>
                    <a:lnTo>
                      <a:pt x="296" y="1647"/>
                    </a:lnTo>
                    <a:lnTo>
                      <a:pt x="297" y="1649"/>
                    </a:lnTo>
                    <a:lnTo>
                      <a:pt x="298" y="1653"/>
                    </a:lnTo>
                    <a:lnTo>
                      <a:pt x="298" y="1655"/>
                    </a:lnTo>
                    <a:lnTo>
                      <a:pt x="296" y="1660"/>
                    </a:lnTo>
                    <a:lnTo>
                      <a:pt x="294" y="1663"/>
                    </a:lnTo>
                    <a:lnTo>
                      <a:pt x="294" y="1663"/>
                    </a:lnTo>
                    <a:lnTo>
                      <a:pt x="289" y="1666"/>
                    </a:lnTo>
                    <a:lnTo>
                      <a:pt x="282" y="1670"/>
                    </a:lnTo>
                    <a:lnTo>
                      <a:pt x="273" y="1673"/>
                    </a:lnTo>
                    <a:lnTo>
                      <a:pt x="260" y="1678"/>
                    </a:lnTo>
                    <a:lnTo>
                      <a:pt x="243" y="1681"/>
                    </a:lnTo>
                    <a:lnTo>
                      <a:pt x="221" y="1683"/>
                    </a:lnTo>
                    <a:lnTo>
                      <a:pt x="194" y="1685"/>
                    </a:lnTo>
                    <a:lnTo>
                      <a:pt x="194" y="1685"/>
                    </a:lnTo>
                    <a:lnTo>
                      <a:pt x="188" y="1685"/>
                    </a:lnTo>
                    <a:lnTo>
                      <a:pt x="174" y="1682"/>
                    </a:lnTo>
                    <a:lnTo>
                      <a:pt x="166" y="1681"/>
                    </a:lnTo>
                    <a:lnTo>
                      <a:pt x="157" y="1678"/>
                    </a:lnTo>
                    <a:lnTo>
                      <a:pt x="150" y="1674"/>
                    </a:lnTo>
                    <a:lnTo>
                      <a:pt x="145" y="1671"/>
                    </a:lnTo>
                    <a:lnTo>
                      <a:pt x="145" y="1671"/>
                    </a:lnTo>
                    <a:lnTo>
                      <a:pt x="138" y="1665"/>
                    </a:lnTo>
                    <a:lnTo>
                      <a:pt x="123" y="1654"/>
                    </a:lnTo>
                    <a:lnTo>
                      <a:pt x="113" y="1647"/>
                    </a:lnTo>
                    <a:lnTo>
                      <a:pt x="104" y="1643"/>
                    </a:lnTo>
                    <a:lnTo>
                      <a:pt x="95" y="1639"/>
                    </a:lnTo>
                    <a:lnTo>
                      <a:pt x="87" y="1638"/>
                    </a:lnTo>
                    <a:lnTo>
                      <a:pt x="87" y="16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11" name="Freeform 71"/>
              <p:cNvSpPr>
                <a:spLocks/>
              </p:cNvSpPr>
              <p:nvPr/>
            </p:nvSpPr>
            <p:spPr bwMode="auto">
              <a:xfrm rot="357251">
                <a:off x="934577" y="2287949"/>
                <a:ext cx="361234" cy="866375"/>
              </a:xfrm>
              <a:custGeom>
                <a:avLst/>
                <a:gdLst/>
                <a:ahLst/>
                <a:cxnLst>
                  <a:cxn ang="0">
                    <a:pos x="427" y="1328"/>
                  </a:cxn>
                  <a:cxn ang="0">
                    <a:pos x="418" y="1589"/>
                  </a:cxn>
                  <a:cxn ang="0">
                    <a:pos x="438" y="1691"/>
                  </a:cxn>
                  <a:cxn ang="0">
                    <a:pos x="428" y="1718"/>
                  </a:cxn>
                  <a:cxn ang="0">
                    <a:pos x="437" y="1742"/>
                  </a:cxn>
                  <a:cxn ang="0">
                    <a:pos x="376" y="1769"/>
                  </a:cxn>
                  <a:cxn ang="0">
                    <a:pos x="319" y="1738"/>
                  </a:cxn>
                  <a:cxn ang="0">
                    <a:pos x="245" y="1705"/>
                  </a:cxn>
                  <a:cxn ang="0">
                    <a:pos x="250" y="1657"/>
                  </a:cxn>
                  <a:cxn ang="0">
                    <a:pos x="295" y="1634"/>
                  </a:cxn>
                  <a:cxn ang="0">
                    <a:pos x="260" y="1524"/>
                  </a:cxn>
                  <a:cxn ang="0">
                    <a:pos x="233" y="1303"/>
                  </a:cxn>
                  <a:cxn ang="0">
                    <a:pos x="186" y="1046"/>
                  </a:cxn>
                  <a:cxn ang="0">
                    <a:pos x="173" y="995"/>
                  </a:cxn>
                  <a:cxn ang="0">
                    <a:pos x="155" y="922"/>
                  </a:cxn>
                  <a:cxn ang="0">
                    <a:pos x="142" y="840"/>
                  </a:cxn>
                  <a:cxn ang="0">
                    <a:pos x="129" y="839"/>
                  </a:cxn>
                  <a:cxn ang="0">
                    <a:pos x="109" y="822"/>
                  </a:cxn>
                  <a:cxn ang="0">
                    <a:pos x="32" y="734"/>
                  </a:cxn>
                  <a:cxn ang="0">
                    <a:pos x="9" y="686"/>
                  </a:cxn>
                  <a:cxn ang="0">
                    <a:pos x="0" y="590"/>
                  </a:cxn>
                  <a:cxn ang="0">
                    <a:pos x="15" y="439"/>
                  </a:cxn>
                  <a:cxn ang="0">
                    <a:pos x="16" y="365"/>
                  </a:cxn>
                  <a:cxn ang="0">
                    <a:pos x="58" y="328"/>
                  </a:cxn>
                  <a:cxn ang="0">
                    <a:pos x="155" y="257"/>
                  </a:cxn>
                  <a:cxn ang="0">
                    <a:pos x="175" y="193"/>
                  </a:cxn>
                  <a:cxn ang="0">
                    <a:pos x="148" y="152"/>
                  </a:cxn>
                  <a:cxn ang="0">
                    <a:pos x="154" y="132"/>
                  </a:cxn>
                  <a:cxn ang="0">
                    <a:pos x="150" y="78"/>
                  </a:cxn>
                  <a:cxn ang="0">
                    <a:pos x="181" y="21"/>
                  </a:cxn>
                  <a:cxn ang="0">
                    <a:pos x="228" y="0"/>
                  </a:cxn>
                  <a:cxn ang="0">
                    <a:pos x="298" y="21"/>
                  </a:cxn>
                  <a:cxn ang="0">
                    <a:pos x="324" y="59"/>
                  </a:cxn>
                  <a:cxn ang="0">
                    <a:pos x="327" y="107"/>
                  </a:cxn>
                  <a:cxn ang="0">
                    <a:pos x="340" y="126"/>
                  </a:cxn>
                  <a:cxn ang="0">
                    <a:pos x="327" y="172"/>
                  </a:cxn>
                  <a:cxn ang="0">
                    <a:pos x="358" y="214"/>
                  </a:cxn>
                  <a:cxn ang="0">
                    <a:pos x="441" y="244"/>
                  </a:cxn>
                  <a:cxn ang="0">
                    <a:pos x="526" y="266"/>
                  </a:cxn>
                  <a:cxn ang="0">
                    <a:pos x="552" y="308"/>
                  </a:cxn>
                  <a:cxn ang="0">
                    <a:pos x="589" y="383"/>
                  </a:cxn>
                  <a:cxn ang="0">
                    <a:pos x="632" y="483"/>
                  </a:cxn>
                  <a:cxn ang="0">
                    <a:pos x="654" y="542"/>
                  </a:cxn>
                  <a:cxn ang="0">
                    <a:pos x="627" y="644"/>
                  </a:cxn>
                  <a:cxn ang="0">
                    <a:pos x="562" y="756"/>
                  </a:cxn>
                  <a:cxn ang="0">
                    <a:pos x="576" y="821"/>
                  </a:cxn>
                  <a:cxn ang="0">
                    <a:pos x="591" y="899"/>
                  </a:cxn>
                  <a:cxn ang="0">
                    <a:pos x="613" y="991"/>
                  </a:cxn>
                  <a:cxn ang="0">
                    <a:pos x="623" y="1162"/>
                  </a:cxn>
                  <a:cxn ang="0">
                    <a:pos x="667" y="1356"/>
                  </a:cxn>
                  <a:cxn ang="0">
                    <a:pos x="699" y="1538"/>
                  </a:cxn>
                  <a:cxn ang="0">
                    <a:pos x="724" y="1606"/>
                  </a:cxn>
                  <a:cxn ang="0">
                    <a:pos x="739" y="1651"/>
                  </a:cxn>
                  <a:cxn ang="0">
                    <a:pos x="726" y="1688"/>
                  </a:cxn>
                  <a:cxn ang="0">
                    <a:pos x="689" y="1724"/>
                  </a:cxn>
                  <a:cxn ang="0">
                    <a:pos x="621" y="1735"/>
                  </a:cxn>
                  <a:cxn ang="0">
                    <a:pos x="595" y="1707"/>
                  </a:cxn>
                  <a:cxn ang="0">
                    <a:pos x="591" y="1653"/>
                  </a:cxn>
                  <a:cxn ang="0">
                    <a:pos x="577" y="1592"/>
                  </a:cxn>
                  <a:cxn ang="0">
                    <a:pos x="529" y="1480"/>
                  </a:cxn>
                  <a:cxn ang="0">
                    <a:pos x="445" y="1177"/>
                  </a:cxn>
                </a:cxnLst>
                <a:rect l="0" t="0" r="r" b="b"/>
                <a:pathLst>
                  <a:path w="740" h="1769">
                    <a:moveTo>
                      <a:pt x="399" y="1034"/>
                    </a:moveTo>
                    <a:lnTo>
                      <a:pt x="399" y="1034"/>
                    </a:lnTo>
                    <a:lnTo>
                      <a:pt x="404" y="1070"/>
                    </a:lnTo>
                    <a:lnTo>
                      <a:pt x="413" y="1133"/>
                    </a:lnTo>
                    <a:lnTo>
                      <a:pt x="413" y="1133"/>
                    </a:lnTo>
                    <a:lnTo>
                      <a:pt x="418" y="1192"/>
                    </a:lnTo>
                    <a:lnTo>
                      <a:pt x="422" y="1254"/>
                    </a:lnTo>
                    <a:lnTo>
                      <a:pt x="427" y="1328"/>
                    </a:lnTo>
                    <a:lnTo>
                      <a:pt x="429" y="1406"/>
                    </a:lnTo>
                    <a:lnTo>
                      <a:pt x="429" y="1445"/>
                    </a:lnTo>
                    <a:lnTo>
                      <a:pt x="429" y="1481"/>
                    </a:lnTo>
                    <a:lnTo>
                      <a:pt x="428" y="1515"/>
                    </a:lnTo>
                    <a:lnTo>
                      <a:pt x="426" y="1544"/>
                    </a:lnTo>
                    <a:lnTo>
                      <a:pt x="422" y="1569"/>
                    </a:lnTo>
                    <a:lnTo>
                      <a:pt x="420" y="1580"/>
                    </a:lnTo>
                    <a:lnTo>
                      <a:pt x="418" y="1589"/>
                    </a:lnTo>
                    <a:lnTo>
                      <a:pt x="418" y="1589"/>
                    </a:lnTo>
                    <a:lnTo>
                      <a:pt x="421" y="1597"/>
                    </a:lnTo>
                    <a:lnTo>
                      <a:pt x="426" y="1606"/>
                    </a:lnTo>
                    <a:lnTo>
                      <a:pt x="429" y="1617"/>
                    </a:lnTo>
                    <a:lnTo>
                      <a:pt x="434" y="1632"/>
                    </a:lnTo>
                    <a:lnTo>
                      <a:pt x="437" y="1650"/>
                    </a:lnTo>
                    <a:lnTo>
                      <a:pt x="438" y="1669"/>
                    </a:lnTo>
                    <a:lnTo>
                      <a:pt x="438" y="1691"/>
                    </a:lnTo>
                    <a:lnTo>
                      <a:pt x="438" y="1691"/>
                    </a:lnTo>
                    <a:lnTo>
                      <a:pt x="435" y="1693"/>
                    </a:lnTo>
                    <a:lnTo>
                      <a:pt x="431" y="1695"/>
                    </a:lnTo>
                    <a:lnTo>
                      <a:pt x="429" y="1696"/>
                    </a:lnTo>
                    <a:lnTo>
                      <a:pt x="429" y="1696"/>
                    </a:lnTo>
                    <a:lnTo>
                      <a:pt x="429" y="1705"/>
                    </a:lnTo>
                    <a:lnTo>
                      <a:pt x="429" y="1712"/>
                    </a:lnTo>
                    <a:lnTo>
                      <a:pt x="428" y="1718"/>
                    </a:lnTo>
                    <a:lnTo>
                      <a:pt x="428" y="1718"/>
                    </a:lnTo>
                    <a:lnTo>
                      <a:pt x="430" y="1718"/>
                    </a:lnTo>
                    <a:lnTo>
                      <a:pt x="433" y="1719"/>
                    </a:lnTo>
                    <a:lnTo>
                      <a:pt x="435" y="1722"/>
                    </a:lnTo>
                    <a:lnTo>
                      <a:pt x="436" y="1725"/>
                    </a:lnTo>
                    <a:lnTo>
                      <a:pt x="436" y="1728"/>
                    </a:lnTo>
                    <a:lnTo>
                      <a:pt x="436" y="1728"/>
                    </a:lnTo>
                    <a:lnTo>
                      <a:pt x="437" y="1742"/>
                    </a:lnTo>
                    <a:lnTo>
                      <a:pt x="437" y="1751"/>
                    </a:lnTo>
                    <a:lnTo>
                      <a:pt x="436" y="1757"/>
                    </a:lnTo>
                    <a:lnTo>
                      <a:pt x="436" y="1757"/>
                    </a:lnTo>
                    <a:lnTo>
                      <a:pt x="428" y="1761"/>
                    </a:lnTo>
                    <a:lnTo>
                      <a:pt x="419" y="1763"/>
                    </a:lnTo>
                    <a:lnTo>
                      <a:pt x="408" y="1767"/>
                    </a:lnTo>
                    <a:lnTo>
                      <a:pt x="393" y="1769"/>
                    </a:lnTo>
                    <a:lnTo>
                      <a:pt x="376" y="1769"/>
                    </a:lnTo>
                    <a:lnTo>
                      <a:pt x="367" y="1768"/>
                    </a:lnTo>
                    <a:lnTo>
                      <a:pt x="358" y="1766"/>
                    </a:lnTo>
                    <a:lnTo>
                      <a:pt x="348" y="1762"/>
                    </a:lnTo>
                    <a:lnTo>
                      <a:pt x="338" y="1759"/>
                    </a:lnTo>
                    <a:lnTo>
                      <a:pt x="324" y="1751"/>
                    </a:lnTo>
                    <a:lnTo>
                      <a:pt x="323" y="1738"/>
                    </a:lnTo>
                    <a:lnTo>
                      <a:pt x="323" y="1738"/>
                    </a:lnTo>
                    <a:lnTo>
                      <a:pt x="319" y="1738"/>
                    </a:lnTo>
                    <a:lnTo>
                      <a:pt x="308" y="1737"/>
                    </a:lnTo>
                    <a:lnTo>
                      <a:pt x="292" y="1734"/>
                    </a:lnTo>
                    <a:lnTo>
                      <a:pt x="283" y="1732"/>
                    </a:lnTo>
                    <a:lnTo>
                      <a:pt x="275" y="1728"/>
                    </a:lnTo>
                    <a:lnTo>
                      <a:pt x="266" y="1725"/>
                    </a:lnTo>
                    <a:lnTo>
                      <a:pt x="259" y="1719"/>
                    </a:lnTo>
                    <a:lnTo>
                      <a:pt x="251" y="1713"/>
                    </a:lnTo>
                    <a:lnTo>
                      <a:pt x="245" y="1705"/>
                    </a:lnTo>
                    <a:lnTo>
                      <a:pt x="242" y="1698"/>
                    </a:lnTo>
                    <a:lnTo>
                      <a:pt x="240" y="1687"/>
                    </a:lnTo>
                    <a:lnTo>
                      <a:pt x="240" y="1676"/>
                    </a:lnTo>
                    <a:lnTo>
                      <a:pt x="242" y="1662"/>
                    </a:lnTo>
                    <a:lnTo>
                      <a:pt x="242" y="1662"/>
                    </a:lnTo>
                    <a:lnTo>
                      <a:pt x="244" y="1660"/>
                    </a:lnTo>
                    <a:lnTo>
                      <a:pt x="247" y="1659"/>
                    </a:lnTo>
                    <a:lnTo>
                      <a:pt x="250" y="1657"/>
                    </a:lnTo>
                    <a:lnTo>
                      <a:pt x="250" y="1657"/>
                    </a:lnTo>
                    <a:lnTo>
                      <a:pt x="251" y="1653"/>
                    </a:lnTo>
                    <a:lnTo>
                      <a:pt x="253" y="1650"/>
                    </a:lnTo>
                    <a:lnTo>
                      <a:pt x="257" y="1645"/>
                    </a:lnTo>
                    <a:lnTo>
                      <a:pt x="262" y="1642"/>
                    </a:lnTo>
                    <a:lnTo>
                      <a:pt x="270" y="1639"/>
                    </a:lnTo>
                    <a:lnTo>
                      <a:pt x="282" y="1635"/>
                    </a:lnTo>
                    <a:lnTo>
                      <a:pt x="295" y="1634"/>
                    </a:lnTo>
                    <a:lnTo>
                      <a:pt x="295" y="1634"/>
                    </a:lnTo>
                    <a:lnTo>
                      <a:pt x="291" y="1625"/>
                    </a:lnTo>
                    <a:lnTo>
                      <a:pt x="281" y="1602"/>
                    </a:lnTo>
                    <a:lnTo>
                      <a:pt x="274" y="1585"/>
                    </a:lnTo>
                    <a:lnTo>
                      <a:pt x="268" y="1567"/>
                    </a:lnTo>
                    <a:lnTo>
                      <a:pt x="264" y="1546"/>
                    </a:lnTo>
                    <a:lnTo>
                      <a:pt x="260" y="1524"/>
                    </a:lnTo>
                    <a:lnTo>
                      <a:pt x="260" y="1524"/>
                    </a:lnTo>
                    <a:lnTo>
                      <a:pt x="250" y="1449"/>
                    </a:lnTo>
                    <a:lnTo>
                      <a:pt x="243" y="1394"/>
                    </a:lnTo>
                    <a:lnTo>
                      <a:pt x="241" y="1371"/>
                    </a:lnTo>
                    <a:lnTo>
                      <a:pt x="240" y="1356"/>
                    </a:lnTo>
                    <a:lnTo>
                      <a:pt x="240" y="1356"/>
                    </a:lnTo>
                    <a:lnTo>
                      <a:pt x="237" y="1335"/>
                    </a:lnTo>
                    <a:lnTo>
                      <a:pt x="235" y="1318"/>
                    </a:lnTo>
                    <a:lnTo>
                      <a:pt x="233" y="1303"/>
                    </a:lnTo>
                    <a:lnTo>
                      <a:pt x="233" y="1303"/>
                    </a:lnTo>
                    <a:lnTo>
                      <a:pt x="223" y="1256"/>
                    </a:lnTo>
                    <a:lnTo>
                      <a:pt x="214" y="1215"/>
                    </a:lnTo>
                    <a:lnTo>
                      <a:pt x="210" y="1195"/>
                    </a:lnTo>
                    <a:lnTo>
                      <a:pt x="208" y="1178"/>
                    </a:lnTo>
                    <a:lnTo>
                      <a:pt x="208" y="1178"/>
                    </a:lnTo>
                    <a:lnTo>
                      <a:pt x="195" y="1102"/>
                    </a:lnTo>
                    <a:lnTo>
                      <a:pt x="186" y="1046"/>
                    </a:lnTo>
                    <a:lnTo>
                      <a:pt x="182" y="1025"/>
                    </a:lnTo>
                    <a:lnTo>
                      <a:pt x="178" y="1013"/>
                    </a:lnTo>
                    <a:lnTo>
                      <a:pt x="178" y="1013"/>
                    </a:lnTo>
                    <a:lnTo>
                      <a:pt x="178" y="1013"/>
                    </a:lnTo>
                    <a:lnTo>
                      <a:pt x="176" y="1010"/>
                    </a:lnTo>
                    <a:lnTo>
                      <a:pt x="174" y="1006"/>
                    </a:lnTo>
                    <a:lnTo>
                      <a:pt x="173" y="995"/>
                    </a:lnTo>
                    <a:lnTo>
                      <a:pt x="173" y="995"/>
                    </a:lnTo>
                    <a:lnTo>
                      <a:pt x="171" y="991"/>
                    </a:lnTo>
                    <a:lnTo>
                      <a:pt x="165" y="978"/>
                    </a:lnTo>
                    <a:lnTo>
                      <a:pt x="163" y="969"/>
                    </a:lnTo>
                    <a:lnTo>
                      <a:pt x="160" y="959"/>
                    </a:lnTo>
                    <a:lnTo>
                      <a:pt x="159" y="948"/>
                    </a:lnTo>
                    <a:lnTo>
                      <a:pt x="158" y="935"/>
                    </a:lnTo>
                    <a:lnTo>
                      <a:pt x="158" y="935"/>
                    </a:lnTo>
                    <a:lnTo>
                      <a:pt x="155" y="922"/>
                    </a:lnTo>
                    <a:lnTo>
                      <a:pt x="152" y="908"/>
                    </a:lnTo>
                    <a:lnTo>
                      <a:pt x="151" y="894"/>
                    </a:lnTo>
                    <a:lnTo>
                      <a:pt x="151" y="894"/>
                    </a:lnTo>
                    <a:lnTo>
                      <a:pt x="149" y="889"/>
                    </a:lnTo>
                    <a:lnTo>
                      <a:pt x="144" y="873"/>
                    </a:lnTo>
                    <a:lnTo>
                      <a:pt x="143" y="863"/>
                    </a:lnTo>
                    <a:lnTo>
                      <a:pt x="142" y="851"/>
                    </a:lnTo>
                    <a:lnTo>
                      <a:pt x="142" y="840"/>
                    </a:lnTo>
                    <a:lnTo>
                      <a:pt x="144" y="829"/>
                    </a:lnTo>
                    <a:lnTo>
                      <a:pt x="144" y="815"/>
                    </a:lnTo>
                    <a:lnTo>
                      <a:pt x="130" y="810"/>
                    </a:lnTo>
                    <a:lnTo>
                      <a:pt x="130" y="810"/>
                    </a:lnTo>
                    <a:lnTo>
                      <a:pt x="130" y="812"/>
                    </a:lnTo>
                    <a:lnTo>
                      <a:pt x="131" y="817"/>
                    </a:lnTo>
                    <a:lnTo>
                      <a:pt x="131" y="826"/>
                    </a:lnTo>
                    <a:lnTo>
                      <a:pt x="129" y="839"/>
                    </a:lnTo>
                    <a:lnTo>
                      <a:pt x="129" y="859"/>
                    </a:lnTo>
                    <a:lnTo>
                      <a:pt x="129" y="859"/>
                    </a:lnTo>
                    <a:lnTo>
                      <a:pt x="126" y="857"/>
                    </a:lnTo>
                    <a:lnTo>
                      <a:pt x="121" y="849"/>
                    </a:lnTo>
                    <a:lnTo>
                      <a:pt x="115" y="838"/>
                    </a:lnTo>
                    <a:lnTo>
                      <a:pt x="112" y="831"/>
                    </a:lnTo>
                    <a:lnTo>
                      <a:pt x="109" y="822"/>
                    </a:lnTo>
                    <a:lnTo>
                      <a:pt x="109" y="822"/>
                    </a:lnTo>
                    <a:lnTo>
                      <a:pt x="102" y="809"/>
                    </a:lnTo>
                    <a:lnTo>
                      <a:pt x="96" y="800"/>
                    </a:lnTo>
                    <a:lnTo>
                      <a:pt x="89" y="792"/>
                    </a:lnTo>
                    <a:lnTo>
                      <a:pt x="89" y="792"/>
                    </a:lnTo>
                    <a:lnTo>
                      <a:pt x="81" y="785"/>
                    </a:lnTo>
                    <a:lnTo>
                      <a:pt x="63" y="768"/>
                    </a:lnTo>
                    <a:lnTo>
                      <a:pt x="41" y="746"/>
                    </a:lnTo>
                    <a:lnTo>
                      <a:pt x="32" y="734"/>
                    </a:lnTo>
                    <a:lnTo>
                      <a:pt x="24" y="724"/>
                    </a:lnTo>
                    <a:lnTo>
                      <a:pt x="24" y="724"/>
                    </a:lnTo>
                    <a:lnTo>
                      <a:pt x="19" y="713"/>
                    </a:lnTo>
                    <a:lnTo>
                      <a:pt x="14" y="703"/>
                    </a:lnTo>
                    <a:lnTo>
                      <a:pt x="13" y="696"/>
                    </a:lnTo>
                    <a:lnTo>
                      <a:pt x="12" y="690"/>
                    </a:lnTo>
                    <a:lnTo>
                      <a:pt x="12" y="690"/>
                    </a:lnTo>
                    <a:lnTo>
                      <a:pt x="9" y="686"/>
                    </a:lnTo>
                    <a:lnTo>
                      <a:pt x="5" y="673"/>
                    </a:lnTo>
                    <a:lnTo>
                      <a:pt x="4" y="664"/>
                    </a:lnTo>
                    <a:lnTo>
                      <a:pt x="2" y="654"/>
                    </a:lnTo>
                    <a:lnTo>
                      <a:pt x="2" y="641"/>
                    </a:lnTo>
                    <a:lnTo>
                      <a:pt x="3" y="628"/>
                    </a:lnTo>
                    <a:lnTo>
                      <a:pt x="3" y="628"/>
                    </a:lnTo>
                    <a:lnTo>
                      <a:pt x="2" y="610"/>
                    </a:lnTo>
                    <a:lnTo>
                      <a:pt x="0" y="590"/>
                    </a:lnTo>
                    <a:lnTo>
                      <a:pt x="0" y="565"/>
                    </a:lnTo>
                    <a:lnTo>
                      <a:pt x="0" y="536"/>
                    </a:lnTo>
                    <a:lnTo>
                      <a:pt x="3" y="505"/>
                    </a:lnTo>
                    <a:lnTo>
                      <a:pt x="7" y="475"/>
                    </a:lnTo>
                    <a:lnTo>
                      <a:pt x="11" y="460"/>
                    </a:lnTo>
                    <a:lnTo>
                      <a:pt x="14" y="445"/>
                    </a:lnTo>
                    <a:lnTo>
                      <a:pt x="15" y="439"/>
                    </a:lnTo>
                    <a:lnTo>
                      <a:pt x="15" y="439"/>
                    </a:lnTo>
                    <a:lnTo>
                      <a:pt x="13" y="428"/>
                    </a:lnTo>
                    <a:lnTo>
                      <a:pt x="11" y="417"/>
                    </a:lnTo>
                    <a:lnTo>
                      <a:pt x="8" y="403"/>
                    </a:lnTo>
                    <a:lnTo>
                      <a:pt x="8" y="390"/>
                    </a:lnTo>
                    <a:lnTo>
                      <a:pt x="9" y="383"/>
                    </a:lnTo>
                    <a:lnTo>
                      <a:pt x="11" y="376"/>
                    </a:lnTo>
                    <a:lnTo>
                      <a:pt x="13" y="370"/>
                    </a:lnTo>
                    <a:lnTo>
                      <a:pt x="16" y="365"/>
                    </a:lnTo>
                    <a:lnTo>
                      <a:pt x="21" y="360"/>
                    </a:lnTo>
                    <a:lnTo>
                      <a:pt x="26" y="357"/>
                    </a:lnTo>
                    <a:lnTo>
                      <a:pt x="26" y="357"/>
                    </a:lnTo>
                    <a:lnTo>
                      <a:pt x="34" y="351"/>
                    </a:lnTo>
                    <a:lnTo>
                      <a:pt x="43" y="343"/>
                    </a:lnTo>
                    <a:lnTo>
                      <a:pt x="54" y="332"/>
                    </a:lnTo>
                    <a:lnTo>
                      <a:pt x="54" y="332"/>
                    </a:lnTo>
                    <a:lnTo>
                      <a:pt x="58" y="328"/>
                    </a:lnTo>
                    <a:lnTo>
                      <a:pt x="68" y="317"/>
                    </a:lnTo>
                    <a:lnTo>
                      <a:pt x="76" y="309"/>
                    </a:lnTo>
                    <a:lnTo>
                      <a:pt x="87" y="301"/>
                    </a:lnTo>
                    <a:lnTo>
                      <a:pt x="98" y="293"/>
                    </a:lnTo>
                    <a:lnTo>
                      <a:pt x="112" y="285"/>
                    </a:lnTo>
                    <a:lnTo>
                      <a:pt x="155" y="257"/>
                    </a:lnTo>
                    <a:lnTo>
                      <a:pt x="155" y="257"/>
                    </a:lnTo>
                    <a:lnTo>
                      <a:pt x="155" y="257"/>
                    </a:lnTo>
                    <a:lnTo>
                      <a:pt x="156" y="252"/>
                    </a:lnTo>
                    <a:lnTo>
                      <a:pt x="160" y="247"/>
                    </a:lnTo>
                    <a:lnTo>
                      <a:pt x="168" y="236"/>
                    </a:lnTo>
                    <a:lnTo>
                      <a:pt x="182" y="211"/>
                    </a:lnTo>
                    <a:lnTo>
                      <a:pt x="182" y="211"/>
                    </a:lnTo>
                    <a:lnTo>
                      <a:pt x="180" y="206"/>
                    </a:lnTo>
                    <a:lnTo>
                      <a:pt x="177" y="200"/>
                    </a:lnTo>
                    <a:lnTo>
                      <a:pt x="175" y="193"/>
                    </a:lnTo>
                    <a:lnTo>
                      <a:pt x="175" y="193"/>
                    </a:lnTo>
                    <a:lnTo>
                      <a:pt x="174" y="194"/>
                    </a:lnTo>
                    <a:lnTo>
                      <a:pt x="171" y="193"/>
                    </a:lnTo>
                    <a:lnTo>
                      <a:pt x="168" y="192"/>
                    </a:lnTo>
                    <a:lnTo>
                      <a:pt x="166" y="189"/>
                    </a:lnTo>
                    <a:lnTo>
                      <a:pt x="164" y="184"/>
                    </a:lnTo>
                    <a:lnTo>
                      <a:pt x="161" y="177"/>
                    </a:lnTo>
                    <a:lnTo>
                      <a:pt x="148" y="152"/>
                    </a:lnTo>
                    <a:lnTo>
                      <a:pt x="148" y="152"/>
                    </a:lnTo>
                    <a:lnTo>
                      <a:pt x="147" y="148"/>
                    </a:lnTo>
                    <a:lnTo>
                      <a:pt x="144" y="140"/>
                    </a:lnTo>
                    <a:lnTo>
                      <a:pt x="144" y="135"/>
                    </a:lnTo>
                    <a:lnTo>
                      <a:pt x="146" y="132"/>
                    </a:lnTo>
                    <a:lnTo>
                      <a:pt x="147" y="131"/>
                    </a:lnTo>
                    <a:lnTo>
                      <a:pt x="148" y="131"/>
                    </a:lnTo>
                    <a:lnTo>
                      <a:pt x="154" y="132"/>
                    </a:lnTo>
                    <a:lnTo>
                      <a:pt x="154" y="132"/>
                    </a:lnTo>
                    <a:lnTo>
                      <a:pt x="151" y="126"/>
                    </a:lnTo>
                    <a:lnTo>
                      <a:pt x="148" y="112"/>
                    </a:lnTo>
                    <a:lnTo>
                      <a:pt x="147" y="104"/>
                    </a:lnTo>
                    <a:lnTo>
                      <a:pt x="146" y="95"/>
                    </a:lnTo>
                    <a:lnTo>
                      <a:pt x="147" y="86"/>
                    </a:lnTo>
                    <a:lnTo>
                      <a:pt x="148" y="81"/>
                    </a:lnTo>
                    <a:lnTo>
                      <a:pt x="150" y="78"/>
                    </a:lnTo>
                    <a:lnTo>
                      <a:pt x="150" y="78"/>
                    </a:lnTo>
                    <a:lnTo>
                      <a:pt x="151" y="71"/>
                    </a:lnTo>
                    <a:lnTo>
                      <a:pt x="154" y="63"/>
                    </a:lnTo>
                    <a:lnTo>
                      <a:pt x="157" y="53"/>
                    </a:lnTo>
                    <a:lnTo>
                      <a:pt x="161" y="42"/>
                    </a:lnTo>
                    <a:lnTo>
                      <a:pt x="169" y="31"/>
                    </a:lnTo>
                    <a:lnTo>
                      <a:pt x="175" y="27"/>
                    </a:lnTo>
                    <a:lnTo>
                      <a:pt x="181" y="21"/>
                    </a:lnTo>
                    <a:lnTo>
                      <a:pt x="188" y="16"/>
                    </a:lnTo>
                    <a:lnTo>
                      <a:pt x="194" y="13"/>
                    </a:lnTo>
                    <a:lnTo>
                      <a:pt x="194" y="13"/>
                    </a:lnTo>
                    <a:lnTo>
                      <a:pt x="198" y="10"/>
                    </a:lnTo>
                    <a:lnTo>
                      <a:pt x="203" y="7"/>
                    </a:lnTo>
                    <a:lnTo>
                      <a:pt x="209" y="5"/>
                    </a:lnTo>
                    <a:lnTo>
                      <a:pt x="218" y="3"/>
                    </a:lnTo>
                    <a:lnTo>
                      <a:pt x="228" y="0"/>
                    </a:lnTo>
                    <a:lnTo>
                      <a:pt x="240" y="0"/>
                    </a:lnTo>
                    <a:lnTo>
                      <a:pt x="253" y="2"/>
                    </a:lnTo>
                    <a:lnTo>
                      <a:pt x="253" y="2"/>
                    </a:lnTo>
                    <a:lnTo>
                      <a:pt x="259" y="3"/>
                    </a:lnTo>
                    <a:lnTo>
                      <a:pt x="273" y="7"/>
                    </a:lnTo>
                    <a:lnTo>
                      <a:pt x="281" y="11"/>
                    </a:lnTo>
                    <a:lnTo>
                      <a:pt x="290" y="15"/>
                    </a:lnTo>
                    <a:lnTo>
                      <a:pt x="298" y="21"/>
                    </a:lnTo>
                    <a:lnTo>
                      <a:pt x="304" y="29"/>
                    </a:lnTo>
                    <a:lnTo>
                      <a:pt x="304" y="29"/>
                    </a:lnTo>
                    <a:lnTo>
                      <a:pt x="310" y="37"/>
                    </a:lnTo>
                    <a:lnTo>
                      <a:pt x="316" y="45"/>
                    </a:lnTo>
                    <a:lnTo>
                      <a:pt x="319" y="53"/>
                    </a:lnTo>
                    <a:lnTo>
                      <a:pt x="319" y="53"/>
                    </a:lnTo>
                    <a:lnTo>
                      <a:pt x="320" y="54"/>
                    </a:lnTo>
                    <a:lnTo>
                      <a:pt x="324" y="59"/>
                    </a:lnTo>
                    <a:lnTo>
                      <a:pt x="326" y="67"/>
                    </a:lnTo>
                    <a:lnTo>
                      <a:pt x="326" y="73"/>
                    </a:lnTo>
                    <a:lnTo>
                      <a:pt x="326" y="80"/>
                    </a:lnTo>
                    <a:lnTo>
                      <a:pt x="326" y="80"/>
                    </a:lnTo>
                    <a:lnTo>
                      <a:pt x="328" y="90"/>
                    </a:lnTo>
                    <a:lnTo>
                      <a:pt x="329" y="98"/>
                    </a:lnTo>
                    <a:lnTo>
                      <a:pt x="328" y="103"/>
                    </a:lnTo>
                    <a:lnTo>
                      <a:pt x="327" y="107"/>
                    </a:lnTo>
                    <a:lnTo>
                      <a:pt x="327" y="107"/>
                    </a:lnTo>
                    <a:lnTo>
                      <a:pt x="330" y="105"/>
                    </a:lnTo>
                    <a:lnTo>
                      <a:pt x="334" y="104"/>
                    </a:lnTo>
                    <a:lnTo>
                      <a:pt x="336" y="105"/>
                    </a:lnTo>
                    <a:lnTo>
                      <a:pt x="337" y="106"/>
                    </a:lnTo>
                    <a:lnTo>
                      <a:pt x="338" y="108"/>
                    </a:lnTo>
                    <a:lnTo>
                      <a:pt x="340" y="115"/>
                    </a:lnTo>
                    <a:lnTo>
                      <a:pt x="340" y="126"/>
                    </a:lnTo>
                    <a:lnTo>
                      <a:pt x="336" y="145"/>
                    </a:lnTo>
                    <a:lnTo>
                      <a:pt x="334" y="157"/>
                    </a:lnTo>
                    <a:lnTo>
                      <a:pt x="334" y="157"/>
                    </a:lnTo>
                    <a:lnTo>
                      <a:pt x="334" y="159"/>
                    </a:lnTo>
                    <a:lnTo>
                      <a:pt x="334" y="165"/>
                    </a:lnTo>
                    <a:lnTo>
                      <a:pt x="333" y="167"/>
                    </a:lnTo>
                    <a:lnTo>
                      <a:pt x="330" y="169"/>
                    </a:lnTo>
                    <a:lnTo>
                      <a:pt x="327" y="172"/>
                    </a:lnTo>
                    <a:lnTo>
                      <a:pt x="323" y="173"/>
                    </a:lnTo>
                    <a:lnTo>
                      <a:pt x="324" y="184"/>
                    </a:lnTo>
                    <a:lnTo>
                      <a:pt x="324" y="184"/>
                    </a:lnTo>
                    <a:lnTo>
                      <a:pt x="330" y="189"/>
                    </a:lnTo>
                    <a:lnTo>
                      <a:pt x="337" y="197"/>
                    </a:lnTo>
                    <a:lnTo>
                      <a:pt x="345" y="207"/>
                    </a:lnTo>
                    <a:lnTo>
                      <a:pt x="345" y="207"/>
                    </a:lnTo>
                    <a:lnTo>
                      <a:pt x="358" y="214"/>
                    </a:lnTo>
                    <a:lnTo>
                      <a:pt x="368" y="219"/>
                    </a:lnTo>
                    <a:lnTo>
                      <a:pt x="377" y="223"/>
                    </a:lnTo>
                    <a:lnTo>
                      <a:pt x="377" y="223"/>
                    </a:lnTo>
                    <a:lnTo>
                      <a:pt x="401" y="231"/>
                    </a:lnTo>
                    <a:lnTo>
                      <a:pt x="421" y="238"/>
                    </a:lnTo>
                    <a:lnTo>
                      <a:pt x="434" y="243"/>
                    </a:lnTo>
                    <a:lnTo>
                      <a:pt x="434" y="243"/>
                    </a:lnTo>
                    <a:lnTo>
                      <a:pt x="441" y="244"/>
                    </a:lnTo>
                    <a:lnTo>
                      <a:pt x="458" y="248"/>
                    </a:lnTo>
                    <a:lnTo>
                      <a:pt x="483" y="253"/>
                    </a:lnTo>
                    <a:lnTo>
                      <a:pt x="497" y="258"/>
                    </a:lnTo>
                    <a:lnTo>
                      <a:pt x="513" y="265"/>
                    </a:lnTo>
                    <a:lnTo>
                      <a:pt x="513" y="265"/>
                    </a:lnTo>
                    <a:lnTo>
                      <a:pt x="518" y="265"/>
                    </a:lnTo>
                    <a:lnTo>
                      <a:pt x="521" y="265"/>
                    </a:lnTo>
                    <a:lnTo>
                      <a:pt x="526" y="266"/>
                    </a:lnTo>
                    <a:lnTo>
                      <a:pt x="530" y="269"/>
                    </a:lnTo>
                    <a:lnTo>
                      <a:pt x="535" y="275"/>
                    </a:lnTo>
                    <a:lnTo>
                      <a:pt x="538" y="284"/>
                    </a:lnTo>
                    <a:lnTo>
                      <a:pt x="540" y="295"/>
                    </a:lnTo>
                    <a:lnTo>
                      <a:pt x="540" y="295"/>
                    </a:lnTo>
                    <a:lnTo>
                      <a:pt x="543" y="298"/>
                    </a:lnTo>
                    <a:lnTo>
                      <a:pt x="548" y="303"/>
                    </a:lnTo>
                    <a:lnTo>
                      <a:pt x="552" y="308"/>
                    </a:lnTo>
                    <a:lnTo>
                      <a:pt x="554" y="314"/>
                    </a:lnTo>
                    <a:lnTo>
                      <a:pt x="555" y="320"/>
                    </a:lnTo>
                    <a:lnTo>
                      <a:pt x="554" y="327"/>
                    </a:lnTo>
                    <a:lnTo>
                      <a:pt x="554" y="327"/>
                    </a:lnTo>
                    <a:lnTo>
                      <a:pt x="566" y="348"/>
                    </a:lnTo>
                    <a:lnTo>
                      <a:pt x="582" y="371"/>
                    </a:lnTo>
                    <a:lnTo>
                      <a:pt x="582" y="371"/>
                    </a:lnTo>
                    <a:lnTo>
                      <a:pt x="589" y="383"/>
                    </a:lnTo>
                    <a:lnTo>
                      <a:pt x="604" y="411"/>
                    </a:lnTo>
                    <a:lnTo>
                      <a:pt x="612" y="428"/>
                    </a:lnTo>
                    <a:lnTo>
                      <a:pt x="620" y="446"/>
                    </a:lnTo>
                    <a:lnTo>
                      <a:pt x="624" y="462"/>
                    </a:lnTo>
                    <a:lnTo>
                      <a:pt x="627" y="470"/>
                    </a:lnTo>
                    <a:lnTo>
                      <a:pt x="627" y="477"/>
                    </a:lnTo>
                    <a:lnTo>
                      <a:pt x="627" y="477"/>
                    </a:lnTo>
                    <a:lnTo>
                      <a:pt x="632" y="483"/>
                    </a:lnTo>
                    <a:lnTo>
                      <a:pt x="642" y="497"/>
                    </a:lnTo>
                    <a:lnTo>
                      <a:pt x="647" y="505"/>
                    </a:lnTo>
                    <a:lnTo>
                      <a:pt x="652" y="515"/>
                    </a:lnTo>
                    <a:lnTo>
                      <a:pt x="654" y="525"/>
                    </a:lnTo>
                    <a:lnTo>
                      <a:pt x="654" y="528"/>
                    </a:lnTo>
                    <a:lnTo>
                      <a:pt x="654" y="532"/>
                    </a:lnTo>
                    <a:lnTo>
                      <a:pt x="654" y="532"/>
                    </a:lnTo>
                    <a:lnTo>
                      <a:pt x="654" y="542"/>
                    </a:lnTo>
                    <a:lnTo>
                      <a:pt x="653" y="565"/>
                    </a:lnTo>
                    <a:lnTo>
                      <a:pt x="650" y="579"/>
                    </a:lnTo>
                    <a:lnTo>
                      <a:pt x="647" y="595"/>
                    </a:lnTo>
                    <a:lnTo>
                      <a:pt x="642" y="610"/>
                    </a:lnTo>
                    <a:lnTo>
                      <a:pt x="636" y="622"/>
                    </a:lnTo>
                    <a:lnTo>
                      <a:pt x="636" y="622"/>
                    </a:lnTo>
                    <a:lnTo>
                      <a:pt x="633" y="629"/>
                    </a:lnTo>
                    <a:lnTo>
                      <a:pt x="627" y="644"/>
                    </a:lnTo>
                    <a:lnTo>
                      <a:pt x="615" y="662"/>
                    </a:lnTo>
                    <a:lnTo>
                      <a:pt x="608" y="672"/>
                    </a:lnTo>
                    <a:lnTo>
                      <a:pt x="602" y="680"/>
                    </a:lnTo>
                    <a:lnTo>
                      <a:pt x="602" y="680"/>
                    </a:lnTo>
                    <a:lnTo>
                      <a:pt x="561" y="736"/>
                    </a:lnTo>
                    <a:lnTo>
                      <a:pt x="561" y="736"/>
                    </a:lnTo>
                    <a:lnTo>
                      <a:pt x="562" y="746"/>
                    </a:lnTo>
                    <a:lnTo>
                      <a:pt x="562" y="756"/>
                    </a:lnTo>
                    <a:lnTo>
                      <a:pt x="561" y="768"/>
                    </a:lnTo>
                    <a:lnTo>
                      <a:pt x="561" y="768"/>
                    </a:lnTo>
                    <a:lnTo>
                      <a:pt x="564" y="774"/>
                    </a:lnTo>
                    <a:lnTo>
                      <a:pt x="570" y="789"/>
                    </a:lnTo>
                    <a:lnTo>
                      <a:pt x="573" y="797"/>
                    </a:lnTo>
                    <a:lnTo>
                      <a:pt x="576" y="806"/>
                    </a:lnTo>
                    <a:lnTo>
                      <a:pt x="577" y="814"/>
                    </a:lnTo>
                    <a:lnTo>
                      <a:pt x="576" y="821"/>
                    </a:lnTo>
                    <a:lnTo>
                      <a:pt x="576" y="821"/>
                    </a:lnTo>
                    <a:lnTo>
                      <a:pt x="577" y="833"/>
                    </a:lnTo>
                    <a:lnTo>
                      <a:pt x="577" y="844"/>
                    </a:lnTo>
                    <a:lnTo>
                      <a:pt x="574" y="856"/>
                    </a:lnTo>
                    <a:lnTo>
                      <a:pt x="574" y="856"/>
                    </a:lnTo>
                    <a:lnTo>
                      <a:pt x="579" y="864"/>
                    </a:lnTo>
                    <a:lnTo>
                      <a:pt x="587" y="885"/>
                    </a:lnTo>
                    <a:lnTo>
                      <a:pt x="591" y="899"/>
                    </a:lnTo>
                    <a:lnTo>
                      <a:pt x="595" y="915"/>
                    </a:lnTo>
                    <a:lnTo>
                      <a:pt x="598" y="931"/>
                    </a:lnTo>
                    <a:lnTo>
                      <a:pt x="599" y="948"/>
                    </a:lnTo>
                    <a:lnTo>
                      <a:pt x="599" y="948"/>
                    </a:lnTo>
                    <a:lnTo>
                      <a:pt x="603" y="956"/>
                    </a:lnTo>
                    <a:lnTo>
                      <a:pt x="606" y="965"/>
                    </a:lnTo>
                    <a:lnTo>
                      <a:pt x="610" y="977"/>
                    </a:lnTo>
                    <a:lnTo>
                      <a:pt x="613" y="991"/>
                    </a:lnTo>
                    <a:lnTo>
                      <a:pt x="615" y="1007"/>
                    </a:lnTo>
                    <a:lnTo>
                      <a:pt x="614" y="1023"/>
                    </a:lnTo>
                    <a:lnTo>
                      <a:pt x="614" y="1030"/>
                    </a:lnTo>
                    <a:lnTo>
                      <a:pt x="612" y="1037"/>
                    </a:lnTo>
                    <a:lnTo>
                      <a:pt x="612" y="1037"/>
                    </a:lnTo>
                    <a:lnTo>
                      <a:pt x="614" y="1075"/>
                    </a:lnTo>
                    <a:lnTo>
                      <a:pt x="618" y="1116"/>
                    </a:lnTo>
                    <a:lnTo>
                      <a:pt x="623" y="1162"/>
                    </a:lnTo>
                    <a:lnTo>
                      <a:pt x="623" y="1162"/>
                    </a:lnTo>
                    <a:lnTo>
                      <a:pt x="628" y="1181"/>
                    </a:lnTo>
                    <a:lnTo>
                      <a:pt x="640" y="1226"/>
                    </a:lnTo>
                    <a:lnTo>
                      <a:pt x="654" y="1282"/>
                    </a:lnTo>
                    <a:lnTo>
                      <a:pt x="658" y="1310"/>
                    </a:lnTo>
                    <a:lnTo>
                      <a:pt x="663" y="1335"/>
                    </a:lnTo>
                    <a:lnTo>
                      <a:pt x="663" y="1335"/>
                    </a:lnTo>
                    <a:lnTo>
                      <a:pt x="667" y="1356"/>
                    </a:lnTo>
                    <a:lnTo>
                      <a:pt x="676" y="1406"/>
                    </a:lnTo>
                    <a:lnTo>
                      <a:pt x="681" y="1434"/>
                    </a:lnTo>
                    <a:lnTo>
                      <a:pt x="686" y="1463"/>
                    </a:lnTo>
                    <a:lnTo>
                      <a:pt x="688" y="1488"/>
                    </a:lnTo>
                    <a:lnTo>
                      <a:pt x="688" y="1507"/>
                    </a:lnTo>
                    <a:lnTo>
                      <a:pt x="688" y="1507"/>
                    </a:lnTo>
                    <a:lnTo>
                      <a:pt x="694" y="1523"/>
                    </a:lnTo>
                    <a:lnTo>
                      <a:pt x="699" y="1538"/>
                    </a:lnTo>
                    <a:lnTo>
                      <a:pt x="707" y="1552"/>
                    </a:lnTo>
                    <a:lnTo>
                      <a:pt x="707" y="1552"/>
                    </a:lnTo>
                    <a:lnTo>
                      <a:pt x="711" y="1558"/>
                    </a:lnTo>
                    <a:lnTo>
                      <a:pt x="714" y="1564"/>
                    </a:lnTo>
                    <a:lnTo>
                      <a:pt x="717" y="1572"/>
                    </a:lnTo>
                    <a:lnTo>
                      <a:pt x="721" y="1581"/>
                    </a:lnTo>
                    <a:lnTo>
                      <a:pt x="723" y="1592"/>
                    </a:lnTo>
                    <a:lnTo>
                      <a:pt x="724" y="1606"/>
                    </a:lnTo>
                    <a:lnTo>
                      <a:pt x="724" y="1620"/>
                    </a:lnTo>
                    <a:lnTo>
                      <a:pt x="724" y="1620"/>
                    </a:lnTo>
                    <a:lnTo>
                      <a:pt x="726" y="1623"/>
                    </a:lnTo>
                    <a:lnTo>
                      <a:pt x="732" y="1629"/>
                    </a:lnTo>
                    <a:lnTo>
                      <a:pt x="735" y="1634"/>
                    </a:lnTo>
                    <a:lnTo>
                      <a:pt x="738" y="1640"/>
                    </a:lnTo>
                    <a:lnTo>
                      <a:pt x="739" y="1644"/>
                    </a:lnTo>
                    <a:lnTo>
                      <a:pt x="739" y="1651"/>
                    </a:lnTo>
                    <a:lnTo>
                      <a:pt x="739" y="1651"/>
                    </a:lnTo>
                    <a:lnTo>
                      <a:pt x="740" y="1657"/>
                    </a:lnTo>
                    <a:lnTo>
                      <a:pt x="740" y="1665"/>
                    </a:lnTo>
                    <a:lnTo>
                      <a:pt x="739" y="1673"/>
                    </a:lnTo>
                    <a:lnTo>
                      <a:pt x="737" y="1676"/>
                    </a:lnTo>
                    <a:lnTo>
                      <a:pt x="734" y="1681"/>
                    </a:lnTo>
                    <a:lnTo>
                      <a:pt x="731" y="1685"/>
                    </a:lnTo>
                    <a:lnTo>
                      <a:pt x="726" y="1688"/>
                    </a:lnTo>
                    <a:lnTo>
                      <a:pt x="722" y="1692"/>
                    </a:lnTo>
                    <a:lnTo>
                      <a:pt x="715" y="1695"/>
                    </a:lnTo>
                    <a:lnTo>
                      <a:pt x="707" y="1698"/>
                    </a:lnTo>
                    <a:lnTo>
                      <a:pt x="698" y="1700"/>
                    </a:lnTo>
                    <a:lnTo>
                      <a:pt x="698" y="1715"/>
                    </a:lnTo>
                    <a:lnTo>
                      <a:pt x="698" y="1715"/>
                    </a:lnTo>
                    <a:lnTo>
                      <a:pt x="695" y="1719"/>
                    </a:lnTo>
                    <a:lnTo>
                      <a:pt x="689" y="1724"/>
                    </a:lnTo>
                    <a:lnTo>
                      <a:pt x="682" y="1728"/>
                    </a:lnTo>
                    <a:lnTo>
                      <a:pt x="672" y="1733"/>
                    </a:lnTo>
                    <a:lnTo>
                      <a:pt x="658" y="1736"/>
                    </a:lnTo>
                    <a:lnTo>
                      <a:pt x="650" y="1737"/>
                    </a:lnTo>
                    <a:lnTo>
                      <a:pt x="641" y="1737"/>
                    </a:lnTo>
                    <a:lnTo>
                      <a:pt x="631" y="1736"/>
                    </a:lnTo>
                    <a:lnTo>
                      <a:pt x="621" y="1735"/>
                    </a:lnTo>
                    <a:lnTo>
                      <a:pt x="621" y="1735"/>
                    </a:lnTo>
                    <a:lnTo>
                      <a:pt x="616" y="1735"/>
                    </a:lnTo>
                    <a:lnTo>
                      <a:pt x="608" y="1734"/>
                    </a:lnTo>
                    <a:lnTo>
                      <a:pt x="604" y="1733"/>
                    </a:lnTo>
                    <a:lnTo>
                      <a:pt x="599" y="1730"/>
                    </a:lnTo>
                    <a:lnTo>
                      <a:pt x="596" y="1728"/>
                    </a:lnTo>
                    <a:lnTo>
                      <a:pt x="595" y="1725"/>
                    </a:lnTo>
                    <a:lnTo>
                      <a:pt x="595" y="1725"/>
                    </a:lnTo>
                    <a:lnTo>
                      <a:pt x="595" y="1707"/>
                    </a:lnTo>
                    <a:lnTo>
                      <a:pt x="596" y="1694"/>
                    </a:lnTo>
                    <a:lnTo>
                      <a:pt x="597" y="1691"/>
                    </a:lnTo>
                    <a:lnTo>
                      <a:pt x="599" y="1688"/>
                    </a:lnTo>
                    <a:lnTo>
                      <a:pt x="599" y="1688"/>
                    </a:lnTo>
                    <a:lnTo>
                      <a:pt x="598" y="1675"/>
                    </a:lnTo>
                    <a:lnTo>
                      <a:pt x="596" y="1662"/>
                    </a:lnTo>
                    <a:lnTo>
                      <a:pt x="595" y="1658"/>
                    </a:lnTo>
                    <a:lnTo>
                      <a:pt x="591" y="1653"/>
                    </a:lnTo>
                    <a:lnTo>
                      <a:pt x="591" y="1653"/>
                    </a:lnTo>
                    <a:lnTo>
                      <a:pt x="589" y="1649"/>
                    </a:lnTo>
                    <a:lnTo>
                      <a:pt x="582" y="1635"/>
                    </a:lnTo>
                    <a:lnTo>
                      <a:pt x="579" y="1626"/>
                    </a:lnTo>
                    <a:lnTo>
                      <a:pt x="577" y="1616"/>
                    </a:lnTo>
                    <a:lnTo>
                      <a:pt x="576" y="1605"/>
                    </a:lnTo>
                    <a:lnTo>
                      <a:pt x="577" y="1592"/>
                    </a:lnTo>
                    <a:lnTo>
                      <a:pt x="577" y="1592"/>
                    </a:lnTo>
                    <a:lnTo>
                      <a:pt x="573" y="1589"/>
                    </a:lnTo>
                    <a:lnTo>
                      <a:pt x="568" y="1577"/>
                    </a:lnTo>
                    <a:lnTo>
                      <a:pt x="559" y="1559"/>
                    </a:lnTo>
                    <a:lnTo>
                      <a:pt x="555" y="1548"/>
                    </a:lnTo>
                    <a:lnTo>
                      <a:pt x="551" y="1533"/>
                    </a:lnTo>
                    <a:lnTo>
                      <a:pt x="551" y="1533"/>
                    </a:lnTo>
                    <a:lnTo>
                      <a:pt x="544" y="1517"/>
                    </a:lnTo>
                    <a:lnTo>
                      <a:pt x="529" y="1480"/>
                    </a:lnTo>
                    <a:lnTo>
                      <a:pt x="512" y="1433"/>
                    </a:lnTo>
                    <a:lnTo>
                      <a:pt x="505" y="1412"/>
                    </a:lnTo>
                    <a:lnTo>
                      <a:pt x="501" y="1394"/>
                    </a:lnTo>
                    <a:lnTo>
                      <a:pt x="501" y="1394"/>
                    </a:lnTo>
                    <a:lnTo>
                      <a:pt x="477" y="1307"/>
                    </a:lnTo>
                    <a:lnTo>
                      <a:pt x="458" y="1235"/>
                    </a:lnTo>
                    <a:lnTo>
                      <a:pt x="451" y="1203"/>
                    </a:lnTo>
                    <a:lnTo>
                      <a:pt x="445" y="1177"/>
                    </a:lnTo>
                    <a:lnTo>
                      <a:pt x="410" y="1067"/>
                    </a:lnTo>
                    <a:lnTo>
                      <a:pt x="399" y="10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grpSp>
        <p:grpSp>
          <p:nvGrpSpPr>
            <p:cNvPr id="203" name="Group 202"/>
            <p:cNvGrpSpPr/>
            <p:nvPr/>
          </p:nvGrpSpPr>
          <p:grpSpPr>
            <a:xfrm>
              <a:off x="3916996" y="1776700"/>
              <a:ext cx="605150" cy="797853"/>
              <a:chOff x="2380394" y="1141445"/>
              <a:chExt cx="819497" cy="1080455"/>
            </a:xfrm>
            <a:solidFill>
              <a:schemeClr val="tx2"/>
            </a:solidFill>
          </p:grpSpPr>
          <p:sp>
            <p:nvSpPr>
              <p:cNvPr id="207" name="Freeform 79"/>
              <p:cNvSpPr>
                <a:spLocks noEditPoints="1"/>
              </p:cNvSpPr>
              <p:nvPr/>
            </p:nvSpPr>
            <p:spPr bwMode="auto">
              <a:xfrm>
                <a:off x="2380394" y="1141445"/>
                <a:ext cx="277204" cy="860638"/>
              </a:xfrm>
              <a:custGeom>
                <a:avLst/>
                <a:gdLst/>
                <a:ahLst/>
                <a:cxnLst>
                  <a:cxn ang="0">
                    <a:pos x="71" y="390"/>
                  </a:cxn>
                  <a:cxn ang="0">
                    <a:pos x="74" y="535"/>
                  </a:cxn>
                  <a:cxn ang="0">
                    <a:pos x="84" y="491"/>
                  </a:cxn>
                  <a:cxn ang="0">
                    <a:pos x="84" y="443"/>
                  </a:cxn>
                  <a:cxn ang="0">
                    <a:pos x="95" y="367"/>
                  </a:cxn>
                  <a:cxn ang="0">
                    <a:pos x="318" y="445"/>
                  </a:cxn>
                  <a:cxn ang="0">
                    <a:pos x="311" y="385"/>
                  </a:cxn>
                  <a:cxn ang="0">
                    <a:pos x="308" y="447"/>
                  </a:cxn>
                  <a:cxn ang="0">
                    <a:pos x="163" y="146"/>
                  </a:cxn>
                  <a:cxn ang="0">
                    <a:pos x="147" y="94"/>
                  </a:cxn>
                  <a:cxn ang="0">
                    <a:pos x="144" y="63"/>
                  </a:cxn>
                  <a:cxn ang="0">
                    <a:pos x="171" y="10"/>
                  </a:cxn>
                  <a:cxn ang="0">
                    <a:pos x="212" y="4"/>
                  </a:cxn>
                  <a:cxn ang="0">
                    <a:pos x="216" y="5"/>
                  </a:cxn>
                  <a:cxn ang="0">
                    <a:pos x="256" y="44"/>
                  </a:cxn>
                  <a:cxn ang="0">
                    <a:pos x="260" y="82"/>
                  </a:cxn>
                  <a:cxn ang="0">
                    <a:pos x="244" y="115"/>
                  </a:cxn>
                  <a:cxn ang="0">
                    <a:pos x="278" y="179"/>
                  </a:cxn>
                  <a:cxn ang="0">
                    <a:pos x="362" y="265"/>
                  </a:cxn>
                  <a:cxn ang="0">
                    <a:pos x="382" y="421"/>
                  </a:cxn>
                  <a:cxn ang="0">
                    <a:pos x="314" y="568"/>
                  </a:cxn>
                  <a:cxn ang="0">
                    <a:pos x="297" y="617"/>
                  </a:cxn>
                  <a:cxn ang="0">
                    <a:pos x="282" y="698"/>
                  </a:cxn>
                  <a:cxn ang="0">
                    <a:pos x="251" y="787"/>
                  </a:cxn>
                  <a:cxn ang="0">
                    <a:pos x="242" y="812"/>
                  </a:cxn>
                  <a:cxn ang="0">
                    <a:pos x="233" y="836"/>
                  </a:cxn>
                  <a:cxn ang="0">
                    <a:pos x="219" y="855"/>
                  </a:cxn>
                  <a:cxn ang="0">
                    <a:pos x="200" y="885"/>
                  </a:cxn>
                  <a:cxn ang="0">
                    <a:pos x="203" y="913"/>
                  </a:cxn>
                  <a:cxn ang="0">
                    <a:pos x="227" y="1035"/>
                  </a:cxn>
                  <a:cxn ang="0">
                    <a:pos x="231" y="1076"/>
                  </a:cxn>
                  <a:cxn ang="0">
                    <a:pos x="230" y="1132"/>
                  </a:cxn>
                  <a:cxn ang="0">
                    <a:pos x="182" y="1184"/>
                  </a:cxn>
                  <a:cxn ang="0">
                    <a:pos x="137" y="1155"/>
                  </a:cxn>
                  <a:cxn ang="0">
                    <a:pos x="158" y="1118"/>
                  </a:cxn>
                  <a:cxn ang="0">
                    <a:pos x="153" y="1088"/>
                  </a:cxn>
                  <a:cxn ang="0">
                    <a:pos x="145" y="1040"/>
                  </a:cxn>
                  <a:cxn ang="0">
                    <a:pos x="136" y="983"/>
                  </a:cxn>
                  <a:cxn ang="0">
                    <a:pos x="126" y="1006"/>
                  </a:cxn>
                  <a:cxn ang="0">
                    <a:pos x="110" y="1028"/>
                  </a:cxn>
                  <a:cxn ang="0">
                    <a:pos x="85" y="1056"/>
                  </a:cxn>
                  <a:cxn ang="0">
                    <a:pos x="64" y="1121"/>
                  </a:cxn>
                  <a:cxn ang="0">
                    <a:pos x="40" y="1176"/>
                  </a:cxn>
                  <a:cxn ang="0">
                    <a:pos x="1" y="1148"/>
                  </a:cxn>
                  <a:cxn ang="0">
                    <a:pos x="10" y="1078"/>
                  </a:cxn>
                  <a:cxn ang="0">
                    <a:pos x="3" y="1004"/>
                  </a:cxn>
                  <a:cxn ang="0">
                    <a:pos x="42" y="976"/>
                  </a:cxn>
                  <a:cxn ang="0">
                    <a:pos x="60" y="965"/>
                  </a:cxn>
                  <a:cxn ang="0">
                    <a:pos x="85" y="910"/>
                  </a:cxn>
                  <a:cxn ang="0">
                    <a:pos x="112" y="853"/>
                  </a:cxn>
                  <a:cxn ang="0">
                    <a:pos x="108" y="825"/>
                  </a:cxn>
                  <a:cxn ang="0">
                    <a:pos x="75" y="647"/>
                  </a:cxn>
                  <a:cxn ang="0">
                    <a:pos x="62" y="595"/>
                  </a:cxn>
                  <a:cxn ang="0">
                    <a:pos x="29" y="502"/>
                  </a:cxn>
                  <a:cxn ang="0">
                    <a:pos x="29" y="324"/>
                  </a:cxn>
                  <a:cxn ang="0">
                    <a:pos x="37" y="263"/>
                  </a:cxn>
                  <a:cxn ang="0">
                    <a:pos x="79" y="192"/>
                  </a:cxn>
                </a:cxnLst>
                <a:rect l="0" t="0" r="r" b="b"/>
                <a:pathLst>
                  <a:path w="382" h="1185">
                    <a:moveTo>
                      <a:pt x="92" y="342"/>
                    </a:moveTo>
                    <a:lnTo>
                      <a:pt x="92" y="342"/>
                    </a:lnTo>
                    <a:lnTo>
                      <a:pt x="89" y="345"/>
                    </a:lnTo>
                    <a:lnTo>
                      <a:pt x="88" y="345"/>
                    </a:lnTo>
                    <a:lnTo>
                      <a:pt x="88" y="345"/>
                    </a:lnTo>
                    <a:lnTo>
                      <a:pt x="81" y="364"/>
                    </a:lnTo>
                    <a:lnTo>
                      <a:pt x="75" y="376"/>
                    </a:lnTo>
                    <a:lnTo>
                      <a:pt x="71" y="390"/>
                    </a:lnTo>
                    <a:lnTo>
                      <a:pt x="71" y="390"/>
                    </a:lnTo>
                    <a:lnTo>
                      <a:pt x="71" y="398"/>
                    </a:lnTo>
                    <a:lnTo>
                      <a:pt x="71" y="408"/>
                    </a:lnTo>
                    <a:lnTo>
                      <a:pt x="71" y="431"/>
                    </a:lnTo>
                    <a:lnTo>
                      <a:pt x="73" y="457"/>
                    </a:lnTo>
                    <a:lnTo>
                      <a:pt x="73" y="479"/>
                    </a:lnTo>
                    <a:lnTo>
                      <a:pt x="73" y="479"/>
                    </a:lnTo>
                    <a:lnTo>
                      <a:pt x="74" y="516"/>
                    </a:lnTo>
                    <a:lnTo>
                      <a:pt x="74" y="535"/>
                    </a:lnTo>
                    <a:lnTo>
                      <a:pt x="74" y="535"/>
                    </a:lnTo>
                    <a:lnTo>
                      <a:pt x="78" y="525"/>
                    </a:lnTo>
                    <a:lnTo>
                      <a:pt x="79" y="520"/>
                    </a:lnTo>
                    <a:lnTo>
                      <a:pt x="79" y="516"/>
                    </a:lnTo>
                    <a:lnTo>
                      <a:pt x="81" y="509"/>
                    </a:lnTo>
                    <a:lnTo>
                      <a:pt x="81" y="509"/>
                    </a:lnTo>
                    <a:lnTo>
                      <a:pt x="82" y="504"/>
                    </a:lnTo>
                    <a:lnTo>
                      <a:pt x="82" y="499"/>
                    </a:lnTo>
                    <a:lnTo>
                      <a:pt x="81" y="495"/>
                    </a:lnTo>
                    <a:lnTo>
                      <a:pt x="84" y="491"/>
                    </a:lnTo>
                    <a:lnTo>
                      <a:pt x="84" y="491"/>
                    </a:lnTo>
                    <a:lnTo>
                      <a:pt x="84" y="489"/>
                    </a:lnTo>
                    <a:lnTo>
                      <a:pt x="85" y="486"/>
                    </a:lnTo>
                    <a:lnTo>
                      <a:pt x="84" y="479"/>
                    </a:lnTo>
                    <a:lnTo>
                      <a:pt x="84" y="472"/>
                    </a:lnTo>
                    <a:lnTo>
                      <a:pt x="84" y="465"/>
                    </a:lnTo>
                    <a:lnTo>
                      <a:pt x="84" y="465"/>
                    </a:lnTo>
                    <a:lnTo>
                      <a:pt x="84" y="456"/>
                    </a:lnTo>
                    <a:lnTo>
                      <a:pt x="84" y="443"/>
                    </a:lnTo>
                    <a:lnTo>
                      <a:pt x="84" y="431"/>
                    </a:lnTo>
                    <a:lnTo>
                      <a:pt x="85" y="424"/>
                    </a:lnTo>
                    <a:lnTo>
                      <a:pt x="86" y="419"/>
                    </a:lnTo>
                    <a:lnTo>
                      <a:pt x="86" y="419"/>
                    </a:lnTo>
                    <a:lnTo>
                      <a:pt x="89" y="413"/>
                    </a:lnTo>
                    <a:lnTo>
                      <a:pt x="92" y="405"/>
                    </a:lnTo>
                    <a:lnTo>
                      <a:pt x="95" y="389"/>
                    </a:lnTo>
                    <a:lnTo>
                      <a:pt x="96" y="374"/>
                    </a:lnTo>
                    <a:lnTo>
                      <a:pt x="95" y="367"/>
                    </a:lnTo>
                    <a:lnTo>
                      <a:pt x="93" y="364"/>
                    </a:lnTo>
                    <a:lnTo>
                      <a:pt x="93" y="364"/>
                    </a:lnTo>
                    <a:lnTo>
                      <a:pt x="92" y="357"/>
                    </a:lnTo>
                    <a:lnTo>
                      <a:pt x="92" y="350"/>
                    </a:lnTo>
                    <a:lnTo>
                      <a:pt x="92" y="342"/>
                    </a:lnTo>
                    <a:lnTo>
                      <a:pt x="92" y="342"/>
                    </a:lnTo>
                    <a:close/>
                    <a:moveTo>
                      <a:pt x="308" y="471"/>
                    </a:moveTo>
                    <a:lnTo>
                      <a:pt x="308" y="471"/>
                    </a:lnTo>
                    <a:lnTo>
                      <a:pt x="318" y="445"/>
                    </a:lnTo>
                    <a:lnTo>
                      <a:pt x="326" y="419"/>
                    </a:lnTo>
                    <a:lnTo>
                      <a:pt x="326" y="419"/>
                    </a:lnTo>
                    <a:lnTo>
                      <a:pt x="326" y="413"/>
                    </a:lnTo>
                    <a:lnTo>
                      <a:pt x="326" y="406"/>
                    </a:lnTo>
                    <a:lnTo>
                      <a:pt x="320" y="394"/>
                    </a:lnTo>
                    <a:lnTo>
                      <a:pt x="315" y="382"/>
                    </a:lnTo>
                    <a:lnTo>
                      <a:pt x="312" y="374"/>
                    </a:lnTo>
                    <a:lnTo>
                      <a:pt x="312" y="374"/>
                    </a:lnTo>
                    <a:lnTo>
                      <a:pt x="311" y="385"/>
                    </a:lnTo>
                    <a:lnTo>
                      <a:pt x="311" y="393"/>
                    </a:lnTo>
                    <a:lnTo>
                      <a:pt x="312" y="401"/>
                    </a:lnTo>
                    <a:lnTo>
                      <a:pt x="312" y="408"/>
                    </a:lnTo>
                    <a:lnTo>
                      <a:pt x="312" y="408"/>
                    </a:lnTo>
                    <a:lnTo>
                      <a:pt x="311" y="415"/>
                    </a:lnTo>
                    <a:lnTo>
                      <a:pt x="310" y="426"/>
                    </a:lnTo>
                    <a:lnTo>
                      <a:pt x="310" y="438"/>
                    </a:lnTo>
                    <a:lnTo>
                      <a:pt x="308" y="447"/>
                    </a:lnTo>
                    <a:lnTo>
                      <a:pt x="308" y="447"/>
                    </a:lnTo>
                    <a:lnTo>
                      <a:pt x="307" y="454"/>
                    </a:lnTo>
                    <a:lnTo>
                      <a:pt x="307" y="460"/>
                    </a:lnTo>
                    <a:lnTo>
                      <a:pt x="308" y="465"/>
                    </a:lnTo>
                    <a:lnTo>
                      <a:pt x="308" y="471"/>
                    </a:lnTo>
                    <a:lnTo>
                      <a:pt x="308" y="471"/>
                    </a:lnTo>
                    <a:close/>
                    <a:moveTo>
                      <a:pt x="160" y="156"/>
                    </a:moveTo>
                    <a:lnTo>
                      <a:pt x="160" y="156"/>
                    </a:lnTo>
                    <a:lnTo>
                      <a:pt x="162" y="152"/>
                    </a:lnTo>
                    <a:lnTo>
                      <a:pt x="163" y="146"/>
                    </a:lnTo>
                    <a:lnTo>
                      <a:pt x="163" y="135"/>
                    </a:lnTo>
                    <a:lnTo>
                      <a:pt x="162" y="116"/>
                    </a:lnTo>
                    <a:lnTo>
                      <a:pt x="162" y="116"/>
                    </a:lnTo>
                    <a:lnTo>
                      <a:pt x="159" y="116"/>
                    </a:lnTo>
                    <a:lnTo>
                      <a:pt x="158" y="115"/>
                    </a:lnTo>
                    <a:lnTo>
                      <a:pt x="155" y="109"/>
                    </a:lnTo>
                    <a:lnTo>
                      <a:pt x="152" y="103"/>
                    </a:lnTo>
                    <a:lnTo>
                      <a:pt x="147" y="94"/>
                    </a:lnTo>
                    <a:lnTo>
                      <a:pt x="147" y="94"/>
                    </a:lnTo>
                    <a:lnTo>
                      <a:pt x="144" y="89"/>
                    </a:lnTo>
                    <a:lnTo>
                      <a:pt x="142" y="83"/>
                    </a:lnTo>
                    <a:lnTo>
                      <a:pt x="142" y="82"/>
                    </a:lnTo>
                    <a:lnTo>
                      <a:pt x="144" y="81"/>
                    </a:lnTo>
                    <a:lnTo>
                      <a:pt x="145" y="79"/>
                    </a:lnTo>
                    <a:lnTo>
                      <a:pt x="148" y="79"/>
                    </a:lnTo>
                    <a:lnTo>
                      <a:pt x="148" y="79"/>
                    </a:lnTo>
                    <a:lnTo>
                      <a:pt x="145" y="73"/>
                    </a:lnTo>
                    <a:lnTo>
                      <a:pt x="144" y="63"/>
                    </a:lnTo>
                    <a:lnTo>
                      <a:pt x="144" y="53"/>
                    </a:lnTo>
                    <a:lnTo>
                      <a:pt x="145" y="44"/>
                    </a:lnTo>
                    <a:lnTo>
                      <a:pt x="145" y="44"/>
                    </a:lnTo>
                    <a:lnTo>
                      <a:pt x="149" y="33"/>
                    </a:lnTo>
                    <a:lnTo>
                      <a:pt x="156" y="23"/>
                    </a:lnTo>
                    <a:lnTo>
                      <a:pt x="164" y="14"/>
                    </a:lnTo>
                    <a:lnTo>
                      <a:pt x="167" y="11"/>
                    </a:lnTo>
                    <a:lnTo>
                      <a:pt x="171" y="10"/>
                    </a:lnTo>
                    <a:lnTo>
                      <a:pt x="171" y="10"/>
                    </a:lnTo>
                    <a:lnTo>
                      <a:pt x="178" y="7"/>
                    </a:lnTo>
                    <a:lnTo>
                      <a:pt x="182" y="5"/>
                    </a:lnTo>
                    <a:lnTo>
                      <a:pt x="184" y="3"/>
                    </a:lnTo>
                    <a:lnTo>
                      <a:pt x="184" y="1"/>
                    </a:lnTo>
                    <a:lnTo>
                      <a:pt x="184" y="1"/>
                    </a:lnTo>
                    <a:lnTo>
                      <a:pt x="190" y="0"/>
                    </a:lnTo>
                    <a:lnTo>
                      <a:pt x="200" y="0"/>
                    </a:lnTo>
                    <a:lnTo>
                      <a:pt x="208" y="1"/>
                    </a:lnTo>
                    <a:lnTo>
                      <a:pt x="212" y="4"/>
                    </a:lnTo>
                    <a:lnTo>
                      <a:pt x="212" y="4"/>
                    </a:lnTo>
                    <a:lnTo>
                      <a:pt x="215" y="1"/>
                    </a:lnTo>
                    <a:lnTo>
                      <a:pt x="219" y="1"/>
                    </a:lnTo>
                    <a:lnTo>
                      <a:pt x="225" y="1"/>
                    </a:lnTo>
                    <a:lnTo>
                      <a:pt x="225" y="1"/>
                    </a:lnTo>
                    <a:lnTo>
                      <a:pt x="220" y="3"/>
                    </a:lnTo>
                    <a:lnTo>
                      <a:pt x="218" y="4"/>
                    </a:lnTo>
                    <a:lnTo>
                      <a:pt x="216" y="5"/>
                    </a:lnTo>
                    <a:lnTo>
                      <a:pt x="216" y="5"/>
                    </a:lnTo>
                    <a:lnTo>
                      <a:pt x="220" y="4"/>
                    </a:lnTo>
                    <a:lnTo>
                      <a:pt x="225" y="4"/>
                    </a:lnTo>
                    <a:lnTo>
                      <a:pt x="231" y="7"/>
                    </a:lnTo>
                    <a:lnTo>
                      <a:pt x="238" y="12"/>
                    </a:lnTo>
                    <a:lnTo>
                      <a:pt x="242" y="16"/>
                    </a:lnTo>
                    <a:lnTo>
                      <a:pt x="242" y="16"/>
                    </a:lnTo>
                    <a:lnTo>
                      <a:pt x="247" y="23"/>
                    </a:lnTo>
                    <a:lnTo>
                      <a:pt x="252" y="33"/>
                    </a:lnTo>
                    <a:lnTo>
                      <a:pt x="256" y="44"/>
                    </a:lnTo>
                    <a:lnTo>
                      <a:pt x="257" y="48"/>
                    </a:lnTo>
                    <a:lnTo>
                      <a:pt x="257" y="53"/>
                    </a:lnTo>
                    <a:lnTo>
                      <a:pt x="257" y="53"/>
                    </a:lnTo>
                    <a:lnTo>
                      <a:pt x="256" y="70"/>
                    </a:lnTo>
                    <a:lnTo>
                      <a:pt x="253" y="82"/>
                    </a:lnTo>
                    <a:lnTo>
                      <a:pt x="253" y="82"/>
                    </a:lnTo>
                    <a:lnTo>
                      <a:pt x="257" y="81"/>
                    </a:lnTo>
                    <a:lnTo>
                      <a:pt x="259" y="81"/>
                    </a:lnTo>
                    <a:lnTo>
                      <a:pt x="260" y="82"/>
                    </a:lnTo>
                    <a:lnTo>
                      <a:pt x="262" y="83"/>
                    </a:lnTo>
                    <a:lnTo>
                      <a:pt x="262" y="86"/>
                    </a:lnTo>
                    <a:lnTo>
                      <a:pt x="259" y="94"/>
                    </a:lnTo>
                    <a:lnTo>
                      <a:pt x="259" y="94"/>
                    </a:lnTo>
                    <a:lnTo>
                      <a:pt x="252" y="109"/>
                    </a:lnTo>
                    <a:lnTo>
                      <a:pt x="248" y="115"/>
                    </a:lnTo>
                    <a:lnTo>
                      <a:pt x="247" y="115"/>
                    </a:lnTo>
                    <a:lnTo>
                      <a:pt x="244" y="115"/>
                    </a:lnTo>
                    <a:lnTo>
                      <a:pt x="244" y="115"/>
                    </a:lnTo>
                    <a:lnTo>
                      <a:pt x="241" y="125"/>
                    </a:lnTo>
                    <a:lnTo>
                      <a:pt x="240" y="138"/>
                    </a:lnTo>
                    <a:lnTo>
                      <a:pt x="240" y="151"/>
                    </a:lnTo>
                    <a:lnTo>
                      <a:pt x="240" y="160"/>
                    </a:lnTo>
                    <a:lnTo>
                      <a:pt x="240" y="160"/>
                    </a:lnTo>
                    <a:lnTo>
                      <a:pt x="255" y="167"/>
                    </a:lnTo>
                    <a:lnTo>
                      <a:pt x="266" y="172"/>
                    </a:lnTo>
                    <a:lnTo>
                      <a:pt x="278" y="179"/>
                    </a:lnTo>
                    <a:lnTo>
                      <a:pt x="278" y="179"/>
                    </a:lnTo>
                    <a:lnTo>
                      <a:pt x="293" y="186"/>
                    </a:lnTo>
                    <a:lnTo>
                      <a:pt x="311" y="196"/>
                    </a:lnTo>
                    <a:lnTo>
                      <a:pt x="329" y="205"/>
                    </a:lnTo>
                    <a:lnTo>
                      <a:pt x="336" y="209"/>
                    </a:lnTo>
                    <a:lnTo>
                      <a:pt x="341" y="215"/>
                    </a:lnTo>
                    <a:lnTo>
                      <a:pt x="341" y="215"/>
                    </a:lnTo>
                    <a:lnTo>
                      <a:pt x="348" y="229"/>
                    </a:lnTo>
                    <a:lnTo>
                      <a:pt x="356" y="246"/>
                    </a:lnTo>
                    <a:lnTo>
                      <a:pt x="362" y="265"/>
                    </a:lnTo>
                    <a:lnTo>
                      <a:pt x="366" y="281"/>
                    </a:lnTo>
                    <a:lnTo>
                      <a:pt x="366" y="281"/>
                    </a:lnTo>
                    <a:lnTo>
                      <a:pt x="367" y="291"/>
                    </a:lnTo>
                    <a:lnTo>
                      <a:pt x="370" y="302"/>
                    </a:lnTo>
                    <a:lnTo>
                      <a:pt x="375" y="331"/>
                    </a:lnTo>
                    <a:lnTo>
                      <a:pt x="375" y="331"/>
                    </a:lnTo>
                    <a:lnTo>
                      <a:pt x="378" y="354"/>
                    </a:lnTo>
                    <a:lnTo>
                      <a:pt x="381" y="382"/>
                    </a:lnTo>
                    <a:lnTo>
                      <a:pt x="382" y="421"/>
                    </a:lnTo>
                    <a:lnTo>
                      <a:pt x="382" y="421"/>
                    </a:lnTo>
                    <a:lnTo>
                      <a:pt x="381" y="431"/>
                    </a:lnTo>
                    <a:lnTo>
                      <a:pt x="377" y="446"/>
                    </a:lnTo>
                    <a:lnTo>
                      <a:pt x="370" y="464"/>
                    </a:lnTo>
                    <a:lnTo>
                      <a:pt x="362" y="482"/>
                    </a:lnTo>
                    <a:lnTo>
                      <a:pt x="362" y="482"/>
                    </a:lnTo>
                    <a:lnTo>
                      <a:pt x="334" y="534"/>
                    </a:lnTo>
                    <a:lnTo>
                      <a:pt x="320" y="557"/>
                    </a:lnTo>
                    <a:lnTo>
                      <a:pt x="314" y="568"/>
                    </a:lnTo>
                    <a:lnTo>
                      <a:pt x="314" y="568"/>
                    </a:lnTo>
                    <a:lnTo>
                      <a:pt x="315" y="571"/>
                    </a:lnTo>
                    <a:lnTo>
                      <a:pt x="315" y="575"/>
                    </a:lnTo>
                    <a:lnTo>
                      <a:pt x="312" y="579"/>
                    </a:lnTo>
                    <a:lnTo>
                      <a:pt x="310" y="582"/>
                    </a:lnTo>
                    <a:lnTo>
                      <a:pt x="310" y="582"/>
                    </a:lnTo>
                    <a:lnTo>
                      <a:pt x="305" y="588"/>
                    </a:lnTo>
                    <a:lnTo>
                      <a:pt x="303" y="599"/>
                    </a:lnTo>
                    <a:lnTo>
                      <a:pt x="297" y="617"/>
                    </a:lnTo>
                    <a:lnTo>
                      <a:pt x="297" y="617"/>
                    </a:lnTo>
                    <a:lnTo>
                      <a:pt x="299" y="620"/>
                    </a:lnTo>
                    <a:lnTo>
                      <a:pt x="299" y="624"/>
                    </a:lnTo>
                    <a:lnTo>
                      <a:pt x="297" y="639"/>
                    </a:lnTo>
                    <a:lnTo>
                      <a:pt x="297" y="639"/>
                    </a:lnTo>
                    <a:lnTo>
                      <a:pt x="296" y="650"/>
                    </a:lnTo>
                    <a:lnTo>
                      <a:pt x="293" y="665"/>
                    </a:lnTo>
                    <a:lnTo>
                      <a:pt x="289" y="682"/>
                    </a:lnTo>
                    <a:lnTo>
                      <a:pt x="282" y="698"/>
                    </a:lnTo>
                    <a:lnTo>
                      <a:pt x="282" y="698"/>
                    </a:lnTo>
                    <a:lnTo>
                      <a:pt x="270" y="731"/>
                    </a:lnTo>
                    <a:lnTo>
                      <a:pt x="264" y="746"/>
                    </a:lnTo>
                    <a:lnTo>
                      <a:pt x="262" y="760"/>
                    </a:lnTo>
                    <a:lnTo>
                      <a:pt x="262" y="760"/>
                    </a:lnTo>
                    <a:lnTo>
                      <a:pt x="259" y="769"/>
                    </a:lnTo>
                    <a:lnTo>
                      <a:pt x="255" y="776"/>
                    </a:lnTo>
                    <a:lnTo>
                      <a:pt x="252" y="781"/>
                    </a:lnTo>
                    <a:lnTo>
                      <a:pt x="251" y="787"/>
                    </a:lnTo>
                    <a:lnTo>
                      <a:pt x="251" y="787"/>
                    </a:lnTo>
                    <a:lnTo>
                      <a:pt x="249" y="792"/>
                    </a:lnTo>
                    <a:lnTo>
                      <a:pt x="248" y="796"/>
                    </a:lnTo>
                    <a:lnTo>
                      <a:pt x="247" y="801"/>
                    </a:lnTo>
                    <a:lnTo>
                      <a:pt x="245" y="803"/>
                    </a:lnTo>
                    <a:lnTo>
                      <a:pt x="245" y="803"/>
                    </a:lnTo>
                    <a:lnTo>
                      <a:pt x="245" y="806"/>
                    </a:lnTo>
                    <a:lnTo>
                      <a:pt x="244" y="809"/>
                    </a:lnTo>
                    <a:lnTo>
                      <a:pt x="242" y="812"/>
                    </a:lnTo>
                    <a:lnTo>
                      <a:pt x="241" y="817"/>
                    </a:lnTo>
                    <a:lnTo>
                      <a:pt x="241" y="817"/>
                    </a:lnTo>
                    <a:lnTo>
                      <a:pt x="241" y="822"/>
                    </a:lnTo>
                    <a:lnTo>
                      <a:pt x="240" y="828"/>
                    </a:lnTo>
                    <a:lnTo>
                      <a:pt x="237" y="831"/>
                    </a:lnTo>
                    <a:lnTo>
                      <a:pt x="234" y="833"/>
                    </a:lnTo>
                    <a:lnTo>
                      <a:pt x="234" y="833"/>
                    </a:lnTo>
                    <a:lnTo>
                      <a:pt x="233" y="835"/>
                    </a:lnTo>
                    <a:lnTo>
                      <a:pt x="233" y="836"/>
                    </a:lnTo>
                    <a:lnTo>
                      <a:pt x="233" y="839"/>
                    </a:lnTo>
                    <a:lnTo>
                      <a:pt x="231" y="843"/>
                    </a:lnTo>
                    <a:lnTo>
                      <a:pt x="231" y="844"/>
                    </a:lnTo>
                    <a:lnTo>
                      <a:pt x="229" y="846"/>
                    </a:lnTo>
                    <a:lnTo>
                      <a:pt x="229" y="846"/>
                    </a:lnTo>
                    <a:lnTo>
                      <a:pt x="225" y="847"/>
                    </a:lnTo>
                    <a:lnTo>
                      <a:pt x="222" y="850"/>
                    </a:lnTo>
                    <a:lnTo>
                      <a:pt x="219" y="853"/>
                    </a:lnTo>
                    <a:lnTo>
                      <a:pt x="219" y="855"/>
                    </a:lnTo>
                    <a:lnTo>
                      <a:pt x="219" y="855"/>
                    </a:lnTo>
                    <a:lnTo>
                      <a:pt x="218" y="858"/>
                    </a:lnTo>
                    <a:lnTo>
                      <a:pt x="215" y="862"/>
                    </a:lnTo>
                    <a:lnTo>
                      <a:pt x="212" y="865"/>
                    </a:lnTo>
                    <a:lnTo>
                      <a:pt x="211" y="869"/>
                    </a:lnTo>
                    <a:lnTo>
                      <a:pt x="211" y="869"/>
                    </a:lnTo>
                    <a:lnTo>
                      <a:pt x="207" y="876"/>
                    </a:lnTo>
                    <a:lnTo>
                      <a:pt x="204" y="880"/>
                    </a:lnTo>
                    <a:lnTo>
                      <a:pt x="200" y="885"/>
                    </a:lnTo>
                    <a:lnTo>
                      <a:pt x="200" y="885"/>
                    </a:lnTo>
                    <a:lnTo>
                      <a:pt x="200" y="894"/>
                    </a:lnTo>
                    <a:lnTo>
                      <a:pt x="201" y="899"/>
                    </a:lnTo>
                    <a:lnTo>
                      <a:pt x="203" y="903"/>
                    </a:lnTo>
                    <a:lnTo>
                      <a:pt x="201" y="907"/>
                    </a:lnTo>
                    <a:lnTo>
                      <a:pt x="201" y="907"/>
                    </a:lnTo>
                    <a:lnTo>
                      <a:pt x="200" y="910"/>
                    </a:lnTo>
                    <a:lnTo>
                      <a:pt x="201" y="911"/>
                    </a:lnTo>
                    <a:lnTo>
                      <a:pt x="203" y="913"/>
                    </a:lnTo>
                    <a:lnTo>
                      <a:pt x="204" y="920"/>
                    </a:lnTo>
                    <a:lnTo>
                      <a:pt x="204" y="920"/>
                    </a:lnTo>
                    <a:lnTo>
                      <a:pt x="205" y="932"/>
                    </a:lnTo>
                    <a:lnTo>
                      <a:pt x="208" y="948"/>
                    </a:lnTo>
                    <a:lnTo>
                      <a:pt x="215" y="985"/>
                    </a:lnTo>
                    <a:lnTo>
                      <a:pt x="215" y="985"/>
                    </a:lnTo>
                    <a:lnTo>
                      <a:pt x="218" y="1002"/>
                    </a:lnTo>
                    <a:lnTo>
                      <a:pt x="223" y="1018"/>
                    </a:lnTo>
                    <a:lnTo>
                      <a:pt x="227" y="1035"/>
                    </a:lnTo>
                    <a:lnTo>
                      <a:pt x="229" y="1041"/>
                    </a:lnTo>
                    <a:lnTo>
                      <a:pt x="229" y="1048"/>
                    </a:lnTo>
                    <a:lnTo>
                      <a:pt x="229" y="1048"/>
                    </a:lnTo>
                    <a:lnTo>
                      <a:pt x="227" y="1059"/>
                    </a:lnTo>
                    <a:lnTo>
                      <a:pt x="226" y="1066"/>
                    </a:lnTo>
                    <a:lnTo>
                      <a:pt x="226" y="1072"/>
                    </a:lnTo>
                    <a:lnTo>
                      <a:pt x="229" y="1074"/>
                    </a:lnTo>
                    <a:lnTo>
                      <a:pt x="229" y="1074"/>
                    </a:lnTo>
                    <a:lnTo>
                      <a:pt x="231" y="1076"/>
                    </a:lnTo>
                    <a:lnTo>
                      <a:pt x="233" y="1078"/>
                    </a:lnTo>
                    <a:lnTo>
                      <a:pt x="234" y="1085"/>
                    </a:lnTo>
                    <a:lnTo>
                      <a:pt x="234" y="1093"/>
                    </a:lnTo>
                    <a:lnTo>
                      <a:pt x="233" y="1102"/>
                    </a:lnTo>
                    <a:lnTo>
                      <a:pt x="233" y="1102"/>
                    </a:lnTo>
                    <a:lnTo>
                      <a:pt x="231" y="1110"/>
                    </a:lnTo>
                    <a:lnTo>
                      <a:pt x="230" y="1117"/>
                    </a:lnTo>
                    <a:lnTo>
                      <a:pt x="230" y="1132"/>
                    </a:lnTo>
                    <a:lnTo>
                      <a:pt x="230" y="1132"/>
                    </a:lnTo>
                    <a:lnTo>
                      <a:pt x="229" y="1158"/>
                    </a:lnTo>
                    <a:lnTo>
                      <a:pt x="227" y="1171"/>
                    </a:lnTo>
                    <a:lnTo>
                      <a:pt x="226" y="1177"/>
                    </a:lnTo>
                    <a:lnTo>
                      <a:pt x="225" y="1181"/>
                    </a:lnTo>
                    <a:lnTo>
                      <a:pt x="225" y="1181"/>
                    </a:lnTo>
                    <a:lnTo>
                      <a:pt x="219" y="1184"/>
                    </a:lnTo>
                    <a:lnTo>
                      <a:pt x="212" y="1184"/>
                    </a:lnTo>
                    <a:lnTo>
                      <a:pt x="197" y="1185"/>
                    </a:lnTo>
                    <a:lnTo>
                      <a:pt x="182" y="1184"/>
                    </a:lnTo>
                    <a:lnTo>
                      <a:pt x="177" y="1182"/>
                    </a:lnTo>
                    <a:lnTo>
                      <a:pt x="171" y="1180"/>
                    </a:lnTo>
                    <a:lnTo>
                      <a:pt x="171" y="1180"/>
                    </a:lnTo>
                    <a:lnTo>
                      <a:pt x="153" y="1171"/>
                    </a:lnTo>
                    <a:lnTo>
                      <a:pt x="141" y="1165"/>
                    </a:lnTo>
                    <a:lnTo>
                      <a:pt x="141" y="1165"/>
                    </a:lnTo>
                    <a:lnTo>
                      <a:pt x="138" y="1163"/>
                    </a:lnTo>
                    <a:lnTo>
                      <a:pt x="137" y="1160"/>
                    </a:lnTo>
                    <a:lnTo>
                      <a:pt x="137" y="1155"/>
                    </a:lnTo>
                    <a:lnTo>
                      <a:pt x="137" y="1150"/>
                    </a:lnTo>
                    <a:lnTo>
                      <a:pt x="138" y="1147"/>
                    </a:lnTo>
                    <a:lnTo>
                      <a:pt x="138" y="1147"/>
                    </a:lnTo>
                    <a:lnTo>
                      <a:pt x="140" y="1140"/>
                    </a:lnTo>
                    <a:lnTo>
                      <a:pt x="144" y="1134"/>
                    </a:lnTo>
                    <a:lnTo>
                      <a:pt x="149" y="1129"/>
                    </a:lnTo>
                    <a:lnTo>
                      <a:pt x="156" y="1125"/>
                    </a:lnTo>
                    <a:lnTo>
                      <a:pt x="156" y="1125"/>
                    </a:lnTo>
                    <a:lnTo>
                      <a:pt x="158" y="1118"/>
                    </a:lnTo>
                    <a:lnTo>
                      <a:pt x="160" y="1114"/>
                    </a:lnTo>
                    <a:lnTo>
                      <a:pt x="163" y="1111"/>
                    </a:lnTo>
                    <a:lnTo>
                      <a:pt x="163" y="1111"/>
                    </a:lnTo>
                    <a:lnTo>
                      <a:pt x="160" y="1107"/>
                    </a:lnTo>
                    <a:lnTo>
                      <a:pt x="158" y="1102"/>
                    </a:lnTo>
                    <a:lnTo>
                      <a:pt x="155" y="1098"/>
                    </a:lnTo>
                    <a:lnTo>
                      <a:pt x="155" y="1092"/>
                    </a:lnTo>
                    <a:lnTo>
                      <a:pt x="155" y="1092"/>
                    </a:lnTo>
                    <a:lnTo>
                      <a:pt x="153" y="1088"/>
                    </a:lnTo>
                    <a:lnTo>
                      <a:pt x="152" y="1085"/>
                    </a:lnTo>
                    <a:lnTo>
                      <a:pt x="149" y="1082"/>
                    </a:lnTo>
                    <a:lnTo>
                      <a:pt x="148" y="1077"/>
                    </a:lnTo>
                    <a:lnTo>
                      <a:pt x="148" y="1077"/>
                    </a:lnTo>
                    <a:lnTo>
                      <a:pt x="145" y="1069"/>
                    </a:lnTo>
                    <a:lnTo>
                      <a:pt x="142" y="1061"/>
                    </a:lnTo>
                    <a:lnTo>
                      <a:pt x="142" y="1051"/>
                    </a:lnTo>
                    <a:lnTo>
                      <a:pt x="144" y="1046"/>
                    </a:lnTo>
                    <a:lnTo>
                      <a:pt x="145" y="1040"/>
                    </a:lnTo>
                    <a:lnTo>
                      <a:pt x="145" y="1040"/>
                    </a:lnTo>
                    <a:lnTo>
                      <a:pt x="149" y="1030"/>
                    </a:lnTo>
                    <a:lnTo>
                      <a:pt x="149" y="1024"/>
                    </a:lnTo>
                    <a:lnTo>
                      <a:pt x="148" y="1018"/>
                    </a:lnTo>
                    <a:lnTo>
                      <a:pt x="144" y="1011"/>
                    </a:lnTo>
                    <a:lnTo>
                      <a:pt x="144" y="1011"/>
                    </a:lnTo>
                    <a:lnTo>
                      <a:pt x="141" y="1003"/>
                    </a:lnTo>
                    <a:lnTo>
                      <a:pt x="138" y="994"/>
                    </a:lnTo>
                    <a:lnTo>
                      <a:pt x="136" y="983"/>
                    </a:lnTo>
                    <a:lnTo>
                      <a:pt x="136" y="983"/>
                    </a:lnTo>
                    <a:lnTo>
                      <a:pt x="129" y="987"/>
                    </a:lnTo>
                    <a:lnTo>
                      <a:pt x="125" y="989"/>
                    </a:lnTo>
                    <a:lnTo>
                      <a:pt x="123" y="994"/>
                    </a:lnTo>
                    <a:lnTo>
                      <a:pt x="126" y="996"/>
                    </a:lnTo>
                    <a:lnTo>
                      <a:pt x="126" y="996"/>
                    </a:lnTo>
                    <a:lnTo>
                      <a:pt x="127" y="999"/>
                    </a:lnTo>
                    <a:lnTo>
                      <a:pt x="127" y="1002"/>
                    </a:lnTo>
                    <a:lnTo>
                      <a:pt x="126" y="1006"/>
                    </a:lnTo>
                    <a:lnTo>
                      <a:pt x="123" y="1010"/>
                    </a:lnTo>
                    <a:lnTo>
                      <a:pt x="121" y="1011"/>
                    </a:lnTo>
                    <a:lnTo>
                      <a:pt x="119" y="1010"/>
                    </a:lnTo>
                    <a:lnTo>
                      <a:pt x="119" y="1010"/>
                    </a:lnTo>
                    <a:lnTo>
                      <a:pt x="118" y="1014"/>
                    </a:lnTo>
                    <a:lnTo>
                      <a:pt x="115" y="1020"/>
                    </a:lnTo>
                    <a:lnTo>
                      <a:pt x="110" y="1024"/>
                    </a:lnTo>
                    <a:lnTo>
                      <a:pt x="110" y="1024"/>
                    </a:lnTo>
                    <a:lnTo>
                      <a:pt x="110" y="1028"/>
                    </a:lnTo>
                    <a:lnTo>
                      <a:pt x="108" y="1032"/>
                    </a:lnTo>
                    <a:lnTo>
                      <a:pt x="104" y="1039"/>
                    </a:lnTo>
                    <a:lnTo>
                      <a:pt x="99" y="1043"/>
                    </a:lnTo>
                    <a:lnTo>
                      <a:pt x="96" y="1044"/>
                    </a:lnTo>
                    <a:lnTo>
                      <a:pt x="96" y="1044"/>
                    </a:lnTo>
                    <a:lnTo>
                      <a:pt x="96" y="1047"/>
                    </a:lnTo>
                    <a:lnTo>
                      <a:pt x="95" y="1048"/>
                    </a:lnTo>
                    <a:lnTo>
                      <a:pt x="90" y="1052"/>
                    </a:lnTo>
                    <a:lnTo>
                      <a:pt x="85" y="1056"/>
                    </a:lnTo>
                    <a:lnTo>
                      <a:pt x="85" y="1056"/>
                    </a:lnTo>
                    <a:lnTo>
                      <a:pt x="82" y="1066"/>
                    </a:lnTo>
                    <a:lnTo>
                      <a:pt x="78" y="1073"/>
                    </a:lnTo>
                    <a:lnTo>
                      <a:pt x="75" y="1081"/>
                    </a:lnTo>
                    <a:lnTo>
                      <a:pt x="73" y="1088"/>
                    </a:lnTo>
                    <a:lnTo>
                      <a:pt x="73" y="1088"/>
                    </a:lnTo>
                    <a:lnTo>
                      <a:pt x="67" y="1104"/>
                    </a:lnTo>
                    <a:lnTo>
                      <a:pt x="66" y="1113"/>
                    </a:lnTo>
                    <a:lnTo>
                      <a:pt x="64" y="1121"/>
                    </a:lnTo>
                    <a:lnTo>
                      <a:pt x="64" y="1121"/>
                    </a:lnTo>
                    <a:lnTo>
                      <a:pt x="62" y="1134"/>
                    </a:lnTo>
                    <a:lnTo>
                      <a:pt x="59" y="1144"/>
                    </a:lnTo>
                    <a:lnTo>
                      <a:pt x="59" y="1144"/>
                    </a:lnTo>
                    <a:lnTo>
                      <a:pt x="58" y="1152"/>
                    </a:lnTo>
                    <a:lnTo>
                      <a:pt x="52" y="1162"/>
                    </a:lnTo>
                    <a:lnTo>
                      <a:pt x="49" y="1167"/>
                    </a:lnTo>
                    <a:lnTo>
                      <a:pt x="45" y="1171"/>
                    </a:lnTo>
                    <a:lnTo>
                      <a:pt x="40" y="1176"/>
                    </a:lnTo>
                    <a:lnTo>
                      <a:pt x="34" y="1177"/>
                    </a:lnTo>
                    <a:lnTo>
                      <a:pt x="34" y="1177"/>
                    </a:lnTo>
                    <a:lnTo>
                      <a:pt x="29" y="1176"/>
                    </a:lnTo>
                    <a:lnTo>
                      <a:pt x="23" y="1174"/>
                    </a:lnTo>
                    <a:lnTo>
                      <a:pt x="18" y="1171"/>
                    </a:lnTo>
                    <a:lnTo>
                      <a:pt x="12" y="1167"/>
                    </a:lnTo>
                    <a:lnTo>
                      <a:pt x="8" y="1162"/>
                    </a:lnTo>
                    <a:lnTo>
                      <a:pt x="4" y="1155"/>
                    </a:lnTo>
                    <a:lnTo>
                      <a:pt x="1" y="1148"/>
                    </a:lnTo>
                    <a:lnTo>
                      <a:pt x="0" y="1140"/>
                    </a:lnTo>
                    <a:lnTo>
                      <a:pt x="0" y="1140"/>
                    </a:lnTo>
                    <a:lnTo>
                      <a:pt x="0" y="1124"/>
                    </a:lnTo>
                    <a:lnTo>
                      <a:pt x="1" y="1110"/>
                    </a:lnTo>
                    <a:lnTo>
                      <a:pt x="4" y="1099"/>
                    </a:lnTo>
                    <a:lnTo>
                      <a:pt x="7" y="1089"/>
                    </a:lnTo>
                    <a:lnTo>
                      <a:pt x="7" y="1089"/>
                    </a:lnTo>
                    <a:lnTo>
                      <a:pt x="10" y="1084"/>
                    </a:lnTo>
                    <a:lnTo>
                      <a:pt x="10" y="1078"/>
                    </a:lnTo>
                    <a:lnTo>
                      <a:pt x="10" y="1063"/>
                    </a:lnTo>
                    <a:lnTo>
                      <a:pt x="7" y="1050"/>
                    </a:lnTo>
                    <a:lnTo>
                      <a:pt x="3" y="1037"/>
                    </a:lnTo>
                    <a:lnTo>
                      <a:pt x="3" y="1037"/>
                    </a:lnTo>
                    <a:lnTo>
                      <a:pt x="1" y="1032"/>
                    </a:lnTo>
                    <a:lnTo>
                      <a:pt x="0" y="1025"/>
                    </a:lnTo>
                    <a:lnTo>
                      <a:pt x="0" y="1018"/>
                    </a:lnTo>
                    <a:lnTo>
                      <a:pt x="0" y="1011"/>
                    </a:lnTo>
                    <a:lnTo>
                      <a:pt x="3" y="1004"/>
                    </a:lnTo>
                    <a:lnTo>
                      <a:pt x="6" y="998"/>
                    </a:lnTo>
                    <a:lnTo>
                      <a:pt x="10" y="994"/>
                    </a:lnTo>
                    <a:lnTo>
                      <a:pt x="15" y="991"/>
                    </a:lnTo>
                    <a:lnTo>
                      <a:pt x="15" y="991"/>
                    </a:lnTo>
                    <a:lnTo>
                      <a:pt x="36" y="984"/>
                    </a:lnTo>
                    <a:lnTo>
                      <a:pt x="36" y="984"/>
                    </a:lnTo>
                    <a:lnTo>
                      <a:pt x="37" y="981"/>
                    </a:lnTo>
                    <a:lnTo>
                      <a:pt x="38" y="978"/>
                    </a:lnTo>
                    <a:lnTo>
                      <a:pt x="42" y="976"/>
                    </a:lnTo>
                    <a:lnTo>
                      <a:pt x="42" y="976"/>
                    </a:lnTo>
                    <a:lnTo>
                      <a:pt x="48" y="974"/>
                    </a:lnTo>
                    <a:lnTo>
                      <a:pt x="52" y="972"/>
                    </a:lnTo>
                    <a:lnTo>
                      <a:pt x="56" y="970"/>
                    </a:lnTo>
                    <a:lnTo>
                      <a:pt x="60" y="969"/>
                    </a:lnTo>
                    <a:lnTo>
                      <a:pt x="60" y="969"/>
                    </a:lnTo>
                    <a:lnTo>
                      <a:pt x="62" y="969"/>
                    </a:lnTo>
                    <a:lnTo>
                      <a:pt x="62" y="968"/>
                    </a:lnTo>
                    <a:lnTo>
                      <a:pt x="60" y="965"/>
                    </a:lnTo>
                    <a:lnTo>
                      <a:pt x="59" y="961"/>
                    </a:lnTo>
                    <a:lnTo>
                      <a:pt x="59" y="958"/>
                    </a:lnTo>
                    <a:lnTo>
                      <a:pt x="62" y="957"/>
                    </a:lnTo>
                    <a:lnTo>
                      <a:pt x="62" y="957"/>
                    </a:lnTo>
                    <a:lnTo>
                      <a:pt x="67" y="950"/>
                    </a:lnTo>
                    <a:lnTo>
                      <a:pt x="71" y="943"/>
                    </a:lnTo>
                    <a:lnTo>
                      <a:pt x="81" y="918"/>
                    </a:lnTo>
                    <a:lnTo>
                      <a:pt x="81" y="918"/>
                    </a:lnTo>
                    <a:lnTo>
                      <a:pt x="85" y="910"/>
                    </a:lnTo>
                    <a:lnTo>
                      <a:pt x="89" y="902"/>
                    </a:lnTo>
                    <a:lnTo>
                      <a:pt x="100" y="885"/>
                    </a:lnTo>
                    <a:lnTo>
                      <a:pt x="114" y="869"/>
                    </a:lnTo>
                    <a:lnTo>
                      <a:pt x="114" y="869"/>
                    </a:lnTo>
                    <a:lnTo>
                      <a:pt x="111" y="862"/>
                    </a:lnTo>
                    <a:lnTo>
                      <a:pt x="111" y="858"/>
                    </a:lnTo>
                    <a:lnTo>
                      <a:pt x="111" y="855"/>
                    </a:lnTo>
                    <a:lnTo>
                      <a:pt x="111" y="855"/>
                    </a:lnTo>
                    <a:lnTo>
                      <a:pt x="112" y="853"/>
                    </a:lnTo>
                    <a:lnTo>
                      <a:pt x="111" y="848"/>
                    </a:lnTo>
                    <a:lnTo>
                      <a:pt x="110" y="844"/>
                    </a:lnTo>
                    <a:lnTo>
                      <a:pt x="110" y="842"/>
                    </a:lnTo>
                    <a:lnTo>
                      <a:pt x="110" y="842"/>
                    </a:lnTo>
                    <a:lnTo>
                      <a:pt x="110" y="839"/>
                    </a:lnTo>
                    <a:lnTo>
                      <a:pt x="110" y="836"/>
                    </a:lnTo>
                    <a:lnTo>
                      <a:pt x="108" y="832"/>
                    </a:lnTo>
                    <a:lnTo>
                      <a:pt x="108" y="825"/>
                    </a:lnTo>
                    <a:lnTo>
                      <a:pt x="108" y="825"/>
                    </a:lnTo>
                    <a:lnTo>
                      <a:pt x="107" y="813"/>
                    </a:lnTo>
                    <a:lnTo>
                      <a:pt x="103" y="794"/>
                    </a:lnTo>
                    <a:lnTo>
                      <a:pt x="97" y="772"/>
                    </a:lnTo>
                    <a:lnTo>
                      <a:pt x="95" y="747"/>
                    </a:lnTo>
                    <a:lnTo>
                      <a:pt x="95" y="747"/>
                    </a:lnTo>
                    <a:lnTo>
                      <a:pt x="90" y="718"/>
                    </a:lnTo>
                    <a:lnTo>
                      <a:pt x="85" y="687"/>
                    </a:lnTo>
                    <a:lnTo>
                      <a:pt x="79" y="661"/>
                    </a:lnTo>
                    <a:lnTo>
                      <a:pt x="75" y="647"/>
                    </a:lnTo>
                    <a:lnTo>
                      <a:pt x="75" y="647"/>
                    </a:lnTo>
                    <a:lnTo>
                      <a:pt x="71" y="634"/>
                    </a:lnTo>
                    <a:lnTo>
                      <a:pt x="70" y="617"/>
                    </a:lnTo>
                    <a:lnTo>
                      <a:pt x="70" y="617"/>
                    </a:lnTo>
                    <a:lnTo>
                      <a:pt x="67" y="613"/>
                    </a:lnTo>
                    <a:lnTo>
                      <a:pt x="64" y="610"/>
                    </a:lnTo>
                    <a:lnTo>
                      <a:pt x="63" y="603"/>
                    </a:lnTo>
                    <a:lnTo>
                      <a:pt x="62" y="595"/>
                    </a:lnTo>
                    <a:lnTo>
                      <a:pt x="62" y="595"/>
                    </a:lnTo>
                    <a:lnTo>
                      <a:pt x="53" y="576"/>
                    </a:lnTo>
                    <a:lnTo>
                      <a:pt x="49" y="567"/>
                    </a:lnTo>
                    <a:lnTo>
                      <a:pt x="45" y="560"/>
                    </a:lnTo>
                    <a:lnTo>
                      <a:pt x="45" y="560"/>
                    </a:lnTo>
                    <a:lnTo>
                      <a:pt x="42" y="553"/>
                    </a:lnTo>
                    <a:lnTo>
                      <a:pt x="40" y="541"/>
                    </a:lnTo>
                    <a:lnTo>
                      <a:pt x="36" y="524"/>
                    </a:lnTo>
                    <a:lnTo>
                      <a:pt x="29" y="502"/>
                    </a:lnTo>
                    <a:lnTo>
                      <a:pt x="29" y="502"/>
                    </a:lnTo>
                    <a:lnTo>
                      <a:pt x="22" y="478"/>
                    </a:lnTo>
                    <a:lnTo>
                      <a:pt x="16" y="450"/>
                    </a:lnTo>
                    <a:lnTo>
                      <a:pt x="15" y="438"/>
                    </a:lnTo>
                    <a:lnTo>
                      <a:pt x="14" y="426"/>
                    </a:lnTo>
                    <a:lnTo>
                      <a:pt x="14" y="413"/>
                    </a:lnTo>
                    <a:lnTo>
                      <a:pt x="15" y="401"/>
                    </a:lnTo>
                    <a:lnTo>
                      <a:pt x="15" y="401"/>
                    </a:lnTo>
                    <a:lnTo>
                      <a:pt x="29" y="324"/>
                    </a:lnTo>
                    <a:lnTo>
                      <a:pt x="29" y="324"/>
                    </a:lnTo>
                    <a:lnTo>
                      <a:pt x="29" y="317"/>
                    </a:lnTo>
                    <a:lnTo>
                      <a:pt x="29" y="305"/>
                    </a:lnTo>
                    <a:lnTo>
                      <a:pt x="29" y="305"/>
                    </a:lnTo>
                    <a:lnTo>
                      <a:pt x="30" y="298"/>
                    </a:lnTo>
                    <a:lnTo>
                      <a:pt x="32" y="291"/>
                    </a:lnTo>
                    <a:lnTo>
                      <a:pt x="34" y="283"/>
                    </a:lnTo>
                    <a:lnTo>
                      <a:pt x="36" y="274"/>
                    </a:lnTo>
                    <a:lnTo>
                      <a:pt x="36" y="274"/>
                    </a:lnTo>
                    <a:lnTo>
                      <a:pt x="37" y="263"/>
                    </a:lnTo>
                    <a:lnTo>
                      <a:pt x="38" y="252"/>
                    </a:lnTo>
                    <a:lnTo>
                      <a:pt x="41" y="241"/>
                    </a:lnTo>
                    <a:lnTo>
                      <a:pt x="47" y="230"/>
                    </a:lnTo>
                    <a:lnTo>
                      <a:pt x="47" y="230"/>
                    </a:lnTo>
                    <a:lnTo>
                      <a:pt x="53" y="219"/>
                    </a:lnTo>
                    <a:lnTo>
                      <a:pt x="62" y="207"/>
                    </a:lnTo>
                    <a:lnTo>
                      <a:pt x="67" y="201"/>
                    </a:lnTo>
                    <a:lnTo>
                      <a:pt x="73" y="196"/>
                    </a:lnTo>
                    <a:lnTo>
                      <a:pt x="79" y="192"/>
                    </a:lnTo>
                    <a:lnTo>
                      <a:pt x="88" y="189"/>
                    </a:lnTo>
                    <a:lnTo>
                      <a:pt x="88" y="189"/>
                    </a:lnTo>
                    <a:lnTo>
                      <a:pt x="107" y="181"/>
                    </a:lnTo>
                    <a:lnTo>
                      <a:pt x="129" y="170"/>
                    </a:lnTo>
                    <a:lnTo>
                      <a:pt x="148" y="160"/>
                    </a:lnTo>
                    <a:lnTo>
                      <a:pt x="160" y="156"/>
                    </a:lnTo>
                    <a:lnTo>
                      <a:pt x="160" y="15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08" name="Freeform 84"/>
              <p:cNvSpPr>
                <a:spLocks noEditPoints="1"/>
              </p:cNvSpPr>
              <p:nvPr/>
            </p:nvSpPr>
            <p:spPr bwMode="auto">
              <a:xfrm>
                <a:off x="2919236" y="1182250"/>
                <a:ext cx="280655" cy="897724"/>
              </a:xfrm>
              <a:custGeom>
                <a:avLst/>
                <a:gdLst/>
                <a:ahLst/>
                <a:cxnLst>
                  <a:cxn ang="0">
                    <a:pos x="52" y="368"/>
                  </a:cxn>
                  <a:cxn ang="0">
                    <a:pos x="247" y="381"/>
                  </a:cxn>
                  <a:cxn ang="0">
                    <a:pos x="239" y="338"/>
                  </a:cxn>
                  <a:cxn ang="0">
                    <a:pos x="247" y="381"/>
                  </a:cxn>
                  <a:cxn ang="0">
                    <a:pos x="217" y="948"/>
                  </a:cxn>
                  <a:cxn ang="0">
                    <a:pos x="204" y="929"/>
                  </a:cxn>
                  <a:cxn ang="0">
                    <a:pos x="203" y="874"/>
                  </a:cxn>
                  <a:cxn ang="0">
                    <a:pos x="199" y="771"/>
                  </a:cxn>
                  <a:cxn ang="0">
                    <a:pos x="183" y="665"/>
                  </a:cxn>
                  <a:cxn ang="0">
                    <a:pos x="163" y="584"/>
                  </a:cxn>
                  <a:cxn ang="0">
                    <a:pos x="144" y="640"/>
                  </a:cxn>
                  <a:cxn ang="0">
                    <a:pos x="129" y="726"/>
                  </a:cxn>
                  <a:cxn ang="0">
                    <a:pos x="124" y="893"/>
                  </a:cxn>
                  <a:cxn ang="0">
                    <a:pos x="110" y="942"/>
                  </a:cxn>
                  <a:cxn ang="0">
                    <a:pos x="89" y="956"/>
                  </a:cxn>
                  <a:cxn ang="0">
                    <a:pos x="14" y="960"/>
                  </a:cxn>
                  <a:cxn ang="0">
                    <a:pos x="15" y="937"/>
                  </a:cxn>
                  <a:cxn ang="0">
                    <a:pos x="33" y="912"/>
                  </a:cxn>
                  <a:cxn ang="0">
                    <a:pos x="36" y="897"/>
                  </a:cxn>
                  <a:cxn ang="0">
                    <a:pos x="55" y="841"/>
                  </a:cxn>
                  <a:cxn ang="0">
                    <a:pos x="61" y="740"/>
                  </a:cxn>
                  <a:cxn ang="0">
                    <a:pos x="63" y="697"/>
                  </a:cxn>
                  <a:cxn ang="0">
                    <a:pos x="54" y="596"/>
                  </a:cxn>
                  <a:cxn ang="0">
                    <a:pos x="55" y="472"/>
                  </a:cxn>
                  <a:cxn ang="0">
                    <a:pos x="10" y="373"/>
                  </a:cxn>
                  <a:cxn ang="0">
                    <a:pos x="11" y="279"/>
                  </a:cxn>
                  <a:cxn ang="0">
                    <a:pos x="21" y="209"/>
                  </a:cxn>
                  <a:cxn ang="0">
                    <a:pos x="95" y="154"/>
                  </a:cxn>
                  <a:cxn ang="0">
                    <a:pos x="122" y="119"/>
                  </a:cxn>
                  <a:cxn ang="0">
                    <a:pos x="118" y="114"/>
                  </a:cxn>
                  <a:cxn ang="0">
                    <a:pos x="107" y="99"/>
                  </a:cxn>
                  <a:cxn ang="0">
                    <a:pos x="96" y="80"/>
                  </a:cxn>
                  <a:cxn ang="0">
                    <a:pos x="95" y="76"/>
                  </a:cxn>
                  <a:cxn ang="0">
                    <a:pos x="87" y="61"/>
                  </a:cxn>
                  <a:cxn ang="0">
                    <a:pos x="92" y="49"/>
                  </a:cxn>
                  <a:cxn ang="0">
                    <a:pos x="103" y="27"/>
                  </a:cxn>
                  <a:cxn ang="0">
                    <a:pos x="109" y="12"/>
                  </a:cxn>
                  <a:cxn ang="0">
                    <a:pos x="124" y="9"/>
                  </a:cxn>
                  <a:cxn ang="0">
                    <a:pos x="136" y="5"/>
                  </a:cxn>
                  <a:cxn ang="0">
                    <a:pos x="147" y="2"/>
                  </a:cxn>
                  <a:cxn ang="0">
                    <a:pos x="169" y="2"/>
                  </a:cxn>
                  <a:cxn ang="0">
                    <a:pos x="188" y="10"/>
                  </a:cxn>
                  <a:cxn ang="0">
                    <a:pos x="193" y="6"/>
                  </a:cxn>
                  <a:cxn ang="0">
                    <a:pos x="202" y="20"/>
                  </a:cxn>
                  <a:cxn ang="0">
                    <a:pos x="217" y="62"/>
                  </a:cxn>
                  <a:cxn ang="0">
                    <a:pos x="222" y="90"/>
                  </a:cxn>
                  <a:cxn ang="0">
                    <a:pos x="213" y="110"/>
                  </a:cxn>
                  <a:cxn ang="0">
                    <a:pos x="211" y="130"/>
                  </a:cxn>
                  <a:cxn ang="0">
                    <a:pos x="185" y="146"/>
                  </a:cxn>
                  <a:cxn ang="0">
                    <a:pos x="258" y="173"/>
                  </a:cxn>
                  <a:cxn ang="0">
                    <a:pos x="289" y="270"/>
                  </a:cxn>
                  <a:cxn ang="0">
                    <a:pos x="288" y="398"/>
                  </a:cxn>
                  <a:cxn ang="0">
                    <a:pos x="274" y="469"/>
                  </a:cxn>
                  <a:cxn ang="0">
                    <a:pos x="265" y="499"/>
                  </a:cxn>
                  <a:cxn ang="0">
                    <a:pos x="272" y="600"/>
                  </a:cxn>
                  <a:cxn ang="0">
                    <a:pos x="262" y="707"/>
                  </a:cxn>
                  <a:cxn ang="0">
                    <a:pos x="270" y="743"/>
                  </a:cxn>
                  <a:cxn ang="0">
                    <a:pos x="276" y="848"/>
                  </a:cxn>
                  <a:cxn ang="0">
                    <a:pos x="284" y="904"/>
                  </a:cxn>
                  <a:cxn ang="0">
                    <a:pos x="287" y="925"/>
                  </a:cxn>
                  <a:cxn ang="0">
                    <a:pos x="303" y="957"/>
                  </a:cxn>
                  <a:cxn ang="0">
                    <a:pos x="236" y="959"/>
                  </a:cxn>
                </a:cxnLst>
                <a:rect l="0" t="0" r="r" b="b"/>
                <a:pathLst>
                  <a:path w="303" h="964">
                    <a:moveTo>
                      <a:pt x="57" y="321"/>
                    </a:moveTo>
                    <a:lnTo>
                      <a:pt x="57" y="321"/>
                    </a:lnTo>
                    <a:lnTo>
                      <a:pt x="52" y="338"/>
                    </a:lnTo>
                    <a:lnTo>
                      <a:pt x="50" y="346"/>
                    </a:lnTo>
                    <a:lnTo>
                      <a:pt x="50" y="353"/>
                    </a:lnTo>
                    <a:lnTo>
                      <a:pt x="50" y="353"/>
                    </a:lnTo>
                    <a:lnTo>
                      <a:pt x="50" y="359"/>
                    </a:lnTo>
                    <a:lnTo>
                      <a:pt x="52" y="368"/>
                    </a:lnTo>
                    <a:lnTo>
                      <a:pt x="55" y="379"/>
                    </a:lnTo>
                    <a:lnTo>
                      <a:pt x="58" y="388"/>
                    </a:lnTo>
                    <a:lnTo>
                      <a:pt x="58" y="388"/>
                    </a:lnTo>
                    <a:lnTo>
                      <a:pt x="59" y="351"/>
                    </a:lnTo>
                    <a:lnTo>
                      <a:pt x="59" y="333"/>
                    </a:lnTo>
                    <a:lnTo>
                      <a:pt x="57" y="321"/>
                    </a:lnTo>
                    <a:lnTo>
                      <a:pt x="57" y="321"/>
                    </a:lnTo>
                    <a:close/>
                    <a:moveTo>
                      <a:pt x="247" y="381"/>
                    </a:moveTo>
                    <a:lnTo>
                      <a:pt x="247" y="381"/>
                    </a:lnTo>
                    <a:lnTo>
                      <a:pt x="247" y="350"/>
                    </a:lnTo>
                    <a:lnTo>
                      <a:pt x="247" y="350"/>
                    </a:lnTo>
                    <a:lnTo>
                      <a:pt x="247" y="338"/>
                    </a:lnTo>
                    <a:lnTo>
                      <a:pt x="243" y="324"/>
                    </a:lnTo>
                    <a:lnTo>
                      <a:pt x="243" y="324"/>
                    </a:lnTo>
                    <a:lnTo>
                      <a:pt x="239" y="338"/>
                    </a:lnTo>
                    <a:lnTo>
                      <a:pt x="239" y="338"/>
                    </a:lnTo>
                    <a:lnTo>
                      <a:pt x="239" y="342"/>
                    </a:lnTo>
                    <a:lnTo>
                      <a:pt x="239" y="348"/>
                    </a:lnTo>
                    <a:lnTo>
                      <a:pt x="239" y="359"/>
                    </a:lnTo>
                    <a:lnTo>
                      <a:pt x="239" y="359"/>
                    </a:lnTo>
                    <a:lnTo>
                      <a:pt x="239" y="365"/>
                    </a:lnTo>
                    <a:lnTo>
                      <a:pt x="240" y="370"/>
                    </a:lnTo>
                    <a:lnTo>
                      <a:pt x="247" y="381"/>
                    </a:lnTo>
                    <a:lnTo>
                      <a:pt x="247" y="381"/>
                    </a:lnTo>
                    <a:close/>
                    <a:moveTo>
                      <a:pt x="236" y="959"/>
                    </a:moveTo>
                    <a:lnTo>
                      <a:pt x="236" y="959"/>
                    </a:lnTo>
                    <a:lnTo>
                      <a:pt x="229" y="957"/>
                    </a:lnTo>
                    <a:lnTo>
                      <a:pt x="225" y="956"/>
                    </a:lnTo>
                    <a:lnTo>
                      <a:pt x="221" y="953"/>
                    </a:lnTo>
                    <a:lnTo>
                      <a:pt x="221" y="953"/>
                    </a:lnTo>
                    <a:lnTo>
                      <a:pt x="218" y="952"/>
                    </a:lnTo>
                    <a:lnTo>
                      <a:pt x="217" y="948"/>
                    </a:lnTo>
                    <a:lnTo>
                      <a:pt x="217" y="944"/>
                    </a:lnTo>
                    <a:lnTo>
                      <a:pt x="217" y="938"/>
                    </a:lnTo>
                    <a:lnTo>
                      <a:pt x="217" y="938"/>
                    </a:lnTo>
                    <a:lnTo>
                      <a:pt x="215" y="938"/>
                    </a:lnTo>
                    <a:lnTo>
                      <a:pt x="213" y="937"/>
                    </a:lnTo>
                    <a:lnTo>
                      <a:pt x="209" y="934"/>
                    </a:lnTo>
                    <a:lnTo>
                      <a:pt x="204" y="929"/>
                    </a:lnTo>
                    <a:lnTo>
                      <a:pt x="204" y="929"/>
                    </a:lnTo>
                    <a:lnTo>
                      <a:pt x="204" y="925"/>
                    </a:lnTo>
                    <a:lnTo>
                      <a:pt x="203" y="921"/>
                    </a:lnTo>
                    <a:lnTo>
                      <a:pt x="204" y="912"/>
                    </a:lnTo>
                    <a:lnTo>
                      <a:pt x="204" y="903"/>
                    </a:lnTo>
                    <a:lnTo>
                      <a:pt x="203" y="893"/>
                    </a:lnTo>
                    <a:lnTo>
                      <a:pt x="203" y="893"/>
                    </a:lnTo>
                    <a:lnTo>
                      <a:pt x="203" y="884"/>
                    </a:lnTo>
                    <a:lnTo>
                      <a:pt x="203" y="874"/>
                    </a:lnTo>
                    <a:lnTo>
                      <a:pt x="203" y="862"/>
                    </a:lnTo>
                    <a:lnTo>
                      <a:pt x="202" y="844"/>
                    </a:lnTo>
                    <a:lnTo>
                      <a:pt x="202" y="844"/>
                    </a:lnTo>
                    <a:lnTo>
                      <a:pt x="199" y="826"/>
                    </a:lnTo>
                    <a:lnTo>
                      <a:pt x="199" y="811"/>
                    </a:lnTo>
                    <a:lnTo>
                      <a:pt x="199" y="788"/>
                    </a:lnTo>
                    <a:lnTo>
                      <a:pt x="199" y="788"/>
                    </a:lnTo>
                    <a:lnTo>
                      <a:pt x="199" y="771"/>
                    </a:lnTo>
                    <a:lnTo>
                      <a:pt x="199" y="751"/>
                    </a:lnTo>
                    <a:lnTo>
                      <a:pt x="198" y="729"/>
                    </a:lnTo>
                    <a:lnTo>
                      <a:pt x="196" y="719"/>
                    </a:lnTo>
                    <a:lnTo>
                      <a:pt x="195" y="711"/>
                    </a:lnTo>
                    <a:lnTo>
                      <a:pt x="195" y="711"/>
                    </a:lnTo>
                    <a:lnTo>
                      <a:pt x="189" y="696"/>
                    </a:lnTo>
                    <a:lnTo>
                      <a:pt x="187" y="681"/>
                    </a:lnTo>
                    <a:lnTo>
                      <a:pt x="183" y="665"/>
                    </a:lnTo>
                    <a:lnTo>
                      <a:pt x="178" y="650"/>
                    </a:lnTo>
                    <a:lnTo>
                      <a:pt x="178" y="650"/>
                    </a:lnTo>
                    <a:lnTo>
                      <a:pt x="169" y="624"/>
                    </a:lnTo>
                    <a:lnTo>
                      <a:pt x="165" y="611"/>
                    </a:lnTo>
                    <a:lnTo>
                      <a:pt x="163" y="600"/>
                    </a:lnTo>
                    <a:lnTo>
                      <a:pt x="163" y="600"/>
                    </a:lnTo>
                    <a:lnTo>
                      <a:pt x="163" y="591"/>
                    </a:lnTo>
                    <a:lnTo>
                      <a:pt x="163" y="584"/>
                    </a:lnTo>
                    <a:lnTo>
                      <a:pt x="161" y="578"/>
                    </a:lnTo>
                    <a:lnTo>
                      <a:pt x="159" y="577"/>
                    </a:lnTo>
                    <a:lnTo>
                      <a:pt x="158" y="576"/>
                    </a:lnTo>
                    <a:lnTo>
                      <a:pt x="158" y="576"/>
                    </a:lnTo>
                    <a:lnTo>
                      <a:pt x="152" y="595"/>
                    </a:lnTo>
                    <a:lnTo>
                      <a:pt x="152" y="595"/>
                    </a:lnTo>
                    <a:lnTo>
                      <a:pt x="148" y="613"/>
                    </a:lnTo>
                    <a:lnTo>
                      <a:pt x="144" y="640"/>
                    </a:lnTo>
                    <a:lnTo>
                      <a:pt x="137" y="688"/>
                    </a:lnTo>
                    <a:lnTo>
                      <a:pt x="137" y="688"/>
                    </a:lnTo>
                    <a:lnTo>
                      <a:pt x="136" y="697"/>
                    </a:lnTo>
                    <a:lnTo>
                      <a:pt x="132" y="707"/>
                    </a:lnTo>
                    <a:lnTo>
                      <a:pt x="129" y="717"/>
                    </a:lnTo>
                    <a:lnTo>
                      <a:pt x="129" y="721"/>
                    </a:lnTo>
                    <a:lnTo>
                      <a:pt x="129" y="726"/>
                    </a:lnTo>
                    <a:lnTo>
                      <a:pt x="129" y="726"/>
                    </a:lnTo>
                    <a:lnTo>
                      <a:pt x="129" y="737"/>
                    </a:lnTo>
                    <a:lnTo>
                      <a:pt x="129" y="751"/>
                    </a:lnTo>
                    <a:lnTo>
                      <a:pt x="128" y="767"/>
                    </a:lnTo>
                    <a:lnTo>
                      <a:pt x="129" y="789"/>
                    </a:lnTo>
                    <a:lnTo>
                      <a:pt x="129" y="789"/>
                    </a:lnTo>
                    <a:lnTo>
                      <a:pt x="129" y="815"/>
                    </a:lnTo>
                    <a:lnTo>
                      <a:pt x="128" y="844"/>
                    </a:lnTo>
                    <a:lnTo>
                      <a:pt x="124" y="893"/>
                    </a:lnTo>
                    <a:lnTo>
                      <a:pt x="124" y="893"/>
                    </a:lnTo>
                    <a:lnTo>
                      <a:pt x="122" y="908"/>
                    </a:lnTo>
                    <a:lnTo>
                      <a:pt x="120" y="921"/>
                    </a:lnTo>
                    <a:lnTo>
                      <a:pt x="115" y="929"/>
                    </a:lnTo>
                    <a:lnTo>
                      <a:pt x="110" y="936"/>
                    </a:lnTo>
                    <a:lnTo>
                      <a:pt x="110" y="936"/>
                    </a:lnTo>
                    <a:lnTo>
                      <a:pt x="110" y="940"/>
                    </a:lnTo>
                    <a:lnTo>
                      <a:pt x="110" y="942"/>
                    </a:lnTo>
                    <a:lnTo>
                      <a:pt x="109" y="944"/>
                    </a:lnTo>
                    <a:lnTo>
                      <a:pt x="109" y="944"/>
                    </a:lnTo>
                    <a:lnTo>
                      <a:pt x="109" y="948"/>
                    </a:lnTo>
                    <a:lnTo>
                      <a:pt x="109" y="952"/>
                    </a:lnTo>
                    <a:lnTo>
                      <a:pt x="106" y="953"/>
                    </a:lnTo>
                    <a:lnTo>
                      <a:pt x="106" y="953"/>
                    </a:lnTo>
                    <a:lnTo>
                      <a:pt x="100" y="955"/>
                    </a:lnTo>
                    <a:lnTo>
                      <a:pt x="89" y="956"/>
                    </a:lnTo>
                    <a:lnTo>
                      <a:pt x="78" y="957"/>
                    </a:lnTo>
                    <a:lnTo>
                      <a:pt x="70" y="960"/>
                    </a:lnTo>
                    <a:lnTo>
                      <a:pt x="70" y="960"/>
                    </a:lnTo>
                    <a:lnTo>
                      <a:pt x="65" y="962"/>
                    </a:lnTo>
                    <a:lnTo>
                      <a:pt x="58" y="963"/>
                    </a:lnTo>
                    <a:lnTo>
                      <a:pt x="41" y="963"/>
                    </a:lnTo>
                    <a:lnTo>
                      <a:pt x="22" y="962"/>
                    </a:lnTo>
                    <a:lnTo>
                      <a:pt x="14" y="960"/>
                    </a:lnTo>
                    <a:lnTo>
                      <a:pt x="9" y="959"/>
                    </a:lnTo>
                    <a:lnTo>
                      <a:pt x="9" y="959"/>
                    </a:lnTo>
                    <a:lnTo>
                      <a:pt x="6" y="955"/>
                    </a:lnTo>
                    <a:lnTo>
                      <a:pt x="4" y="952"/>
                    </a:lnTo>
                    <a:lnTo>
                      <a:pt x="6" y="948"/>
                    </a:lnTo>
                    <a:lnTo>
                      <a:pt x="7" y="945"/>
                    </a:lnTo>
                    <a:lnTo>
                      <a:pt x="11" y="940"/>
                    </a:lnTo>
                    <a:lnTo>
                      <a:pt x="15" y="937"/>
                    </a:lnTo>
                    <a:lnTo>
                      <a:pt x="15" y="937"/>
                    </a:lnTo>
                    <a:lnTo>
                      <a:pt x="20" y="934"/>
                    </a:lnTo>
                    <a:lnTo>
                      <a:pt x="25" y="930"/>
                    </a:lnTo>
                    <a:lnTo>
                      <a:pt x="33" y="919"/>
                    </a:lnTo>
                    <a:lnTo>
                      <a:pt x="33" y="919"/>
                    </a:lnTo>
                    <a:lnTo>
                      <a:pt x="32" y="918"/>
                    </a:lnTo>
                    <a:lnTo>
                      <a:pt x="32" y="915"/>
                    </a:lnTo>
                    <a:lnTo>
                      <a:pt x="33" y="912"/>
                    </a:lnTo>
                    <a:lnTo>
                      <a:pt x="33" y="908"/>
                    </a:lnTo>
                    <a:lnTo>
                      <a:pt x="33" y="908"/>
                    </a:lnTo>
                    <a:lnTo>
                      <a:pt x="35" y="905"/>
                    </a:lnTo>
                    <a:lnTo>
                      <a:pt x="35" y="904"/>
                    </a:lnTo>
                    <a:lnTo>
                      <a:pt x="36" y="903"/>
                    </a:lnTo>
                    <a:lnTo>
                      <a:pt x="36" y="900"/>
                    </a:lnTo>
                    <a:lnTo>
                      <a:pt x="36" y="900"/>
                    </a:lnTo>
                    <a:lnTo>
                      <a:pt x="36" y="897"/>
                    </a:lnTo>
                    <a:lnTo>
                      <a:pt x="37" y="896"/>
                    </a:lnTo>
                    <a:lnTo>
                      <a:pt x="39" y="895"/>
                    </a:lnTo>
                    <a:lnTo>
                      <a:pt x="40" y="890"/>
                    </a:lnTo>
                    <a:lnTo>
                      <a:pt x="40" y="890"/>
                    </a:lnTo>
                    <a:lnTo>
                      <a:pt x="41" y="881"/>
                    </a:lnTo>
                    <a:lnTo>
                      <a:pt x="44" y="869"/>
                    </a:lnTo>
                    <a:lnTo>
                      <a:pt x="50" y="855"/>
                    </a:lnTo>
                    <a:lnTo>
                      <a:pt x="55" y="841"/>
                    </a:lnTo>
                    <a:lnTo>
                      <a:pt x="55" y="841"/>
                    </a:lnTo>
                    <a:lnTo>
                      <a:pt x="54" y="826"/>
                    </a:lnTo>
                    <a:lnTo>
                      <a:pt x="52" y="811"/>
                    </a:lnTo>
                    <a:lnTo>
                      <a:pt x="54" y="784"/>
                    </a:lnTo>
                    <a:lnTo>
                      <a:pt x="54" y="784"/>
                    </a:lnTo>
                    <a:lnTo>
                      <a:pt x="57" y="763"/>
                    </a:lnTo>
                    <a:lnTo>
                      <a:pt x="61" y="740"/>
                    </a:lnTo>
                    <a:lnTo>
                      <a:pt x="61" y="740"/>
                    </a:lnTo>
                    <a:lnTo>
                      <a:pt x="61" y="732"/>
                    </a:lnTo>
                    <a:lnTo>
                      <a:pt x="62" y="726"/>
                    </a:lnTo>
                    <a:lnTo>
                      <a:pt x="65" y="719"/>
                    </a:lnTo>
                    <a:lnTo>
                      <a:pt x="66" y="713"/>
                    </a:lnTo>
                    <a:lnTo>
                      <a:pt x="66" y="713"/>
                    </a:lnTo>
                    <a:lnTo>
                      <a:pt x="66" y="707"/>
                    </a:lnTo>
                    <a:lnTo>
                      <a:pt x="66" y="704"/>
                    </a:lnTo>
                    <a:lnTo>
                      <a:pt x="63" y="697"/>
                    </a:lnTo>
                    <a:lnTo>
                      <a:pt x="61" y="691"/>
                    </a:lnTo>
                    <a:lnTo>
                      <a:pt x="61" y="687"/>
                    </a:lnTo>
                    <a:lnTo>
                      <a:pt x="61" y="681"/>
                    </a:lnTo>
                    <a:lnTo>
                      <a:pt x="61" y="681"/>
                    </a:lnTo>
                    <a:lnTo>
                      <a:pt x="61" y="665"/>
                    </a:lnTo>
                    <a:lnTo>
                      <a:pt x="59" y="641"/>
                    </a:lnTo>
                    <a:lnTo>
                      <a:pt x="54" y="596"/>
                    </a:lnTo>
                    <a:lnTo>
                      <a:pt x="54" y="596"/>
                    </a:lnTo>
                    <a:lnTo>
                      <a:pt x="54" y="576"/>
                    </a:lnTo>
                    <a:lnTo>
                      <a:pt x="54" y="552"/>
                    </a:lnTo>
                    <a:lnTo>
                      <a:pt x="57" y="515"/>
                    </a:lnTo>
                    <a:lnTo>
                      <a:pt x="57" y="515"/>
                    </a:lnTo>
                    <a:lnTo>
                      <a:pt x="61" y="483"/>
                    </a:lnTo>
                    <a:lnTo>
                      <a:pt x="61" y="483"/>
                    </a:lnTo>
                    <a:lnTo>
                      <a:pt x="58" y="478"/>
                    </a:lnTo>
                    <a:lnTo>
                      <a:pt x="55" y="472"/>
                    </a:lnTo>
                    <a:lnTo>
                      <a:pt x="51" y="463"/>
                    </a:lnTo>
                    <a:lnTo>
                      <a:pt x="43" y="448"/>
                    </a:lnTo>
                    <a:lnTo>
                      <a:pt x="43" y="448"/>
                    </a:lnTo>
                    <a:lnTo>
                      <a:pt x="33" y="431"/>
                    </a:lnTo>
                    <a:lnTo>
                      <a:pt x="25" y="413"/>
                    </a:lnTo>
                    <a:lnTo>
                      <a:pt x="13" y="384"/>
                    </a:lnTo>
                    <a:lnTo>
                      <a:pt x="13" y="384"/>
                    </a:lnTo>
                    <a:lnTo>
                      <a:pt x="10" y="373"/>
                    </a:lnTo>
                    <a:lnTo>
                      <a:pt x="7" y="364"/>
                    </a:lnTo>
                    <a:lnTo>
                      <a:pt x="7" y="355"/>
                    </a:lnTo>
                    <a:lnTo>
                      <a:pt x="7" y="348"/>
                    </a:lnTo>
                    <a:lnTo>
                      <a:pt x="7" y="348"/>
                    </a:lnTo>
                    <a:lnTo>
                      <a:pt x="9" y="318"/>
                    </a:lnTo>
                    <a:lnTo>
                      <a:pt x="9" y="298"/>
                    </a:lnTo>
                    <a:lnTo>
                      <a:pt x="11" y="279"/>
                    </a:lnTo>
                    <a:lnTo>
                      <a:pt x="11" y="279"/>
                    </a:lnTo>
                    <a:lnTo>
                      <a:pt x="7" y="277"/>
                    </a:lnTo>
                    <a:lnTo>
                      <a:pt x="0" y="275"/>
                    </a:lnTo>
                    <a:lnTo>
                      <a:pt x="0" y="275"/>
                    </a:lnTo>
                    <a:lnTo>
                      <a:pt x="10" y="243"/>
                    </a:lnTo>
                    <a:lnTo>
                      <a:pt x="10" y="243"/>
                    </a:lnTo>
                    <a:lnTo>
                      <a:pt x="14" y="231"/>
                    </a:lnTo>
                    <a:lnTo>
                      <a:pt x="21" y="209"/>
                    </a:lnTo>
                    <a:lnTo>
                      <a:pt x="21" y="209"/>
                    </a:lnTo>
                    <a:lnTo>
                      <a:pt x="25" y="195"/>
                    </a:lnTo>
                    <a:lnTo>
                      <a:pt x="31" y="186"/>
                    </a:lnTo>
                    <a:lnTo>
                      <a:pt x="36" y="179"/>
                    </a:lnTo>
                    <a:lnTo>
                      <a:pt x="44" y="173"/>
                    </a:lnTo>
                    <a:lnTo>
                      <a:pt x="44" y="173"/>
                    </a:lnTo>
                    <a:lnTo>
                      <a:pt x="55" y="168"/>
                    </a:lnTo>
                    <a:lnTo>
                      <a:pt x="70" y="162"/>
                    </a:lnTo>
                    <a:lnTo>
                      <a:pt x="95" y="154"/>
                    </a:lnTo>
                    <a:lnTo>
                      <a:pt x="95" y="154"/>
                    </a:lnTo>
                    <a:lnTo>
                      <a:pt x="102" y="151"/>
                    </a:lnTo>
                    <a:lnTo>
                      <a:pt x="107" y="149"/>
                    </a:lnTo>
                    <a:lnTo>
                      <a:pt x="113" y="146"/>
                    </a:lnTo>
                    <a:lnTo>
                      <a:pt x="118" y="146"/>
                    </a:lnTo>
                    <a:lnTo>
                      <a:pt x="118" y="146"/>
                    </a:lnTo>
                    <a:lnTo>
                      <a:pt x="121" y="132"/>
                    </a:lnTo>
                    <a:lnTo>
                      <a:pt x="122" y="119"/>
                    </a:lnTo>
                    <a:lnTo>
                      <a:pt x="122" y="119"/>
                    </a:lnTo>
                    <a:lnTo>
                      <a:pt x="118" y="119"/>
                    </a:lnTo>
                    <a:lnTo>
                      <a:pt x="118" y="119"/>
                    </a:lnTo>
                    <a:lnTo>
                      <a:pt x="120" y="117"/>
                    </a:lnTo>
                    <a:lnTo>
                      <a:pt x="120" y="116"/>
                    </a:lnTo>
                    <a:lnTo>
                      <a:pt x="120" y="113"/>
                    </a:lnTo>
                    <a:lnTo>
                      <a:pt x="120" y="113"/>
                    </a:lnTo>
                    <a:lnTo>
                      <a:pt x="118" y="114"/>
                    </a:lnTo>
                    <a:lnTo>
                      <a:pt x="117" y="113"/>
                    </a:lnTo>
                    <a:lnTo>
                      <a:pt x="117" y="113"/>
                    </a:lnTo>
                    <a:lnTo>
                      <a:pt x="115" y="112"/>
                    </a:lnTo>
                    <a:lnTo>
                      <a:pt x="114" y="109"/>
                    </a:lnTo>
                    <a:lnTo>
                      <a:pt x="111" y="106"/>
                    </a:lnTo>
                    <a:lnTo>
                      <a:pt x="109" y="104"/>
                    </a:lnTo>
                    <a:lnTo>
                      <a:pt x="109" y="104"/>
                    </a:lnTo>
                    <a:lnTo>
                      <a:pt x="107" y="99"/>
                    </a:lnTo>
                    <a:lnTo>
                      <a:pt x="106" y="97"/>
                    </a:lnTo>
                    <a:lnTo>
                      <a:pt x="103" y="94"/>
                    </a:lnTo>
                    <a:lnTo>
                      <a:pt x="103" y="94"/>
                    </a:lnTo>
                    <a:lnTo>
                      <a:pt x="100" y="90"/>
                    </a:lnTo>
                    <a:lnTo>
                      <a:pt x="98" y="87"/>
                    </a:lnTo>
                    <a:lnTo>
                      <a:pt x="96" y="83"/>
                    </a:lnTo>
                    <a:lnTo>
                      <a:pt x="96" y="80"/>
                    </a:lnTo>
                    <a:lnTo>
                      <a:pt x="96" y="80"/>
                    </a:lnTo>
                    <a:lnTo>
                      <a:pt x="95" y="80"/>
                    </a:lnTo>
                    <a:lnTo>
                      <a:pt x="93" y="80"/>
                    </a:lnTo>
                    <a:lnTo>
                      <a:pt x="92" y="79"/>
                    </a:lnTo>
                    <a:lnTo>
                      <a:pt x="92" y="79"/>
                    </a:lnTo>
                    <a:lnTo>
                      <a:pt x="93" y="79"/>
                    </a:lnTo>
                    <a:lnTo>
                      <a:pt x="95" y="79"/>
                    </a:lnTo>
                    <a:lnTo>
                      <a:pt x="95" y="76"/>
                    </a:lnTo>
                    <a:lnTo>
                      <a:pt x="95" y="76"/>
                    </a:lnTo>
                    <a:lnTo>
                      <a:pt x="95" y="75"/>
                    </a:lnTo>
                    <a:lnTo>
                      <a:pt x="93" y="73"/>
                    </a:lnTo>
                    <a:lnTo>
                      <a:pt x="92" y="72"/>
                    </a:lnTo>
                    <a:lnTo>
                      <a:pt x="91" y="69"/>
                    </a:lnTo>
                    <a:lnTo>
                      <a:pt x="91" y="69"/>
                    </a:lnTo>
                    <a:lnTo>
                      <a:pt x="89" y="68"/>
                    </a:lnTo>
                    <a:lnTo>
                      <a:pt x="88" y="65"/>
                    </a:lnTo>
                    <a:lnTo>
                      <a:pt x="87" y="61"/>
                    </a:lnTo>
                    <a:lnTo>
                      <a:pt x="87" y="61"/>
                    </a:lnTo>
                    <a:lnTo>
                      <a:pt x="87" y="58"/>
                    </a:lnTo>
                    <a:lnTo>
                      <a:pt x="87" y="58"/>
                    </a:lnTo>
                    <a:lnTo>
                      <a:pt x="85" y="58"/>
                    </a:lnTo>
                    <a:lnTo>
                      <a:pt x="85" y="58"/>
                    </a:lnTo>
                    <a:lnTo>
                      <a:pt x="87" y="56"/>
                    </a:lnTo>
                    <a:lnTo>
                      <a:pt x="88" y="53"/>
                    </a:lnTo>
                    <a:lnTo>
                      <a:pt x="92" y="49"/>
                    </a:lnTo>
                    <a:lnTo>
                      <a:pt x="95" y="45"/>
                    </a:lnTo>
                    <a:lnTo>
                      <a:pt x="95" y="45"/>
                    </a:lnTo>
                    <a:lnTo>
                      <a:pt x="95" y="39"/>
                    </a:lnTo>
                    <a:lnTo>
                      <a:pt x="96" y="35"/>
                    </a:lnTo>
                    <a:lnTo>
                      <a:pt x="99" y="31"/>
                    </a:lnTo>
                    <a:lnTo>
                      <a:pt x="102" y="30"/>
                    </a:lnTo>
                    <a:lnTo>
                      <a:pt x="102" y="30"/>
                    </a:lnTo>
                    <a:lnTo>
                      <a:pt x="103" y="27"/>
                    </a:lnTo>
                    <a:lnTo>
                      <a:pt x="106" y="23"/>
                    </a:lnTo>
                    <a:lnTo>
                      <a:pt x="109" y="20"/>
                    </a:lnTo>
                    <a:lnTo>
                      <a:pt x="113" y="17"/>
                    </a:lnTo>
                    <a:lnTo>
                      <a:pt x="113" y="17"/>
                    </a:lnTo>
                    <a:lnTo>
                      <a:pt x="110" y="16"/>
                    </a:lnTo>
                    <a:lnTo>
                      <a:pt x="109" y="15"/>
                    </a:lnTo>
                    <a:lnTo>
                      <a:pt x="109" y="13"/>
                    </a:lnTo>
                    <a:lnTo>
                      <a:pt x="109" y="12"/>
                    </a:lnTo>
                    <a:lnTo>
                      <a:pt x="109" y="12"/>
                    </a:lnTo>
                    <a:lnTo>
                      <a:pt x="109" y="13"/>
                    </a:lnTo>
                    <a:lnTo>
                      <a:pt x="110" y="15"/>
                    </a:lnTo>
                    <a:lnTo>
                      <a:pt x="114" y="15"/>
                    </a:lnTo>
                    <a:lnTo>
                      <a:pt x="121" y="13"/>
                    </a:lnTo>
                    <a:lnTo>
                      <a:pt x="121" y="13"/>
                    </a:lnTo>
                    <a:lnTo>
                      <a:pt x="122" y="12"/>
                    </a:lnTo>
                    <a:lnTo>
                      <a:pt x="124" y="9"/>
                    </a:lnTo>
                    <a:lnTo>
                      <a:pt x="124" y="8"/>
                    </a:lnTo>
                    <a:lnTo>
                      <a:pt x="126" y="5"/>
                    </a:lnTo>
                    <a:lnTo>
                      <a:pt x="126" y="5"/>
                    </a:lnTo>
                    <a:lnTo>
                      <a:pt x="128" y="5"/>
                    </a:lnTo>
                    <a:lnTo>
                      <a:pt x="130" y="5"/>
                    </a:lnTo>
                    <a:lnTo>
                      <a:pt x="135" y="5"/>
                    </a:lnTo>
                    <a:lnTo>
                      <a:pt x="135" y="5"/>
                    </a:lnTo>
                    <a:lnTo>
                      <a:pt x="136" y="5"/>
                    </a:lnTo>
                    <a:lnTo>
                      <a:pt x="137" y="4"/>
                    </a:lnTo>
                    <a:lnTo>
                      <a:pt x="136" y="2"/>
                    </a:lnTo>
                    <a:lnTo>
                      <a:pt x="135" y="2"/>
                    </a:lnTo>
                    <a:lnTo>
                      <a:pt x="135" y="2"/>
                    </a:lnTo>
                    <a:lnTo>
                      <a:pt x="139" y="1"/>
                    </a:lnTo>
                    <a:lnTo>
                      <a:pt x="143" y="1"/>
                    </a:lnTo>
                    <a:lnTo>
                      <a:pt x="147" y="2"/>
                    </a:lnTo>
                    <a:lnTo>
                      <a:pt x="147" y="2"/>
                    </a:lnTo>
                    <a:lnTo>
                      <a:pt x="151" y="2"/>
                    </a:lnTo>
                    <a:lnTo>
                      <a:pt x="155" y="1"/>
                    </a:lnTo>
                    <a:lnTo>
                      <a:pt x="159" y="0"/>
                    </a:lnTo>
                    <a:lnTo>
                      <a:pt x="161" y="0"/>
                    </a:lnTo>
                    <a:lnTo>
                      <a:pt x="162" y="1"/>
                    </a:lnTo>
                    <a:lnTo>
                      <a:pt x="162" y="1"/>
                    </a:lnTo>
                    <a:lnTo>
                      <a:pt x="166" y="1"/>
                    </a:lnTo>
                    <a:lnTo>
                      <a:pt x="169" y="2"/>
                    </a:lnTo>
                    <a:lnTo>
                      <a:pt x="172" y="4"/>
                    </a:lnTo>
                    <a:lnTo>
                      <a:pt x="174" y="5"/>
                    </a:lnTo>
                    <a:lnTo>
                      <a:pt x="174" y="5"/>
                    </a:lnTo>
                    <a:lnTo>
                      <a:pt x="177" y="5"/>
                    </a:lnTo>
                    <a:lnTo>
                      <a:pt x="180" y="5"/>
                    </a:lnTo>
                    <a:lnTo>
                      <a:pt x="185" y="9"/>
                    </a:lnTo>
                    <a:lnTo>
                      <a:pt x="185" y="9"/>
                    </a:lnTo>
                    <a:lnTo>
                      <a:pt x="188" y="10"/>
                    </a:lnTo>
                    <a:lnTo>
                      <a:pt x="188" y="9"/>
                    </a:lnTo>
                    <a:lnTo>
                      <a:pt x="185" y="5"/>
                    </a:lnTo>
                    <a:lnTo>
                      <a:pt x="185" y="5"/>
                    </a:lnTo>
                    <a:lnTo>
                      <a:pt x="188" y="5"/>
                    </a:lnTo>
                    <a:lnTo>
                      <a:pt x="191" y="6"/>
                    </a:lnTo>
                    <a:lnTo>
                      <a:pt x="193" y="8"/>
                    </a:lnTo>
                    <a:lnTo>
                      <a:pt x="193" y="8"/>
                    </a:lnTo>
                    <a:lnTo>
                      <a:pt x="193" y="6"/>
                    </a:lnTo>
                    <a:lnTo>
                      <a:pt x="195" y="5"/>
                    </a:lnTo>
                    <a:lnTo>
                      <a:pt x="195" y="5"/>
                    </a:lnTo>
                    <a:lnTo>
                      <a:pt x="196" y="8"/>
                    </a:lnTo>
                    <a:lnTo>
                      <a:pt x="199" y="12"/>
                    </a:lnTo>
                    <a:lnTo>
                      <a:pt x="202" y="17"/>
                    </a:lnTo>
                    <a:lnTo>
                      <a:pt x="202" y="19"/>
                    </a:lnTo>
                    <a:lnTo>
                      <a:pt x="202" y="20"/>
                    </a:lnTo>
                    <a:lnTo>
                      <a:pt x="202" y="20"/>
                    </a:lnTo>
                    <a:lnTo>
                      <a:pt x="203" y="23"/>
                    </a:lnTo>
                    <a:lnTo>
                      <a:pt x="203" y="27"/>
                    </a:lnTo>
                    <a:lnTo>
                      <a:pt x="202" y="31"/>
                    </a:lnTo>
                    <a:lnTo>
                      <a:pt x="202" y="31"/>
                    </a:lnTo>
                    <a:lnTo>
                      <a:pt x="204" y="36"/>
                    </a:lnTo>
                    <a:lnTo>
                      <a:pt x="210" y="46"/>
                    </a:lnTo>
                    <a:lnTo>
                      <a:pt x="214" y="56"/>
                    </a:lnTo>
                    <a:lnTo>
                      <a:pt x="217" y="62"/>
                    </a:lnTo>
                    <a:lnTo>
                      <a:pt x="217" y="62"/>
                    </a:lnTo>
                    <a:lnTo>
                      <a:pt x="221" y="64"/>
                    </a:lnTo>
                    <a:lnTo>
                      <a:pt x="221" y="64"/>
                    </a:lnTo>
                    <a:lnTo>
                      <a:pt x="222" y="75"/>
                    </a:lnTo>
                    <a:lnTo>
                      <a:pt x="221" y="80"/>
                    </a:lnTo>
                    <a:lnTo>
                      <a:pt x="219" y="84"/>
                    </a:lnTo>
                    <a:lnTo>
                      <a:pt x="219" y="84"/>
                    </a:lnTo>
                    <a:lnTo>
                      <a:pt x="222" y="90"/>
                    </a:lnTo>
                    <a:lnTo>
                      <a:pt x="224" y="93"/>
                    </a:lnTo>
                    <a:lnTo>
                      <a:pt x="224" y="95"/>
                    </a:lnTo>
                    <a:lnTo>
                      <a:pt x="224" y="95"/>
                    </a:lnTo>
                    <a:lnTo>
                      <a:pt x="222" y="98"/>
                    </a:lnTo>
                    <a:lnTo>
                      <a:pt x="219" y="99"/>
                    </a:lnTo>
                    <a:lnTo>
                      <a:pt x="214" y="102"/>
                    </a:lnTo>
                    <a:lnTo>
                      <a:pt x="214" y="102"/>
                    </a:lnTo>
                    <a:lnTo>
                      <a:pt x="213" y="110"/>
                    </a:lnTo>
                    <a:lnTo>
                      <a:pt x="213" y="114"/>
                    </a:lnTo>
                    <a:lnTo>
                      <a:pt x="210" y="116"/>
                    </a:lnTo>
                    <a:lnTo>
                      <a:pt x="210" y="116"/>
                    </a:lnTo>
                    <a:lnTo>
                      <a:pt x="211" y="119"/>
                    </a:lnTo>
                    <a:lnTo>
                      <a:pt x="211" y="120"/>
                    </a:lnTo>
                    <a:lnTo>
                      <a:pt x="210" y="124"/>
                    </a:lnTo>
                    <a:lnTo>
                      <a:pt x="210" y="124"/>
                    </a:lnTo>
                    <a:lnTo>
                      <a:pt x="211" y="130"/>
                    </a:lnTo>
                    <a:lnTo>
                      <a:pt x="211" y="134"/>
                    </a:lnTo>
                    <a:lnTo>
                      <a:pt x="211" y="138"/>
                    </a:lnTo>
                    <a:lnTo>
                      <a:pt x="211" y="138"/>
                    </a:lnTo>
                    <a:lnTo>
                      <a:pt x="210" y="140"/>
                    </a:lnTo>
                    <a:lnTo>
                      <a:pt x="207" y="142"/>
                    </a:lnTo>
                    <a:lnTo>
                      <a:pt x="202" y="143"/>
                    </a:lnTo>
                    <a:lnTo>
                      <a:pt x="185" y="146"/>
                    </a:lnTo>
                    <a:lnTo>
                      <a:pt x="185" y="146"/>
                    </a:lnTo>
                    <a:lnTo>
                      <a:pt x="198" y="153"/>
                    </a:lnTo>
                    <a:lnTo>
                      <a:pt x="209" y="157"/>
                    </a:lnTo>
                    <a:lnTo>
                      <a:pt x="221" y="161"/>
                    </a:lnTo>
                    <a:lnTo>
                      <a:pt x="221" y="161"/>
                    </a:lnTo>
                    <a:lnTo>
                      <a:pt x="230" y="162"/>
                    </a:lnTo>
                    <a:lnTo>
                      <a:pt x="240" y="165"/>
                    </a:lnTo>
                    <a:lnTo>
                      <a:pt x="250" y="169"/>
                    </a:lnTo>
                    <a:lnTo>
                      <a:pt x="258" y="173"/>
                    </a:lnTo>
                    <a:lnTo>
                      <a:pt x="258" y="173"/>
                    </a:lnTo>
                    <a:lnTo>
                      <a:pt x="265" y="187"/>
                    </a:lnTo>
                    <a:lnTo>
                      <a:pt x="276" y="209"/>
                    </a:lnTo>
                    <a:lnTo>
                      <a:pt x="287" y="236"/>
                    </a:lnTo>
                    <a:lnTo>
                      <a:pt x="296" y="262"/>
                    </a:lnTo>
                    <a:lnTo>
                      <a:pt x="296" y="262"/>
                    </a:lnTo>
                    <a:lnTo>
                      <a:pt x="293" y="266"/>
                    </a:lnTo>
                    <a:lnTo>
                      <a:pt x="289" y="270"/>
                    </a:lnTo>
                    <a:lnTo>
                      <a:pt x="284" y="272"/>
                    </a:lnTo>
                    <a:lnTo>
                      <a:pt x="284" y="272"/>
                    </a:lnTo>
                    <a:lnTo>
                      <a:pt x="289" y="339"/>
                    </a:lnTo>
                    <a:lnTo>
                      <a:pt x="289" y="339"/>
                    </a:lnTo>
                    <a:lnTo>
                      <a:pt x="291" y="357"/>
                    </a:lnTo>
                    <a:lnTo>
                      <a:pt x="289" y="380"/>
                    </a:lnTo>
                    <a:lnTo>
                      <a:pt x="289" y="380"/>
                    </a:lnTo>
                    <a:lnTo>
                      <a:pt x="288" y="398"/>
                    </a:lnTo>
                    <a:lnTo>
                      <a:pt x="282" y="418"/>
                    </a:lnTo>
                    <a:lnTo>
                      <a:pt x="277" y="439"/>
                    </a:lnTo>
                    <a:lnTo>
                      <a:pt x="274" y="455"/>
                    </a:lnTo>
                    <a:lnTo>
                      <a:pt x="274" y="455"/>
                    </a:lnTo>
                    <a:lnTo>
                      <a:pt x="276" y="458"/>
                    </a:lnTo>
                    <a:lnTo>
                      <a:pt x="276" y="463"/>
                    </a:lnTo>
                    <a:lnTo>
                      <a:pt x="276" y="468"/>
                    </a:lnTo>
                    <a:lnTo>
                      <a:pt x="274" y="469"/>
                    </a:lnTo>
                    <a:lnTo>
                      <a:pt x="273" y="469"/>
                    </a:lnTo>
                    <a:lnTo>
                      <a:pt x="273" y="469"/>
                    </a:lnTo>
                    <a:lnTo>
                      <a:pt x="272" y="473"/>
                    </a:lnTo>
                    <a:lnTo>
                      <a:pt x="267" y="483"/>
                    </a:lnTo>
                    <a:lnTo>
                      <a:pt x="267" y="483"/>
                    </a:lnTo>
                    <a:lnTo>
                      <a:pt x="266" y="488"/>
                    </a:lnTo>
                    <a:lnTo>
                      <a:pt x="265" y="494"/>
                    </a:lnTo>
                    <a:lnTo>
                      <a:pt x="265" y="499"/>
                    </a:lnTo>
                    <a:lnTo>
                      <a:pt x="263" y="505"/>
                    </a:lnTo>
                    <a:lnTo>
                      <a:pt x="263" y="505"/>
                    </a:lnTo>
                    <a:lnTo>
                      <a:pt x="265" y="521"/>
                    </a:lnTo>
                    <a:lnTo>
                      <a:pt x="269" y="547"/>
                    </a:lnTo>
                    <a:lnTo>
                      <a:pt x="272" y="576"/>
                    </a:lnTo>
                    <a:lnTo>
                      <a:pt x="273" y="588"/>
                    </a:lnTo>
                    <a:lnTo>
                      <a:pt x="272" y="600"/>
                    </a:lnTo>
                    <a:lnTo>
                      <a:pt x="272" y="600"/>
                    </a:lnTo>
                    <a:lnTo>
                      <a:pt x="269" y="641"/>
                    </a:lnTo>
                    <a:lnTo>
                      <a:pt x="265" y="676"/>
                    </a:lnTo>
                    <a:lnTo>
                      <a:pt x="265" y="676"/>
                    </a:lnTo>
                    <a:lnTo>
                      <a:pt x="266" y="678"/>
                    </a:lnTo>
                    <a:lnTo>
                      <a:pt x="266" y="682"/>
                    </a:lnTo>
                    <a:lnTo>
                      <a:pt x="266" y="691"/>
                    </a:lnTo>
                    <a:lnTo>
                      <a:pt x="263" y="699"/>
                    </a:lnTo>
                    <a:lnTo>
                      <a:pt x="262" y="707"/>
                    </a:lnTo>
                    <a:lnTo>
                      <a:pt x="262" y="707"/>
                    </a:lnTo>
                    <a:lnTo>
                      <a:pt x="263" y="713"/>
                    </a:lnTo>
                    <a:lnTo>
                      <a:pt x="265" y="717"/>
                    </a:lnTo>
                    <a:lnTo>
                      <a:pt x="267" y="722"/>
                    </a:lnTo>
                    <a:lnTo>
                      <a:pt x="267" y="729"/>
                    </a:lnTo>
                    <a:lnTo>
                      <a:pt x="267" y="729"/>
                    </a:lnTo>
                    <a:lnTo>
                      <a:pt x="267" y="737"/>
                    </a:lnTo>
                    <a:lnTo>
                      <a:pt x="270" y="743"/>
                    </a:lnTo>
                    <a:lnTo>
                      <a:pt x="272" y="751"/>
                    </a:lnTo>
                    <a:lnTo>
                      <a:pt x="272" y="762"/>
                    </a:lnTo>
                    <a:lnTo>
                      <a:pt x="272" y="762"/>
                    </a:lnTo>
                    <a:lnTo>
                      <a:pt x="273" y="797"/>
                    </a:lnTo>
                    <a:lnTo>
                      <a:pt x="276" y="832"/>
                    </a:lnTo>
                    <a:lnTo>
                      <a:pt x="276" y="832"/>
                    </a:lnTo>
                    <a:lnTo>
                      <a:pt x="277" y="841"/>
                    </a:lnTo>
                    <a:lnTo>
                      <a:pt x="276" y="848"/>
                    </a:lnTo>
                    <a:lnTo>
                      <a:pt x="276" y="853"/>
                    </a:lnTo>
                    <a:lnTo>
                      <a:pt x="276" y="864"/>
                    </a:lnTo>
                    <a:lnTo>
                      <a:pt x="276" y="864"/>
                    </a:lnTo>
                    <a:lnTo>
                      <a:pt x="278" y="889"/>
                    </a:lnTo>
                    <a:lnTo>
                      <a:pt x="280" y="897"/>
                    </a:lnTo>
                    <a:lnTo>
                      <a:pt x="281" y="901"/>
                    </a:lnTo>
                    <a:lnTo>
                      <a:pt x="284" y="904"/>
                    </a:lnTo>
                    <a:lnTo>
                      <a:pt x="284" y="904"/>
                    </a:lnTo>
                    <a:lnTo>
                      <a:pt x="287" y="907"/>
                    </a:lnTo>
                    <a:lnTo>
                      <a:pt x="289" y="910"/>
                    </a:lnTo>
                    <a:lnTo>
                      <a:pt x="289" y="912"/>
                    </a:lnTo>
                    <a:lnTo>
                      <a:pt x="288" y="915"/>
                    </a:lnTo>
                    <a:lnTo>
                      <a:pt x="288" y="915"/>
                    </a:lnTo>
                    <a:lnTo>
                      <a:pt x="287" y="918"/>
                    </a:lnTo>
                    <a:lnTo>
                      <a:pt x="287" y="922"/>
                    </a:lnTo>
                    <a:lnTo>
                      <a:pt x="287" y="925"/>
                    </a:lnTo>
                    <a:lnTo>
                      <a:pt x="285" y="926"/>
                    </a:lnTo>
                    <a:lnTo>
                      <a:pt x="284" y="927"/>
                    </a:lnTo>
                    <a:lnTo>
                      <a:pt x="284" y="927"/>
                    </a:lnTo>
                    <a:lnTo>
                      <a:pt x="291" y="937"/>
                    </a:lnTo>
                    <a:lnTo>
                      <a:pt x="302" y="949"/>
                    </a:lnTo>
                    <a:lnTo>
                      <a:pt x="302" y="949"/>
                    </a:lnTo>
                    <a:lnTo>
                      <a:pt x="303" y="953"/>
                    </a:lnTo>
                    <a:lnTo>
                      <a:pt x="303" y="957"/>
                    </a:lnTo>
                    <a:lnTo>
                      <a:pt x="300" y="962"/>
                    </a:lnTo>
                    <a:lnTo>
                      <a:pt x="295" y="963"/>
                    </a:lnTo>
                    <a:lnTo>
                      <a:pt x="295" y="963"/>
                    </a:lnTo>
                    <a:lnTo>
                      <a:pt x="284" y="964"/>
                    </a:lnTo>
                    <a:lnTo>
                      <a:pt x="266" y="964"/>
                    </a:lnTo>
                    <a:lnTo>
                      <a:pt x="247" y="963"/>
                    </a:lnTo>
                    <a:lnTo>
                      <a:pt x="240" y="962"/>
                    </a:lnTo>
                    <a:lnTo>
                      <a:pt x="236" y="959"/>
                    </a:lnTo>
                    <a:lnTo>
                      <a:pt x="236" y="95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09" name="Freeform 85"/>
              <p:cNvSpPr>
                <a:spLocks noEditPoints="1"/>
              </p:cNvSpPr>
              <p:nvPr/>
            </p:nvSpPr>
            <p:spPr bwMode="auto">
              <a:xfrm>
                <a:off x="2583624" y="1318091"/>
                <a:ext cx="274168" cy="903809"/>
              </a:xfrm>
              <a:custGeom>
                <a:avLst/>
                <a:gdLst/>
                <a:ahLst/>
                <a:cxnLst>
                  <a:cxn ang="0">
                    <a:pos x="159" y="1"/>
                  </a:cxn>
                  <a:cxn ang="0">
                    <a:pos x="182" y="1"/>
                  </a:cxn>
                  <a:cxn ang="0">
                    <a:pos x="210" y="26"/>
                  </a:cxn>
                  <a:cxn ang="0">
                    <a:pos x="223" y="74"/>
                  </a:cxn>
                  <a:cxn ang="0">
                    <a:pos x="233" y="105"/>
                  </a:cxn>
                  <a:cxn ang="0">
                    <a:pos x="233" y="131"/>
                  </a:cxn>
                  <a:cxn ang="0">
                    <a:pos x="219" y="142"/>
                  </a:cxn>
                  <a:cxn ang="0">
                    <a:pos x="219" y="129"/>
                  </a:cxn>
                  <a:cxn ang="0">
                    <a:pos x="217" y="129"/>
                  </a:cxn>
                  <a:cxn ang="0">
                    <a:pos x="223" y="145"/>
                  </a:cxn>
                  <a:cxn ang="0">
                    <a:pos x="262" y="159"/>
                  </a:cxn>
                  <a:cxn ang="0">
                    <a:pos x="284" y="185"/>
                  </a:cxn>
                  <a:cxn ang="0">
                    <a:pos x="292" y="227"/>
                  </a:cxn>
                  <a:cxn ang="0">
                    <a:pos x="288" y="290"/>
                  </a:cxn>
                  <a:cxn ang="0">
                    <a:pos x="273" y="376"/>
                  </a:cxn>
                  <a:cxn ang="0">
                    <a:pos x="278" y="439"/>
                  </a:cxn>
                  <a:cxn ang="0">
                    <a:pos x="269" y="601"/>
                  </a:cxn>
                  <a:cxn ang="0">
                    <a:pos x="271" y="731"/>
                  </a:cxn>
                  <a:cxn ang="0">
                    <a:pos x="274" y="903"/>
                  </a:cxn>
                  <a:cxn ang="0">
                    <a:pos x="277" y="929"/>
                  </a:cxn>
                  <a:cxn ang="0">
                    <a:pos x="260" y="947"/>
                  </a:cxn>
                  <a:cxn ang="0">
                    <a:pos x="229" y="947"/>
                  </a:cxn>
                  <a:cxn ang="0">
                    <a:pos x="215" y="921"/>
                  </a:cxn>
                  <a:cxn ang="0">
                    <a:pos x="203" y="902"/>
                  </a:cxn>
                  <a:cxn ang="0">
                    <a:pos x="197" y="824"/>
                  </a:cxn>
                  <a:cxn ang="0">
                    <a:pos x="204" y="699"/>
                  </a:cxn>
                  <a:cxn ang="0">
                    <a:pos x="195" y="595"/>
                  </a:cxn>
                  <a:cxn ang="0">
                    <a:pos x="171" y="569"/>
                  </a:cxn>
                  <a:cxn ang="0">
                    <a:pos x="154" y="677"/>
                  </a:cxn>
                  <a:cxn ang="0">
                    <a:pos x="147" y="855"/>
                  </a:cxn>
                  <a:cxn ang="0">
                    <a:pos x="115" y="936"/>
                  </a:cxn>
                  <a:cxn ang="0">
                    <a:pos x="77" y="947"/>
                  </a:cxn>
                  <a:cxn ang="0">
                    <a:pos x="41" y="957"/>
                  </a:cxn>
                  <a:cxn ang="0">
                    <a:pos x="0" y="943"/>
                  </a:cxn>
                  <a:cxn ang="0">
                    <a:pos x="6" y="931"/>
                  </a:cxn>
                  <a:cxn ang="0">
                    <a:pos x="48" y="902"/>
                  </a:cxn>
                  <a:cxn ang="0">
                    <a:pos x="47" y="876"/>
                  </a:cxn>
                  <a:cxn ang="0">
                    <a:pos x="69" y="829"/>
                  </a:cxn>
                  <a:cxn ang="0">
                    <a:pos x="81" y="739"/>
                  </a:cxn>
                  <a:cxn ang="0">
                    <a:pos x="87" y="727"/>
                  </a:cxn>
                  <a:cxn ang="0">
                    <a:pos x="87" y="714"/>
                  </a:cxn>
                  <a:cxn ang="0">
                    <a:pos x="87" y="693"/>
                  </a:cxn>
                  <a:cxn ang="0">
                    <a:pos x="89" y="567"/>
                  </a:cxn>
                  <a:cxn ang="0">
                    <a:pos x="95" y="420"/>
                  </a:cxn>
                  <a:cxn ang="0">
                    <a:pos x="106" y="357"/>
                  </a:cxn>
                  <a:cxn ang="0">
                    <a:pos x="78" y="276"/>
                  </a:cxn>
                  <a:cxn ang="0">
                    <a:pos x="73" y="244"/>
                  </a:cxn>
                  <a:cxn ang="0">
                    <a:pos x="77" y="183"/>
                  </a:cxn>
                  <a:cxn ang="0">
                    <a:pos x="102" y="163"/>
                  </a:cxn>
                  <a:cxn ang="0">
                    <a:pos x="145" y="133"/>
                  </a:cxn>
                  <a:cxn ang="0">
                    <a:pos x="129" y="136"/>
                  </a:cxn>
                  <a:cxn ang="0">
                    <a:pos x="115" y="136"/>
                  </a:cxn>
                  <a:cxn ang="0">
                    <a:pos x="96" y="136"/>
                  </a:cxn>
                  <a:cxn ang="0">
                    <a:pos x="117" y="116"/>
                  </a:cxn>
                  <a:cxn ang="0">
                    <a:pos x="110" y="125"/>
                  </a:cxn>
                  <a:cxn ang="0">
                    <a:pos x="97" y="125"/>
                  </a:cxn>
                  <a:cxn ang="0">
                    <a:pos x="108" y="116"/>
                  </a:cxn>
                  <a:cxn ang="0">
                    <a:pos x="113" y="71"/>
                  </a:cxn>
                  <a:cxn ang="0">
                    <a:pos x="126" y="26"/>
                  </a:cxn>
                  <a:cxn ang="0">
                    <a:pos x="251" y="293"/>
                  </a:cxn>
                  <a:cxn ang="0">
                    <a:pos x="255" y="320"/>
                  </a:cxn>
                  <a:cxn ang="0">
                    <a:pos x="251" y="293"/>
                  </a:cxn>
                </a:cxnLst>
                <a:rect l="0" t="0" r="r" b="b"/>
                <a:pathLst>
                  <a:path w="292" h="957">
                    <a:moveTo>
                      <a:pt x="139" y="11"/>
                    </a:moveTo>
                    <a:lnTo>
                      <a:pt x="139" y="11"/>
                    </a:lnTo>
                    <a:lnTo>
                      <a:pt x="147" y="6"/>
                    </a:lnTo>
                    <a:lnTo>
                      <a:pt x="154" y="3"/>
                    </a:lnTo>
                    <a:lnTo>
                      <a:pt x="159" y="1"/>
                    </a:lnTo>
                    <a:lnTo>
                      <a:pt x="162" y="1"/>
                    </a:lnTo>
                    <a:lnTo>
                      <a:pt x="162" y="1"/>
                    </a:lnTo>
                    <a:lnTo>
                      <a:pt x="170" y="0"/>
                    </a:lnTo>
                    <a:lnTo>
                      <a:pt x="176" y="0"/>
                    </a:lnTo>
                    <a:lnTo>
                      <a:pt x="182" y="1"/>
                    </a:lnTo>
                    <a:lnTo>
                      <a:pt x="182" y="1"/>
                    </a:lnTo>
                    <a:lnTo>
                      <a:pt x="189" y="6"/>
                    </a:lnTo>
                    <a:lnTo>
                      <a:pt x="197" y="12"/>
                    </a:lnTo>
                    <a:lnTo>
                      <a:pt x="206" y="21"/>
                    </a:lnTo>
                    <a:lnTo>
                      <a:pt x="210" y="26"/>
                    </a:lnTo>
                    <a:lnTo>
                      <a:pt x="211" y="30"/>
                    </a:lnTo>
                    <a:lnTo>
                      <a:pt x="211" y="30"/>
                    </a:lnTo>
                    <a:lnTo>
                      <a:pt x="217" y="53"/>
                    </a:lnTo>
                    <a:lnTo>
                      <a:pt x="219" y="66"/>
                    </a:lnTo>
                    <a:lnTo>
                      <a:pt x="223" y="74"/>
                    </a:lnTo>
                    <a:lnTo>
                      <a:pt x="223" y="74"/>
                    </a:lnTo>
                    <a:lnTo>
                      <a:pt x="230" y="90"/>
                    </a:lnTo>
                    <a:lnTo>
                      <a:pt x="232" y="99"/>
                    </a:lnTo>
                    <a:lnTo>
                      <a:pt x="233" y="105"/>
                    </a:lnTo>
                    <a:lnTo>
                      <a:pt x="233" y="105"/>
                    </a:lnTo>
                    <a:lnTo>
                      <a:pt x="233" y="112"/>
                    </a:lnTo>
                    <a:lnTo>
                      <a:pt x="234" y="118"/>
                    </a:lnTo>
                    <a:lnTo>
                      <a:pt x="236" y="125"/>
                    </a:lnTo>
                    <a:lnTo>
                      <a:pt x="234" y="129"/>
                    </a:lnTo>
                    <a:lnTo>
                      <a:pt x="233" y="131"/>
                    </a:lnTo>
                    <a:lnTo>
                      <a:pt x="233" y="131"/>
                    </a:lnTo>
                    <a:lnTo>
                      <a:pt x="229" y="137"/>
                    </a:lnTo>
                    <a:lnTo>
                      <a:pt x="225" y="140"/>
                    </a:lnTo>
                    <a:lnTo>
                      <a:pt x="219" y="142"/>
                    </a:lnTo>
                    <a:lnTo>
                      <a:pt x="219" y="142"/>
                    </a:lnTo>
                    <a:lnTo>
                      <a:pt x="221" y="140"/>
                    </a:lnTo>
                    <a:lnTo>
                      <a:pt x="222" y="136"/>
                    </a:lnTo>
                    <a:lnTo>
                      <a:pt x="221" y="131"/>
                    </a:lnTo>
                    <a:lnTo>
                      <a:pt x="221" y="131"/>
                    </a:lnTo>
                    <a:lnTo>
                      <a:pt x="219" y="129"/>
                    </a:lnTo>
                    <a:lnTo>
                      <a:pt x="217" y="126"/>
                    </a:lnTo>
                    <a:lnTo>
                      <a:pt x="214" y="125"/>
                    </a:lnTo>
                    <a:lnTo>
                      <a:pt x="214" y="125"/>
                    </a:lnTo>
                    <a:lnTo>
                      <a:pt x="215" y="126"/>
                    </a:lnTo>
                    <a:lnTo>
                      <a:pt x="217" y="129"/>
                    </a:lnTo>
                    <a:lnTo>
                      <a:pt x="218" y="131"/>
                    </a:lnTo>
                    <a:lnTo>
                      <a:pt x="218" y="131"/>
                    </a:lnTo>
                    <a:lnTo>
                      <a:pt x="218" y="141"/>
                    </a:lnTo>
                    <a:lnTo>
                      <a:pt x="218" y="141"/>
                    </a:lnTo>
                    <a:lnTo>
                      <a:pt x="223" y="145"/>
                    </a:lnTo>
                    <a:lnTo>
                      <a:pt x="229" y="148"/>
                    </a:lnTo>
                    <a:lnTo>
                      <a:pt x="236" y="151"/>
                    </a:lnTo>
                    <a:lnTo>
                      <a:pt x="236" y="151"/>
                    </a:lnTo>
                    <a:lnTo>
                      <a:pt x="254" y="155"/>
                    </a:lnTo>
                    <a:lnTo>
                      <a:pt x="262" y="159"/>
                    </a:lnTo>
                    <a:lnTo>
                      <a:pt x="270" y="164"/>
                    </a:lnTo>
                    <a:lnTo>
                      <a:pt x="270" y="164"/>
                    </a:lnTo>
                    <a:lnTo>
                      <a:pt x="274" y="167"/>
                    </a:lnTo>
                    <a:lnTo>
                      <a:pt x="277" y="172"/>
                    </a:lnTo>
                    <a:lnTo>
                      <a:pt x="284" y="185"/>
                    </a:lnTo>
                    <a:lnTo>
                      <a:pt x="288" y="198"/>
                    </a:lnTo>
                    <a:lnTo>
                      <a:pt x="291" y="209"/>
                    </a:lnTo>
                    <a:lnTo>
                      <a:pt x="291" y="209"/>
                    </a:lnTo>
                    <a:lnTo>
                      <a:pt x="292" y="218"/>
                    </a:lnTo>
                    <a:lnTo>
                      <a:pt x="292" y="227"/>
                    </a:lnTo>
                    <a:lnTo>
                      <a:pt x="292" y="227"/>
                    </a:lnTo>
                    <a:lnTo>
                      <a:pt x="288" y="229"/>
                    </a:lnTo>
                    <a:lnTo>
                      <a:pt x="288" y="246"/>
                    </a:lnTo>
                    <a:lnTo>
                      <a:pt x="288" y="246"/>
                    </a:lnTo>
                    <a:lnTo>
                      <a:pt x="288" y="290"/>
                    </a:lnTo>
                    <a:lnTo>
                      <a:pt x="286" y="327"/>
                    </a:lnTo>
                    <a:lnTo>
                      <a:pt x="286" y="327"/>
                    </a:lnTo>
                    <a:lnTo>
                      <a:pt x="282" y="348"/>
                    </a:lnTo>
                    <a:lnTo>
                      <a:pt x="273" y="376"/>
                    </a:lnTo>
                    <a:lnTo>
                      <a:pt x="273" y="376"/>
                    </a:lnTo>
                    <a:lnTo>
                      <a:pt x="270" y="387"/>
                    </a:lnTo>
                    <a:lnTo>
                      <a:pt x="270" y="389"/>
                    </a:lnTo>
                    <a:lnTo>
                      <a:pt x="270" y="389"/>
                    </a:lnTo>
                    <a:lnTo>
                      <a:pt x="275" y="415"/>
                    </a:lnTo>
                    <a:lnTo>
                      <a:pt x="278" y="439"/>
                    </a:lnTo>
                    <a:lnTo>
                      <a:pt x="281" y="464"/>
                    </a:lnTo>
                    <a:lnTo>
                      <a:pt x="281" y="464"/>
                    </a:lnTo>
                    <a:lnTo>
                      <a:pt x="278" y="497"/>
                    </a:lnTo>
                    <a:lnTo>
                      <a:pt x="275" y="539"/>
                    </a:lnTo>
                    <a:lnTo>
                      <a:pt x="269" y="601"/>
                    </a:lnTo>
                    <a:lnTo>
                      <a:pt x="269" y="601"/>
                    </a:lnTo>
                    <a:lnTo>
                      <a:pt x="267" y="638"/>
                    </a:lnTo>
                    <a:lnTo>
                      <a:pt x="266" y="673"/>
                    </a:lnTo>
                    <a:lnTo>
                      <a:pt x="266" y="673"/>
                    </a:lnTo>
                    <a:lnTo>
                      <a:pt x="271" y="731"/>
                    </a:lnTo>
                    <a:lnTo>
                      <a:pt x="277" y="797"/>
                    </a:lnTo>
                    <a:lnTo>
                      <a:pt x="277" y="797"/>
                    </a:lnTo>
                    <a:lnTo>
                      <a:pt x="277" y="825"/>
                    </a:lnTo>
                    <a:lnTo>
                      <a:pt x="275" y="861"/>
                    </a:lnTo>
                    <a:lnTo>
                      <a:pt x="274" y="903"/>
                    </a:lnTo>
                    <a:lnTo>
                      <a:pt x="269" y="905"/>
                    </a:lnTo>
                    <a:lnTo>
                      <a:pt x="269" y="905"/>
                    </a:lnTo>
                    <a:lnTo>
                      <a:pt x="273" y="914"/>
                    </a:lnTo>
                    <a:lnTo>
                      <a:pt x="277" y="922"/>
                    </a:lnTo>
                    <a:lnTo>
                      <a:pt x="277" y="929"/>
                    </a:lnTo>
                    <a:lnTo>
                      <a:pt x="277" y="929"/>
                    </a:lnTo>
                    <a:lnTo>
                      <a:pt x="275" y="935"/>
                    </a:lnTo>
                    <a:lnTo>
                      <a:pt x="271" y="940"/>
                    </a:lnTo>
                    <a:lnTo>
                      <a:pt x="266" y="944"/>
                    </a:lnTo>
                    <a:lnTo>
                      <a:pt x="260" y="947"/>
                    </a:lnTo>
                    <a:lnTo>
                      <a:pt x="260" y="947"/>
                    </a:lnTo>
                    <a:lnTo>
                      <a:pt x="244" y="948"/>
                    </a:lnTo>
                    <a:lnTo>
                      <a:pt x="236" y="948"/>
                    </a:lnTo>
                    <a:lnTo>
                      <a:pt x="229" y="947"/>
                    </a:lnTo>
                    <a:lnTo>
                      <a:pt x="229" y="947"/>
                    </a:lnTo>
                    <a:lnTo>
                      <a:pt x="223" y="943"/>
                    </a:lnTo>
                    <a:lnTo>
                      <a:pt x="219" y="936"/>
                    </a:lnTo>
                    <a:lnTo>
                      <a:pt x="215" y="929"/>
                    </a:lnTo>
                    <a:lnTo>
                      <a:pt x="215" y="921"/>
                    </a:lnTo>
                    <a:lnTo>
                      <a:pt x="215" y="921"/>
                    </a:lnTo>
                    <a:lnTo>
                      <a:pt x="214" y="916"/>
                    </a:lnTo>
                    <a:lnTo>
                      <a:pt x="214" y="910"/>
                    </a:lnTo>
                    <a:lnTo>
                      <a:pt x="211" y="906"/>
                    </a:lnTo>
                    <a:lnTo>
                      <a:pt x="203" y="902"/>
                    </a:lnTo>
                    <a:lnTo>
                      <a:pt x="203" y="902"/>
                    </a:lnTo>
                    <a:lnTo>
                      <a:pt x="199" y="887"/>
                    </a:lnTo>
                    <a:lnTo>
                      <a:pt x="196" y="870"/>
                    </a:lnTo>
                    <a:lnTo>
                      <a:pt x="195" y="853"/>
                    </a:lnTo>
                    <a:lnTo>
                      <a:pt x="195" y="853"/>
                    </a:lnTo>
                    <a:lnTo>
                      <a:pt x="197" y="824"/>
                    </a:lnTo>
                    <a:lnTo>
                      <a:pt x="200" y="783"/>
                    </a:lnTo>
                    <a:lnTo>
                      <a:pt x="207" y="721"/>
                    </a:lnTo>
                    <a:lnTo>
                      <a:pt x="207" y="721"/>
                    </a:lnTo>
                    <a:lnTo>
                      <a:pt x="206" y="712"/>
                    </a:lnTo>
                    <a:lnTo>
                      <a:pt x="204" y="699"/>
                    </a:lnTo>
                    <a:lnTo>
                      <a:pt x="200" y="679"/>
                    </a:lnTo>
                    <a:lnTo>
                      <a:pt x="200" y="679"/>
                    </a:lnTo>
                    <a:lnTo>
                      <a:pt x="197" y="641"/>
                    </a:lnTo>
                    <a:lnTo>
                      <a:pt x="197" y="615"/>
                    </a:lnTo>
                    <a:lnTo>
                      <a:pt x="195" y="595"/>
                    </a:lnTo>
                    <a:lnTo>
                      <a:pt x="195" y="595"/>
                    </a:lnTo>
                    <a:lnTo>
                      <a:pt x="184" y="493"/>
                    </a:lnTo>
                    <a:lnTo>
                      <a:pt x="184" y="493"/>
                    </a:lnTo>
                    <a:lnTo>
                      <a:pt x="177" y="537"/>
                    </a:lnTo>
                    <a:lnTo>
                      <a:pt x="171" y="569"/>
                    </a:lnTo>
                    <a:lnTo>
                      <a:pt x="167" y="589"/>
                    </a:lnTo>
                    <a:lnTo>
                      <a:pt x="167" y="589"/>
                    </a:lnTo>
                    <a:lnTo>
                      <a:pt x="163" y="608"/>
                    </a:lnTo>
                    <a:lnTo>
                      <a:pt x="158" y="642"/>
                    </a:lnTo>
                    <a:lnTo>
                      <a:pt x="154" y="677"/>
                    </a:lnTo>
                    <a:lnTo>
                      <a:pt x="151" y="702"/>
                    </a:lnTo>
                    <a:lnTo>
                      <a:pt x="151" y="702"/>
                    </a:lnTo>
                    <a:lnTo>
                      <a:pt x="149" y="780"/>
                    </a:lnTo>
                    <a:lnTo>
                      <a:pt x="147" y="855"/>
                    </a:lnTo>
                    <a:lnTo>
                      <a:pt x="147" y="855"/>
                    </a:lnTo>
                    <a:lnTo>
                      <a:pt x="147" y="899"/>
                    </a:lnTo>
                    <a:lnTo>
                      <a:pt x="148" y="929"/>
                    </a:lnTo>
                    <a:lnTo>
                      <a:pt x="132" y="932"/>
                    </a:lnTo>
                    <a:lnTo>
                      <a:pt x="132" y="932"/>
                    </a:lnTo>
                    <a:lnTo>
                      <a:pt x="115" y="936"/>
                    </a:lnTo>
                    <a:lnTo>
                      <a:pt x="103" y="940"/>
                    </a:lnTo>
                    <a:lnTo>
                      <a:pt x="88" y="943"/>
                    </a:lnTo>
                    <a:lnTo>
                      <a:pt x="88" y="943"/>
                    </a:lnTo>
                    <a:lnTo>
                      <a:pt x="82" y="946"/>
                    </a:lnTo>
                    <a:lnTo>
                      <a:pt x="77" y="947"/>
                    </a:lnTo>
                    <a:lnTo>
                      <a:pt x="67" y="953"/>
                    </a:lnTo>
                    <a:lnTo>
                      <a:pt x="56" y="957"/>
                    </a:lnTo>
                    <a:lnTo>
                      <a:pt x="50" y="957"/>
                    </a:lnTo>
                    <a:lnTo>
                      <a:pt x="41" y="957"/>
                    </a:lnTo>
                    <a:lnTo>
                      <a:pt x="41" y="957"/>
                    </a:lnTo>
                    <a:lnTo>
                      <a:pt x="32" y="957"/>
                    </a:lnTo>
                    <a:lnTo>
                      <a:pt x="24" y="955"/>
                    </a:lnTo>
                    <a:lnTo>
                      <a:pt x="11" y="950"/>
                    </a:lnTo>
                    <a:lnTo>
                      <a:pt x="3" y="946"/>
                    </a:lnTo>
                    <a:lnTo>
                      <a:pt x="0" y="943"/>
                    </a:lnTo>
                    <a:lnTo>
                      <a:pt x="0" y="943"/>
                    </a:lnTo>
                    <a:lnTo>
                      <a:pt x="0" y="942"/>
                    </a:lnTo>
                    <a:lnTo>
                      <a:pt x="0" y="937"/>
                    </a:lnTo>
                    <a:lnTo>
                      <a:pt x="3" y="933"/>
                    </a:lnTo>
                    <a:lnTo>
                      <a:pt x="6" y="931"/>
                    </a:lnTo>
                    <a:lnTo>
                      <a:pt x="10" y="929"/>
                    </a:lnTo>
                    <a:lnTo>
                      <a:pt x="10" y="929"/>
                    </a:lnTo>
                    <a:lnTo>
                      <a:pt x="21" y="922"/>
                    </a:lnTo>
                    <a:lnTo>
                      <a:pt x="33" y="914"/>
                    </a:lnTo>
                    <a:lnTo>
                      <a:pt x="48" y="902"/>
                    </a:lnTo>
                    <a:lnTo>
                      <a:pt x="48" y="902"/>
                    </a:lnTo>
                    <a:lnTo>
                      <a:pt x="45" y="892"/>
                    </a:lnTo>
                    <a:lnTo>
                      <a:pt x="45" y="884"/>
                    </a:lnTo>
                    <a:lnTo>
                      <a:pt x="47" y="876"/>
                    </a:lnTo>
                    <a:lnTo>
                      <a:pt x="47" y="876"/>
                    </a:lnTo>
                    <a:lnTo>
                      <a:pt x="51" y="866"/>
                    </a:lnTo>
                    <a:lnTo>
                      <a:pt x="58" y="855"/>
                    </a:lnTo>
                    <a:lnTo>
                      <a:pt x="65" y="842"/>
                    </a:lnTo>
                    <a:lnTo>
                      <a:pt x="67" y="835"/>
                    </a:lnTo>
                    <a:lnTo>
                      <a:pt x="69" y="829"/>
                    </a:lnTo>
                    <a:lnTo>
                      <a:pt x="69" y="829"/>
                    </a:lnTo>
                    <a:lnTo>
                      <a:pt x="71" y="807"/>
                    </a:lnTo>
                    <a:lnTo>
                      <a:pt x="76" y="776"/>
                    </a:lnTo>
                    <a:lnTo>
                      <a:pt x="78" y="749"/>
                    </a:lnTo>
                    <a:lnTo>
                      <a:pt x="81" y="739"/>
                    </a:lnTo>
                    <a:lnTo>
                      <a:pt x="82" y="735"/>
                    </a:lnTo>
                    <a:lnTo>
                      <a:pt x="82" y="735"/>
                    </a:lnTo>
                    <a:lnTo>
                      <a:pt x="87" y="731"/>
                    </a:lnTo>
                    <a:lnTo>
                      <a:pt x="87" y="729"/>
                    </a:lnTo>
                    <a:lnTo>
                      <a:pt x="87" y="727"/>
                    </a:lnTo>
                    <a:lnTo>
                      <a:pt x="87" y="727"/>
                    </a:lnTo>
                    <a:lnTo>
                      <a:pt x="84" y="720"/>
                    </a:lnTo>
                    <a:lnTo>
                      <a:pt x="85" y="719"/>
                    </a:lnTo>
                    <a:lnTo>
                      <a:pt x="87" y="714"/>
                    </a:lnTo>
                    <a:lnTo>
                      <a:pt x="87" y="714"/>
                    </a:lnTo>
                    <a:lnTo>
                      <a:pt x="88" y="712"/>
                    </a:lnTo>
                    <a:lnTo>
                      <a:pt x="88" y="708"/>
                    </a:lnTo>
                    <a:lnTo>
                      <a:pt x="87" y="702"/>
                    </a:lnTo>
                    <a:lnTo>
                      <a:pt x="87" y="702"/>
                    </a:lnTo>
                    <a:lnTo>
                      <a:pt x="87" y="693"/>
                    </a:lnTo>
                    <a:lnTo>
                      <a:pt x="89" y="682"/>
                    </a:lnTo>
                    <a:lnTo>
                      <a:pt x="89" y="682"/>
                    </a:lnTo>
                    <a:lnTo>
                      <a:pt x="89" y="625"/>
                    </a:lnTo>
                    <a:lnTo>
                      <a:pt x="89" y="567"/>
                    </a:lnTo>
                    <a:lnTo>
                      <a:pt x="89" y="567"/>
                    </a:lnTo>
                    <a:lnTo>
                      <a:pt x="89" y="513"/>
                    </a:lnTo>
                    <a:lnTo>
                      <a:pt x="91" y="476"/>
                    </a:lnTo>
                    <a:lnTo>
                      <a:pt x="92" y="445"/>
                    </a:lnTo>
                    <a:lnTo>
                      <a:pt x="92" y="445"/>
                    </a:lnTo>
                    <a:lnTo>
                      <a:pt x="95" y="420"/>
                    </a:lnTo>
                    <a:lnTo>
                      <a:pt x="99" y="400"/>
                    </a:lnTo>
                    <a:lnTo>
                      <a:pt x="104" y="378"/>
                    </a:lnTo>
                    <a:lnTo>
                      <a:pt x="107" y="360"/>
                    </a:lnTo>
                    <a:lnTo>
                      <a:pt x="107" y="360"/>
                    </a:lnTo>
                    <a:lnTo>
                      <a:pt x="106" y="357"/>
                    </a:lnTo>
                    <a:lnTo>
                      <a:pt x="106" y="357"/>
                    </a:lnTo>
                    <a:lnTo>
                      <a:pt x="96" y="331"/>
                    </a:lnTo>
                    <a:lnTo>
                      <a:pt x="96" y="331"/>
                    </a:lnTo>
                    <a:lnTo>
                      <a:pt x="87" y="307"/>
                    </a:lnTo>
                    <a:lnTo>
                      <a:pt x="78" y="276"/>
                    </a:lnTo>
                    <a:lnTo>
                      <a:pt x="78" y="276"/>
                    </a:lnTo>
                    <a:lnTo>
                      <a:pt x="74" y="257"/>
                    </a:lnTo>
                    <a:lnTo>
                      <a:pt x="73" y="245"/>
                    </a:lnTo>
                    <a:lnTo>
                      <a:pt x="73" y="244"/>
                    </a:lnTo>
                    <a:lnTo>
                      <a:pt x="73" y="244"/>
                    </a:lnTo>
                    <a:lnTo>
                      <a:pt x="69" y="241"/>
                    </a:lnTo>
                    <a:lnTo>
                      <a:pt x="69" y="241"/>
                    </a:lnTo>
                    <a:lnTo>
                      <a:pt x="70" y="214"/>
                    </a:lnTo>
                    <a:lnTo>
                      <a:pt x="74" y="192"/>
                    </a:lnTo>
                    <a:lnTo>
                      <a:pt x="77" y="183"/>
                    </a:lnTo>
                    <a:lnTo>
                      <a:pt x="80" y="178"/>
                    </a:lnTo>
                    <a:lnTo>
                      <a:pt x="80" y="178"/>
                    </a:lnTo>
                    <a:lnTo>
                      <a:pt x="85" y="171"/>
                    </a:lnTo>
                    <a:lnTo>
                      <a:pt x="93" y="167"/>
                    </a:lnTo>
                    <a:lnTo>
                      <a:pt x="102" y="163"/>
                    </a:lnTo>
                    <a:lnTo>
                      <a:pt x="111" y="159"/>
                    </a:lnTo>
                    <a:lnTo>
                      <a:pt x="111" y="159"/>
                    </a:lnTo>
                    <a:lnTo>
                      <a:pt x="145" y="137"/>
                    </a:lnTo>
                    <a:lnTo>
                      <a:pt x="145" y="137"/>
                    </a:lnTo>
                    <a:lnTo>
                      <a:pt x="145" y="133"/>
                    </a:lnTo>
                    <a:lnTo>
                      <a:pt x="145" y="126"/>
                    </a:lnTo>
                    <a:lnTo>
                      <a:pt x="145" y="126"/>
                    </a:lnTo>
                    <a:lnTo>
                      <a:pt x="139" y="131"/>
                    </a:lnTo>
                    <a:lnTo>
                      <a:pt x="129" y="136"/>
                    </a:lnTo>
                    <a:lnTo>
                      <a:pt x="129" y="136"/>
                    </a:lnTo>
                    <a:lnTo>
                      <a:pt x="117" y="140"/>
                    </a:lnTo>
                    <a:lnTo>
                      <a:pt x="111" y="141"/>
                    </a:lnTo>
                    <a:lnTo>
                      <a:pt x="118" y="134"/>
                    </a:lnTo>
                    <a:lnTo>
                      <a:pt x="118" y="134"/>
                    </a:lnTo>
                    <a:lnTo>
                      <a:pt x="115" y="136"/>
                    </a:lnTo>
                    <a:lnTo>
                      <a:pt x="108" y="137"/>
                    </a:lnTo>
                    <a:lnTo>
                      <a:pt x="108" y="137"/>
                    </a:lnTo>
                    <a:lnTo>
                      <a:pt x="100" y="137"/>
                    </a:lnTo>
                    <a:lnTo>
                      <a:pt x="96" y="136"/>
                    </a:lnTo>
                    <a:lnTo>
                      <a:pt x="96" y="136"/>
                    </a:lnTo>
                    <a:lnTo>
                      <a:pt x="103" y="131"/>
                    </a:lnTo>
                    <a:lnTo>
                      <a:pt x="113" y="126"/>
                    </a:lnTo>
                    <a:lnTo>
                      <a:pt x="113" y="126"/>
                    </a:lnTo>
                    <a:lnTo>
                      <a:pt x="115" y="120"/>
                    </a:lnTo>
                    <a:lnTo>
                      <a:pt x="117" y="116"/>
                    </a:lnTo>
                    <a:lnTo>
                      <a:pt x="118" y="112"/>
                    </a:lnTo>
                    <a:lnTo>
                      <a:pt x="118" y="112"/>
                    </a:lnTo>
                    <a:lnTo>
                      <a:pt x="117" y="116"/>
                    </a:lnTo>
                    <a:lnTo>
                      <a:pt x="114" y="120"/>
                    </a:lnTo>
                    <a:lnTo>
                      <a:pt x="110" y="125"/>
                    </a:lnTo>
                    <a:lnTo>
                      <a:pt x="110" y="125"/>
                    </a:lnTo>
                    <a:lnTo>
                      <a:pt x="104" y="126"/>
                    </a:lnTo>
                    <a:lnTo>
                      <a:pt x="100" y="126"/>
                    </a:lnTo>
                    <a:lnTo>
                      <a:pt x="97" y="125"/>
                    </a:lnTo>
                    <a:lnTo>
                      <a:pt x="97" y="125"/>
                    </a:lnTo>
                    <a:lnTo>
                      <a:pt x="99" y="125"/>
                    </a:lnTo>
                    <a:lnTo>
                      <a:pt x="102" y="125"/>
                    </a:lnTo>
                    <a:lnTo>
                      <a:pt x="104" y="123"/>
                    </a:lnTo>
                    <a:lnTo>
                      <a:pt x="107" y="120"/>
                    </a:lnTo>
                    <a:lnTo>
                      <a:pt x="108" y="116"/>
                    </a:lnTo>
                    <a:lnTo>
                      <a:pt x="111" y="110"/>
                    </a:lnTo>
                    <a:lnTo>
                      <a:pt x="113" y="100"/>
                    </a:lnTo>
                    <a:lnTo>
                      <a:pt x="113" y="100"/>
                    </a:lnTo>
                    <a:lnTo>
                      <a:pt x="113" y="85"/>
                    </a:lnTo>
                    <a:lnTo>
                      <a:pt x="113" y="71"/>
                    </a:lnTo>
                    <a:lnTo>
                      <a:pt x="113" y="71"/>
                    </a:lnTo>
                    <a:lnTo>
                      <a:pt x="115" y="59"/>
                    </a:lnTo>
                    <a:lnTo>
                      <a:pt x="118" y="45"/>
                    </a:lnTo>
                    <a:lnTo>
                      <a:pt x="123" y="34"/>
                    </a:lnTo>
                    <a:lnTo>
                      <a:pt x="126" y="26"/>
                    </a:lnTo>
                    <a:lnTo>
                      <a:pt x="126" y="26"/>
                    </a:lnTo>
                    <a:lnTo>
                      <a:pt x="129" y="21"/>
                    </a:lnTo>
                    <a:lnTo>
                      <a:pt x="139" y="11"/>
                    </a:lnTo>
                    <a:lnTo>
                      <a:pt x="139" y="11"/>
                    </a:lnTo>
                    <a:close/>
                    <a:moveTo>
                      <a:pt x="251" y="293"/>
                    </a:moveTo>
                    <a:lnTo>
                      <a:pt x="251" y="305"/>
                    </a:lnTo>
                    <a:lnTo>
                      <a:pt x="251" y="305"/>
                    </a:lnTo>
                    <a:lnTo>
                      <a:pt x="254" y="323"/>
                    </a:lnTo>
                    <a:lnTo>
                      <a:pt x="254" y="323"/>
                    </a:lnTo>
                    <a:lnTo>
                      <a:pt x="255" y="320"/>
                    </a:lnTo>
                    <a:lnTo>
                      <a:pt x="255" y="320"/>
                    </a:lnTo>
                    <a:lnTo>
                      <a:pt x="255" y="316"/>
                    </a:lnTo>
                    <a:lnTo>
                      <a:pt x="254" y="309"/>
                    </a:lnTo>
                    <a:lnTo>
                      <a:pt x="251" y="293"/>
                    </a:lnTo>
                    <a:lnTo>
                      <a:pt x="251" y="29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grpSp>
        <p:sp>
          <p:nvSpPr>
            <p:cNvPr id="204" name="Freeform 52"/>
            <p:cNvSpPr>
              <a:spLocks noEditPoints="1"/>
            </p:cNvSpPr>
            <p:nvPr/>
          </p:nvSpPr>
          <p:spPr bwMode="auto">
            <a:xfrm>
              <a:off x="9183406" y="1569192"/>
              <a:ext cx="432520" cy="684824"/>
            </a:xfrm>
            <a:custGeom>
              <a:avLst/>
              <a:gdLst/>
              <a:ahLst/>
              <a:cxnLst>
                <a:cxn ang="0">
                  <a:pos x="600" y="213"/>
                </a:cxn>
                <a:cxn ang="0">
                  <a:pos x="562" y="207"/>
                </a:cxn>
                <a:cxn ang="0">
                  <a:pos x="542" y="147"/>
                </a:cxn>
                <a:cxn ang="0">
                  <a:pos x="545" y="127"/>
                </a:cxn>
                <a:cxn ang="0">
                  <a:pos x="539" y="85"/>
                </a:cxn>
                <a:cxn ang="0">
                  <a:pos x="562" y="78"/>
                </a:cxn>
                <a:cxn ang="0">
                  <a:pos x="568" y="65"/>
                </a:cxn>
                <a:cxn ang="0">
                  <a:pos x="528" y="47"/>
                </a:cxn>
                <a:cxn ang="0">
                  <a:pos x="496" y="42"/>
                </a:cxn>
                <a:cxn ang="0">
                  <a:pos x="412" y="1"/>
                </a:cxn>
                <a:cxn ang="0">
                  <a:pos x="351" y="70"/>
                </a:cxn>
                <a:cxn ang="0">
                  <a:pos x="359" y="119"/>
                </a:cxn>
                <a:cxn ang="0">
                  <a:pos x="382" y="165"/>
                </a:cxn>
                <a:cxn ang="0">
                  <a:pos x="319" y="278"/>
                </a:cxn>
                <a:cxn ang="0">
                  <a:pos x="292" y="377"/>
                </a:cxn>
                <a:cxn ang="0">
                  <a:pos x="276" y="324"/>
                </a:cxn>
                <a:cxn ang="0">
                  <a:pos x="268" y="236"/>
                </a:cxn>
                <a:cxn ang="0">
                  <a:pos x="148" y="254"/>
                </a:cxn>
                <a:cxn ang="0">
                  <a:pos x="178" y="307"/>
                </a:cxn>
                <a:cxn ang="0">
                  <a:pos x="189" y="338"/>
                </a:cxn>
                <a:cxn ang="0">
                  <a:pos x="208" y="405"/>
                </a:cxn>
                <a:cxn ang="0">
                  <a:pos x="147" y="572"/>
                </a:cxn>
                <a:cxn ang="0">
                  <a:pos x="104" y="634"/>
                </a:cxn>
                <a:cxn ang="0">
                  <a:pos x="152" y="604"/>
                </a:cxn>
                <a:cxn ang="0">
                  <a:pos x="203" y="645"/>
                </a:cxn>
                <a:cxn ang="0">
                  <a:pos x="176" y="746"/>
                </a:cxn>
                <a:cxn ang="0">
                  <a:pos x="157" y="791"/>
                </a:cxn>
                <a:cxn ang="0">
                  <a:pos x="125" y="903"/>
                </a:cxn>
                <a:cxn ang="0">
                  <a:pos x="73" y="955"/>
                </a:cxn>
                <a:cxn ang="0">
                  <a:pos x="9" y="961"/>
                </a:cxn>
                <a:cxn ang="0">
                  <a:pos x="73" y="1013"/>
                </a:cxn>
                <a:cxn ang="0">
                  <a:pos x="124" y="1033"/>
                </a:cxn>
                <a:cxn ang="0">
                  <a:pos x="152" y="969"/>
                </a:cxn>
                <a:cxn ang="0">
                  <a:pos x="243" y="858"/>
                </a:cxn>
                <a:cxn ang="0">
                  <a:pos x="311" y="799"/>
                </a:cxn>
                <a:cxn ang="0">
                  <a:pos x="269" y="943"/>
                </a:cxn>
                <a:cxn ang="0">
                  <a:pos x="243" y="996"/>
                </a:cxn>
                <a:cxn ang="0">
                  <a:pos x="238" y="1044"/>
                </a:cxn>
                <a:cxn ang="0">
                  <a:pos x="322" y="1047"/>
                </a:cxn>
                <a:cxn ang="0">
                  <a:pos x="379" y="1014"/>
                </a:cxn>
                <a:cxn ang="0">
                  <a:pos x="464" y="975"/>
                </a:cxn>
                <a:cxn ang="0">
                  <a:pos x="446" y="893"/>
                </a:cxn>
                <a:cxn ang="0">
                  <a:pos x="402" y="739"/>
                </a:cxn>
                <a:cxn ang="0">
                  <a:pos x="401" y="704"/>
                </a:cxn>
                <a:cxn ang="0">
                  <a:pos x="476" y="750"/>
                </a:cxn>
                <a:cxn ang="0">
                  <a:pos x="541" y="900"/>
                </a:cxn>
                <a:cxn ang="0">
                  <a:pos x="522" y="962"/>
                </a:cxn>
                <a:cxn ang="0">
                  <a:pos x="464" y="1010"/>
                </a:cxn>
                <a:cxn ang="0">
                  <a:pos x="580" y="1022"/>
                </a:cxn>
                <a:cxn ang="0">
                  <a:pos x="638" y="970"/>
                </a:cxn>
                <a:cxn ang="0">
                  <a:pos x="577" y="756"/>
                </a:cxn>
                <a:cxn ang="0">
                  <a:pos x="554" y="682"/>
                </a:cxn>
                <a:cxn ang="0">
                  <a:pos x="541" y="574"/>
                </a:cxn>
                <a:cxn ang="0">
                  <a:pos x="554" y="530"/>
                </a:cxn>
                <a:cxn ang="0">
                  <a:pos x="570" y="443"/>
                </a:cxn>
                <a:cxn ang="0">
                  <a:pos x="645" y="350"/>
                </a:cxn>
                <a:cxn ang="0">
                  <a:pos x="653" y="335"/>
                </a:cxn>
                <a:cxn ang="0">
                  <a:pos x="553" y="76"/>
                </a:cxn>
                <a:cxn ang="0">
                  <a:pos x="275" y="954"/>
                </a:cxn>
                <a:cxn ang="0">
                  <a:pos x="355" y="481"/>
                </a:cxn>
                <a:cxn ang="0">
                  <a:pos x="483" y="111"/>
                </a:cxn>
                <a:cxn ang="0">
                  <a:pos x="653" y="319"/>
                </a:cxn>
              </a:cxnLst>
              <a:rect l="0" t="0" r="r" b="b"/>
              <a:pathLst>
                <a:path w="660" h="1048">
                  <a:moveTo>
                    <a:pt x="656" y="324"/>
                  </a:moveTo>
                  <a:lnTo>
                    <a:pt x="656" y="319"/>
                  </a:lnTo>
                  <a:lnTo>
                    <a:pt x="656" y="319"/>
                  </a:lnTo>
                  <a:lnTo>
                    <a:pt x="655" y="311"/>
                  </a:lnTo>
                  <a:lnTo>
                    <a:pt x="652" y="297"/>
                  </a:lnTo>
                  <a:lnTo>
                    <a:pt x="648" y="276"/>
                  </a:lnTo>
                  <a:lnTo>
                    <a:pt x="648" y="276"/>
                  </a:lnTo>
                  <a:lnTo>
                    <a:pt x="646" y="270"/>
                  </a:lnTo>
                  <a:lnTo>
                    <a:pt x="644" y="263"/>
                  </a:lnTo>
                  <a:lnTo>
                    <a:pt x="637" y="251"/>
                  </a:lnTo>
                  <a:lnTo>
                    <a:pt x="632" y="242"/>
                  </a:lnTo>
                  <a:lnTo>
                    <a:pt x="629" y="239"/>
                  </a:lnTo>
                  <a:lnTo>
                    <a:pt x="629" y="239"/>
                  </a:lnTo>
                  <a:lnTo>
                    <a:pt x="622" y="227"/>
                  </a:lnTo>
                  <a:lnTo>
                    <a:pt x="622" y="227"/>
                  </a:lnTo>
                  <a:lnTo>
                    <a:pt x="617" y="222"/>
                  </a:lnTo>
                  <a:lnTo>
                    <a:pt x="613" y="217"/>
                  </a:lnTo>
                  <a:lnTo>
                    <a:pt x="609" y="214"/>
                  </a:lnTo>
                  <a:lnTo>
                    <a:pt x="605" y="213"/>
                  </a:lnTo>
                  <a:lnTo>
                    <a:pt x="603" y="213"/>
                  </a:lnTo>
                  <a:lnTo>
                    <a:pt x="600" y="213"/>
                  </a:lnTo>
                  <a:lnTo>
                    <a:pt x="599" y="214"/>
                  </a:lnTo>
                  <a:lnTo>
                    <a:pt x="599" y="214"/>
                  </a:lnTo>
                  <a:lnTo>
                    <a:pt x="595" y="212"/>
                  </a:lnTo>
                  <a:lnTo>
                    <a:pt x="593" y="211"/>
                  </a:lnTo>
                  <a:lnTo>
                    <a:pt x="591" y="211"/>
                  </a:lnTo>
                  <a:lnTo>
                    <a:pt x="591" y="211"/>
                  </a:lnTo>
                  <a:lnTo>
                    <a:pt x="588" y="212"/>
                  </a:lnTo>
                  <a:lnTo>
                    <a:pt x="587" y="213"/>
                  </a:lnTo>
                  <a:lnTo>
                    <a:pt x="585" y="214"/>
                  </a:lnTo>
                  <a:lnTo>
                    <a:pt x="585" y="214"/>
                  </a:lnTo>
                  <a:lnTo>
                    <a:pt x="582" y="214"/>
                  </a:lnTo>
                  <a:lnTo>
                    <a:pt x="580" y="214"/>
                  </a:lnTo>
                  <a:lnTo>
                    <a:pt x="578" y="215"/>
                  </a:lnTo>
                  <a:lnTo>
                    <a:pt x="575" y="213"/>
                  </a:lnTo>
                  <a:lnTo>
                    <a:pt x="575" y="213"/>
                  </a:lnTo>
                  <a:lnTo>
                    <a:pt x="574" y="212"/>
                  </a:lnTo>
                  <a:lnTo>
                    <a:pt x="572" y="211"/>
                  </a:lnTo>
                  <a:lnTo>
                    <a:pt x="569" y="209"/>
                  </a:lnTo>
                  <a:lnTo>
                    <a:pt x="565" y="209"/>
                  </a:lnTo>
                  <a:lnTo>
                    <a:pt x="565" y="209"/>
                  </a:lnTo>
                  <a:lnTo>
                    <a:pt x="562" y="207"/>
                  </a:lnTo>
                  <a:lnTo>
                    <a:pt x="558" y="206"/>
                  </a:lnTo>
                  <a:lnTo>
                    <a:pt x="554" y="206"/>
                  </a:lnTo>
                  <a:lnTo>
                    <a:pt x="554" y="206"/>
                  </a:lnTo>
                  <a:lnTo>
                    <a:pt x="551" y="200"/>
                  </a:lnTo>
                  <a:lnTo>
                    <a:pt x="544" y="190"/>
                  </a:lnTo>
                  <a:lnTo>
                    <a:pt x="535" y="178"/>
                  </a:lnTo>
                  <a:lnTo>
                    <a:pt x="535" y="178"/>
                  </a:lnTo>
                  <a:lnTo>
                    <a:pt x="539" y="174"/>
                  </a:lnTo>
                  <a:lnTo>
                    <a:pt x="541" y="171"/>
                  </a:lnTo>
                  <a:lnTo>
                    <a:pt x="543" y="166"/>
                  </a:lnTo>
                  <a:lnTo>
                    <a:pt x="543" y="161"/>
                  </a:lnTo>
                  <a:lnTo>
                    <a:pt x="543" y="159"/>
                  </a:lnTo>
                  <a:lnTo>
                    <a:pt x="543" y="159"/>
                  </a:lnTo>
                  <a:lnTo>
                    <a:pt x="546" y="157"/>
                  </a:lnTo>
                  <a:lnTo>
                    <a:pt x="547" y="155"/>
                  </a:lnTo>
                  <a:lnTo>
                    <a:pt x="547" y="153"/>
                  </a:lnTo>
                  <a:lnTo>
                    <a:pt x="547" y="151"/>
                  </a:lnTo>
                  <a:lnTo>
                    <a:pt x="544" y="149"/>
                  </a:lnTo>
                  <a:lnTo>
                    <a:pt x="543" y="148"/>
                  </a:lnTo>
                  <a:lnTo>
                    <a:pt x="543" y="148"/>
                  </a:lnTo>
                  <a:lnTo>
                    <a:pt x="542" y="147"/>
                  </a:lnTo>
                  <a:lnTo>
                    <a:pt x="541" y="145"/>
                  </a:lnTo>
                  <a:lnTo>
                    <a:pt x="540" y="143"/>
                  </a:lnTo>
                  <a:lnTo>
                    <a:pt x="540" y="143"/>
                  </a:lnTo>
                  <a:lnTo>
                    <a:pt x="541" y="142"/>
                  </a:lnTo>
                  <a:lnTo>
                    <a:pt x="543" y="141"/>
                  </a:lnTo>
                  <a:lnTo>
                    <a:pt x="544" y="137"/>
                  </a:lnTo>
                  <a:lnTo>
                    <a:pt x="544" y="137"/>
                  </a:lnTo>
                  <a:lnTo>
                    <a:pt x="543" y="138"/>
                  </a:lnTo>
                  <a:lnTo>
                    <a:pt x="541" y="139"/>
                  </a:lnTo>
                  <a:lnTo>
                    <a:pt x="539" y="139"/>
                  </a:lnTo>
                  <a:lnTo>
                    <a:pt x="539" y="139"/>
                  </a:lnTo>
                  <a:lnTo>
                    <a:pt x="537" y="139"/>
                  </a:lnTo>
                  <a:lnTo>
                    <a:pt x="536" y="138"/>
                  </a:lnTo>
                  <a:lnTo>
                    <a:pt x="535" y="136"/>
                  </a:lnTo>
                  <a:lnTo>
                    <a:pt x="535" y="136"/>
                  </a:lnTo>
                  <a:lnTo>
                    <a:pt x="539" y="133"/>
                  </a:lnTo>
                  <a:lnTo>
                    <a:pt x="540" y="130"/>
                  </a:lnTo>
                  <a:lnTo>
                    <a:pt x="540" y="125"/>
                  </a:lnTo>
                  <a:lnTo>
                    <a:pt x="542" y="126"/>
                  </a:lnTo>
                  <a:lnTo>
                    <a:pt x="542" y="126"/>
                  </a:lnTo>
                  <a:lnTo>
                    <a:pt x="545" y="127"/>
                  </a:lnTo>
                  <a:lnTo>
                    <a:pt x="547" y="127"/>
                  </a:lnTo>
                  <a:lnTo>
                    <a:pt x="551" y="126"/>
                  </a:lnTo>
                  <a:lnTo>
                    <a:pt x="554" y="124"/>
                  </a:lnTo>
                  <a:lnTo>
                    <a:pt x="555" y="123"/>
                  </a:lnTo>
                  <a:lnTo>
                    <a:pt x="555" y="123"/>
                  </a:lnTo>
                  <a:lnTo>
                    <a:pt x="554" y="122"/>
                  </a:lnTo>
                  <a:lnTo>
                    <a:pt x="554" y="121"/>
                  </a:lnTo>
                  <a:lnTo>
                    <a:pt x="552" y="120"/>
                  </a:lnTo>
                  <a:lnTo>
                    <a:pt x="548" y="121"/>
                  </a:lnTo>
                  <a:lnTo>
                    <a:pt x="548" y="121"/>
                  </a:lnTo>
                  <a:lnTo>
                    <a:pt x="549" y="113"/>
                  </a:lnTo>
                  <a:lnTo>
                    <a:pt x="548" y="105"/>
                  </a:lnTo>
                  <a:lnTo>
                    <a:pt x="547" y="98"/>
                  </a:lnTo>
                  <a:lnTo>
                    <a:pt x="547" y="98"/>
                  </a:lnTo>
                  <a:lnTo>
                    <a:pt x="547" y="93"/>
                  </a:lnTo>
                  <a:lnTo>
                    <a:pt x="546" y="90"/>
                  </a:lnTo>
                  <a:lnTo>
                    <a:pt x="544" y="88"/>
                  </a:lnTo>
                  <a:lnTo>
                    <a:pt x="542" y="87"/>
                  </a:lnTo>
                  <a:lnTo>
                    <a:pt x="542" y="87"/>
                  </a:lnTo>
                  <a:lnTo>
                    <a:pt x="541" y="86"/>
                  </a:lnTo>
                  <a:lnTo>
                    <a:pt x="539" y="85"/>
                  </a:lnTo>
                  <a:lnTo>
                    <a:pt x="539" y="81"/>
                  </a:lnTo>
                  <a:lnTo>
                    <a:pt x="540" y="78"/>
                  </a:lnTo>
                  <a:lnTo>
                    <a:pt x="540" y="78"/>
                  </a:lnTo>
                  <a:lnTo>
                    <a:pt x="541" y="76"/>
                  </a:lnTo>
                  <a:lnTo>
                    <a:pt x="543" y="74"/>
                  </a:lnTo>
                  <a:lnTo>
                    <a:pt x="545" y="74"/>
                  </a:lnTo>
                  <a:lnTo>
                    <a:pt x="548" y="75"/>
                  </a:lnTo>
                  <a:lnTo>
                    <a:pt x="553" y="77"/>
                  </a:lnTo>
                  <a:lnTo>
                    <a:pt x="555" y="78"/>
                  </a:lnTo>
                  <a:lnTo>
                    <a:pt x="555" y="78"/>
                  </a:lnTo>
                  <a:lnTo>
                    <a:pt x="559" y="79"/>
                  </a:lnTo>
                  <a:lnTo>
                    <a:pt x="563" y="81"/>
                  </a:lnTo>
                  <a:lnTo>
                    <a:pt x="565" y="84"/>
                  </a:lnTo>
                  <a:lnTo>
                    <a:pt x="567" y="86"/>
                  </a:lnTo>
                  <a:lnTo>
                    <a:pt x="569" y="90"/>
                  </a:lnTo>
                  <a:lnTo>
                    <a:pt x="569" y="92"/>
                  </a:lnTo>
                  <a:lnTo>
                    <a:pt x="569" y="92"/>
                  </a:lnTo>
                  <a:lnTo>
                    <a:pt x="568" y="87"/>
                  </a:lnTo>
                  <a:lnTo>
                    <a:pt x="567" y="84"/>
                  </a:lnTo>
                  <a:lnTo>
                    <a:pt x="565" y="80"/>
                  </a:lnTo>
                  <a:lnTo>
                    <a:pt x="562" y="78"/>
                  </a:lnTo>
                  <a:lnTo>
                    <a:pt x="557" y="77"/>
                  </a:lnTo>
                  <a:lnTo>
                    <a:pt x="555" y="76"/>
                  </a:lnTo>
                  <a:lnTo>
                    <a:pt x="555" y="76"/>
                  </a:lnTo>
                  <a:lnTo>
                    <a:pt x="552" y="72"/>
                  </a:lnTo>
                  <a:lnTo>
                    <a:pt x="548" y="69"/>
                  </a:lnTo>
                  <a:lnTo>
                    <a:pt x="544" y="66"/>
                  </a:lnTo>
                  <a:lnTo>
                    <a:pt x="544" y="66"/>
                  </a:lnTo>
                  <a:lnTo>
                    <a:pt x="554" y="68"/>
                  </a:lnTo>
                  <a:lnTo>
                    <a:pt x="554" y="68"/>
                  </a:lnTo>
                  <a:lnTo>
                    <a:pt x="562" y="65"/>
                  </a:lnTo>
                  <a:lnTo>
                    <a:pt x="566" y="65"/>
                  </a:lnTo>
                  <a:lnTo>
                    <a:pt x="570" y="67"/>
                  </a:lnTo>
                  <a:lnTo>
                    <a:pt x="572" y="70"/>
                  </a:lnTo>
                  <a:lnTo>
                    <a:pt x="574" y="75"/>
                  </a:lnTo>
                  <a:lnTo>
                    <a:pt x="575" y="78"/>
                  </a:lnTo>
                  <a:lnTo>
                    <a:pt x="576" y="82"/>
                  </a:lnTo>
                  <a:lnTo>
                    <a:pt x="576" y="82"/>
                  </a:lnTo>
                  <a:lnTo>
                    <a:pt x="575" y="73"/>
                  </a:lnTo>
                  <a:lnTo>
                    <a:pt x="574" y="70"/>
                  </a:lnTo>
                  <a:lnTo>
                    <a:pt x="572" y="67"/>
                  </a:lnTo>
                  <a:lnTo>
                    <a:pt x="568" y="65"/>
                  </a:lnTo>
                  <a:lnTo>
                    <a:pt x="564" y="64"/>
                  </a:lnTo>
                  <a:lnTo>
                    <a:pt x="560" y="64"/>
                  </a:lnTo>
                  <a:lnTo>
                    <a:pt x="556" y="66"/>
                  </a:lnTo>
                  <a:lnTo>
                    <a:pt x="553" y="67"/>
                  </a:lnTo>
                  <a:lnTo>
                    <a:pt x="553" y="67"/>
                  </a:lnTo>
                  <a:lnTo>
                    <a:pt x="551" y="66"/>
                  </a:lnTo>
                  <a:lnTo>
                    <a:pt x="547" y="66"/>
                  </a:lnTo>
                  <a:lnTo>
                    <a:pt x="543" y="65"/>
                  </a:lnTo>
                  <a:lnTo>
                    <a:pt x="543" y="65"/>
                  </a:lnTo>
                  <a:lnTo>
                    <a:pt x="537" y="64"/>
                  </a:lnTo>
                  <a:lnTo>
                    <a:pt x="533" y="64"/>
                  </a:lnTo>
                  <a:lnTo>
                    <a:pt x="528" y="64"/>
                  </a:lnTo>
                  <a:lnTo>
                    <a:pt x="528" y="64"/>
                  </a:lnTo>
                  <a:lnTo>
                    <a:pt x="527" y="63"/>
                  </a:lnTo>
                  <a:lnTo>
                    <a:pt x="525" y="62"/>
                  </a:lnTo>
                  <a:lnTo>
                    <a:pt x="525" y="62"/>
                  </a:lnTo>
                  <a:lnTo>
                    <a:pt x="528" y="58"/>
                  </a:lnTo>
                  <a:lnTo>
                    <a:pt x="529" y="55"/>
                  </a:lnTo>
                  <a:lnTo>
                    <a:pt x="529" y="53"/>
                  </a:lnTo>
                  <a:lnTo>
                    <a:pt x="529" y="51"/>
                  </a:lnTo>
                  <a:lnTo>
                    <a:pt x="528" y="47"/>
                  </a:lnTo>
                  <a:lnTo>
                    <a:pt x="527" y="47"/>
                  </a:lnTo>
                  <a:lnTo>
                    <a:pt x="527" y="47"/>
                  </a:lnTo>
                  <a:lnTo>
                    <a:pt x="528" y="51"/>
                  </a:lnTo>
                  <a:lnTo>
                    <a:pt x="528" y="54"/>
                  </a:lnTo>
                  <a:lnTo>
                    <a:pt x="527" y="56"/>
                  </a:lnTo>
                  <a:lnTo>
                    <a:pt x="525" y="57"/>
                  </a:lnTo>
                  <a:lnTo>
                    <a:pt x="523" y="59"/>
                  </a:lnTo>
                  <a:lnTo>
                    <a:pt x="521" y="59"/>
                  </a:lnTo>
                  <a:lnTo>
                    <a:pt x="521" y="59"/>
                  </a:lnTo>
                  <a:lnTo>
                    <a:pt x="521" y="56"/>
                  </a:lnTo>
                  <a:lnTo>
                    <a:pt x="520" y="55"/>
                  </a:lnTo>
                  <a:lnTo>
                    <a:pt x="520" y="55"/>
                  </a:lnTo>
                  <a:lnTo>
                    <a:pt x="519" y="50"/>
                  </a:lnTo>
                  <a:lnTo>
                    <a:pt x="517" y="45"/>
                  </a:lnTo>
                  <a:lnTo>
                    <a:pt x="513" y="43"/>
                  </a:lnTo>
                  <a:lnTo>
                    <a:pt x="510" y="42"/>
                  </a:lnTo>
                  <a:lnTo>
                    <a:pt x="505" y="42"/>
                  </a:lnTo>
                  <a:lnTo>
                    <a:pt x="502" y="42"/>
                  </a:lnTo>
                  <a:lnTo>
                    <a:pt x="502" y="42"/>
                  </a:lnTo>
                  <a:lnTo>
                    <a:pt x="499" y="42"/>
                  </a:lnTo>
                  <a:lnTo>
                    <a:pt x="496" y="42"/>
                  </a:lnTo>
                  <a:lnTo>
                    <a:pt x="493" y="43"/>
                  </a:lnTo>
                  <a:lnTo>
                    <a:pt x="489" y="44"/>
                  </a:lnTo>
                  <a:lnTo>
                    <a:pt x="484" y="49"/>
                  </a:lnTo>
                  <a:lnTo>
                    <a:pt x="483" y="50"/>
                  </a:lnTo>
                  <a:lnTo>
                    <a:pt x="481" y="50"/>
                  </a:lnTo>
                  <a:lnTo>
                    <a:pt x="481" y="50"/>
                  </a:lnTo>
                  <a:lnTo>
                    <a:pt x="479" y="43"/>
                  </a:lnTo>
                  <a:lnTo>
                    <a:pt x="477" y="36"/>
                  </a:lnTo>
                  <a:lnTo>
                    <a:pt x="472" y="24"/>
                  </a:lnTo>
                  <a:lnTo>
                    <a:pt x="466" y="17"/>
                  </a:lnTo>
                  <a:lnTo>
                    <a:pt x="464" y="13"/>
                  </a:lnTo>
                  <a:lnTo>
                    <a:pt x="464" y="13"/>
                  </a:lnTo>
                  <a:lnTo>
                    <a:pt x="455" y="8"/>
                  </a:lnTo>
                  <a:lnTo>
                    <a:pt x="448" y="4"/>
                  </a:lnTo>
                  <a:lnTo>
                    <a:pt x="440" y="1"/>
                  </a:lnTo>
                  <a:lnTo>
                    <a:pt x="433" y="0"/>
                  </a:lnTo>
                  <a:lnTo>
                    <a:pt x="427" y="0"/>
                  </a:lnTo>
                  <a:lnTo>
                    <a:pt x="423" y="1"/>
                  </a:lnTo>
                  <a:lnTo>
                    <a:pt x="419" y="3"/>
                  </a:lnTo>
                  <a:lnTo>
                    <a:pt x="419" y="3"/>
                  </a:lnTo>
                  <a:lnTo>
                    <a:pt x="412" y="1"/>
                  </a:lnTo>
                  <a:lnTo>
                    <a:pt x="405" y="3"/>
                  </a:lnTo>
                  <a:lnTo>
                    <a:pt x="400" y="4"/>
                  </a:lnTo>
                  <a:lnTo>
                    <a:pt x="394" y="6"/>
                  </a:lnTo>
                  <a:lnTo>
                    <a:pt x="385" y="10"/>
                  </a:lnTo>
                  <a:lnTo>
                    <a:pt x="383" y="11"/>
                  </a:lnTo>
                  <a:lnTo>
                    <a:pt x="383" y="11"/>
                  </a:lnTo>
                  <a:lnTo>
                    <a:pt x="379" y="12"/>
                  </a:lnTo>
                  <a:lnTo>
                    <a:pt x="374" y="15"/>
                  </a:lnTo>
                  <a:lnTo>
                    <a:pt x="369" y="19"/>
                  </a:lnTo>
                  <a:lnTo>
                    <a:pt x="365" y="23"/>
                  </a:lnTo>
                  <a:lnTo>
                    <a:pt x="363" y="26"/>
                  </a:lnTo>
                  <a:lnTo>
                    <a:pt x="363" y="26"/>
                  </a:lnTo>
                  <a:lnTo>
                    <a:pt x="359" y="32"/>
                  </a:lnTo>
                  <a:lnTo>
                    <a:pt x="357" y="38"/>
                  </a:lnTo>
                  <a:lnTo>
                    <a:pt x="356" y="44"/>
                  </a:lnTo>
                  <a:lnTo>
                    <a:pt x="356" y="44"/>
                  </a:lnTo>
                  <a:lnTo>
                    <a:pt x="355" y="50"/>
                  </a:lnTo>
                  <a:lnTo>
                    <a:pt x="354" y="56"/>
                  </a:lnTo>
                  <a:lnTo>
                    <a:pt x="354" y="64"/>
                  </a:lnTo>
                  <a:lnTo>
                    <a:pt x="354" y="64"/>
                  </a:lnTo>
                  <a:lnTo>
                    <a:pt x="351" y="70"/>
                  </a:lnTo>
                  <a:lnTo>
                    <a:pt x="352" y="74"/>
                  </a:lnTo>
                  <a:lnTo>
                    <a:pt x="354" y="76"/>
                  </a:lnTo>
                  <a:lnTo>
                    <a:pt x="355" y="77"/>
                  </a:lnTo>
                  <a:lnTo>
                    <a:pt x="355" y="77"/>
                  </a:lnTo>
                  <a:lnTo>
                    <a:pt x="358" y="80"/>
                  </a:lnTo>
                  <a:lnTo>
                    <a:pt x="358" y="80"/>
                  </a:lnTo>
                  <a:lnTo>
                    <a:pt x="356" y="86"/>
                  </a:lnTo>
                  <a:lnTo>
                    <a:pt x="354" y="92"/>
                  </a:lnTo>
                  <a:lnTo>
                    <a:pt x="354" y="99"/>
                  </a:lnTo>
                  <a:lnTo>
                    <a:pt x="351" y="104"/>
                  </a:lnTo>
                  <a:lnTo>
                    <a:pt x="351" y="104"/>
                  </a:lnTo>
                  <a:lnTo>
                    <a:pt x="350" y="108"/>
                  </a:lnTo>
                  <a:lnTo>
                    <a:pt x="351" y="110"/>
                  </a:lnTo>
                  <a:lnTo>
                    <a:pt x="352" y="111"/>
                  </a:lnTo>
                  <a:lnTo>
                    <a:pt x="354" y="111"/>
                  </a:lnTo>
                  <a:lnTo>
                    <a:pt x="358" y="112"/>
                  </a:lnTo>
                  <a:lnTo>
                    <a:pt x="359" y="112"/>
                  </a:lnTo>
                  <a:lnTo>
                    <a:pt x="359" y="112"/>
                  </a:lnTo>
                  <a:lnTo>
                    <a:pt x="359" y="113"/>
                  </a:lnTo>
                  <a:lnTo>
                    <a:pt x="358" y="115"/>
                  </a:lnTo>
                  <a:lnTo>
                    <a:pt x="359" y="119"/>
                  </a:lnTo>
                  <a:lnTo>
                    <a:pt x="362" y="122"/>
                  </a:lnTo>
                  <a:lnTo>
                    <a:pt x="362" y="122"/>
                  </a:lnTo>
                  <a:lnTo>
                    <a:pt x="361" y="125"/>
                  </a:lnTo>
                  <a:lnTo>
                    <a:pt x="361" y="127"/>
                  </a:lnTo>
                  <a:lnTo>
                    <a:pt x="363" y="131"/>
                  </a:lnTo>
                  <a:lnTo>
                    <a:pt x="362" y="137"/>
                  </a:lnTo>
                  <a:lnTo>
                    <a:pt x="362" y="137"/>
                  </a:lnTo>
                  <a:lnTo>
                    <a:pt x="362" y="142"/>
                  </a:lnTo>
                  <a:lnTo>
                    <a:pt x="363" y="146"/>
                  </a:lnTo>
                  <a:lnTo>
                    <a:pt x="366" y="148"/>
                  </a:lnTo>
                  <a:lnTo>
                    <a:pt x="368" y="149"/>
                  </a:lnTo>
                  <a:lnTo>
                    <a:pt x="373" y="150"/>
                  </a:lnTo>
                  <a:lnTo>
                    <a:pt x="375" y="150"/>
                  </a:lnTo>
                  <a:lnTo>
                    <a:pt x="375" y="150"/>
                  </a:lnTo>
                  <a:lnTo>
                    <a:pt x="381" y="153"/>
                  </a:lnTo>
                  <a:lnTo>
                    <a:pt x="386" y="154"/>
                  </a:lnTo>
                  <a:lnTo>
                    <a:pt x="386" y="154"/>
                  </a:lnTo>
                  <a:lnTo>
                    <a:pt x="384" y="155"/>
                  </a:lnTo>
                  <a:lnTo>
                    <a:pt x="383" y="157"/>
                  </a:lnTo>
                  <a:lnTo>
                    <a:pt x="382" y="160"/>
                  </a:lnTo>
                  <a:lnTo>
                    <a:pt x="382" y="165"/>
                  </a:lnTo>
                  <a:lnTo>
                    <a:pt x="382" y="172"/>
                  </a:lnTo>
                  <a:lnTo>
                    <a:pt x="382" y="172"/>
                  </a:lnTo>
                  <a:lnTo>
                    <a:pt x="381" y="176"/>
                  </a:lnTo>
                  <a:lnTo>
                    <a:pt x="379" y="179"/>
                  </a:lnTo>
                  <a:lnTo>
                    <a:pt x="371" y="188"/>
                  </a:lnTo>
                  <a:lnTo>
                    <a:pt x="362" y="197"/>
                  </a:lnTo>
                  <a:lnTo>
                    <a:pt x="362" y="197"/>
                  </a:lnTo>
                  <a:lnTo>
                    <a:pt x="355" y="204"/>
                  </a:lnTo>
                  <a:lnTo>
                    <a:pt x="347" y="214"/>
                  </a:lnTo>
                  <a:lnTo>
                    <a:pt x="337" y="226"/>
                  </a:lnTo>
                  <a:lnTo>
                    <a:pt x="337" y="226"/>
                  </a:lnTo>
                  <a:lnTo>
                    <a:pt x="333" y="231"/>
                  </a:lnTo>
                  <a:lnTo>
                    <a:pt x="330" y="237"/>
                  </a:lnTo>
                  <a:lnTo>
                    <a:pt x="326" y="247"/>
                  </a:lnTo>
                  <a:lnTo>
                    <a:pt x="324" y="253"/>
                  </a:lnTo>
                  <a:lnTo>
                    <a:pt x="324" y="257"/>
                  </a:lnTo>
                  <a:lnTo>
                    <a:pt x="324" y="257"/>
                  </a:lnTo>
                  <a:lnTo>
                    <a:pt x="322" y="259"/>
                  </a:lnTo>
                  <a:lnTo>
                    <a:pt x="321" y="262"/>
                  </a:lnTo>
                  <a:lnTo>
                    <a:pt x="319" y="270"/>
                  </a:lnTo>
                  <a:lnTo>
                    <a:pt x="319" y="278"/>
                  </a:lnTo>
                  <a:lnTo>
                    <a:pt x="320" y="287"/>
                  </a:lnTo>
                  <a:lnTo>
                    <a:pt x="322" y="303"/>
                  </a:lnTo>
                  <a:lnTo>
                    <a:pt x="323" y="309"/>
                  </a:lnTo>
                  <a:lnTo>
                    <a:pt x="323" y="309"/>
                  </a:lnTo>
                  <a:lnTo>
                    <a:pt x="323" y="314"/>
                  </a:lnTo>
                  <a:lnTo>
                    <a:pt x="324" y="317"/>
                  </a:lnTo>
                  <a:lnTo>
                    <a:pt x="324" y="317"/>
                  </a:lnTo>
                  <a:lnTo>
                    <a:pt x="321" y="323"/>
                  </a:lnTo>
                  <a:lnTo>
                    <a:pt x="320" y="331"/>
                  </a:lnTo>
                  <a:lnTo>
                    <a:pt x="320" y="339"/>
                  </a:lnTo>
                  <a:lnTo>
                    <a:pt x="320" y="339"/>
                  </a:lnTo>
                  <a:lnTo>
                    <a:pt x="316" y="347"/>
                  </a:lnTo>
                  <a:lnTo>
                    <a:pt x="313" y="358"/>
                  </a:lnTo>
                  <a:lnTo>
                    <a:pt x="311" y="370"/>
                  </a:lnTo>
                  <a:lnTo>
                    <a:pt x="304" y="397"/>
                  </a:lnTo>
                  <a:lnTo>
                    <a:pt x="304" y="397"/>
                  </a:lnTo>
                  <a:lnTo>
                    <a:pt x="302" y="392"/>
                  </a:lnTo>
                  <a:lnTo>
                    <a:pt x="300" y="388"/>
                  </a:lnTo>
                  <a:lnTo>
                    <a:pt x="296" y="382"/>
                  </a:lnTo>
                  <a:lnTo>
                    <a:pt x="296" y="382"/>
                  </a:lnTo>
                  <a:lnTo>
                    <a:pt x="292" y="377"/>
                  </a:lnTo>
                  <a:lnTo>
                    <a:pt x="289" y="372"/>
                  </a:lnTo>
                  <a:lnTo>
                    <a:pt x="280" y="363"/>
                  </a:lnTo>
                  <a:lnTo>
                    <a:pt x="274" y="357"/>
                  </a:lnTo>
                  <a:lnTo>
                    <a:pt x="272" y="355"/>
                  </a:lnTo>
                  <a:lnTo>
                    <a:pt x="272" y="355"/>
                  </a:lnTo>
                  <a:lnTo>
                    <a:pt x="269" y="353"/>
                  </a:lnTo>
                  <a:lnTo>
                    <a:pt x="267" y="352"/>
                  </a:lnTo>
                  <a:lnTo>
                    <a:pt x="263" y="341"/>
                  </a:lnTo>
                  <a:lnTo>
                    <a:pt x="263" y="341"/>
                  </a:lnTo>
                  <a:lnTo>
                    <a:pt x="263" y="339"/>
                  </a:lnTo>
                  <a:lnTo>
                    <a:pt x="264" y="336"/>
                  </a:lnTo>
                  <a:lnTo>
                    <a:pt x="266" y="334"/>
                  </a:lnTo>
                  <a:lnTo>
                    <a:pt x="267" y="341"/>
                  </a:lnTo>
                  <a:lnTo>
                    <a:pt x="267" y="341"/>
                  </a:lnTo>
                  <a:lnTo>
                    <a:pt x="269" y="339"/>
                  </a:lnTo>
                  <a:lnTo>
                    <a:pt x="270" y="335"/>
                  </a:lnTo>
                  <a:lnTo>
                    <a:pt x="273" y="331"/>
                  </a:lnTo>
                  <a:lnTo>
                    <a:pt x="273" y="331"/>
                  </a:lnTo>
                  <a:lnTo>
                    <a:pt x="275" y="328"/>
                  </a:lnTo>
                  <a:lnTo>
                    <a:pt x="276" y="324"/>
                  </a:lnTo>
                  <a:lnTo>
                    <a:pt x="276" y="324"/>
                  </a:lnTo>
                  <a:lnTo>
                    <a:pt x="277" y="321"/>
                  </a:lnTo>
                  <a:lnTo>
                    <a:pt x="278" y="317"/>
                  </a:lnTo>
                  <a:lnTo>
                    <a:pt x="279" y="312"/>
                  </a:lnTo>
                  <a:lnTo>
                    <a:pt x="279" y="312"/>
                  </a:lnTo>
                  <a:lnTo>
                    <a:pt x="284" y="310"/>
                  </a:lnTo>
                  <a:lnTo>
                    <a:pt x="284" y="310"/>
                  </a:lnTo>
                  <a:lnTo>
                    <a:pt x="289" y="304"/>
                  </a:lnTo>
                  <a:lnTo>
                    <a:pt x="293" y="296"/>
                  </a:lnTo>
                  <a:lnTo>
                    <a:pt x="294" y="288"/>
                  </a:lnTo>
                  <a:lnTo>
                    <a:pt x="296" y="282"/>
                  </a:lnTo>
                  <a:lnTo>
                    <a:pt x="296" y="275"/>
                  </a:lnTo>
                  <a:lnTo>
                    <a:pt x="294" y="271"/>
                  </a:lnTo>
                  <a:lnTo>
                    <a:pt x="293" y="265"/>
                  </a:lnTo>
                  <a:lnTo>
                    <a:pt x="293" y="265"/>
                  </a:lnTo>
                  <a:lnTo>
                    <a:pt x="291" y="259"/>
                  </a:lnTo>
                  <a:lnTo>
                    <a:pt x="288" y="252"/>
                  </a:lnTo>
                  <a:lnTo>
                    <a:pt x="284" y="248"/>
                  </a:lnTo>
                  <a:lnTo>
                    <a:pt x="279" y="243"/>
                  </a:lnTo>
                  <a:lnTo>
                    <a:pt x="272" y="238"/>
                  </a:lnTo>
                  <a:lnTo>
                    <a:pt x="268" y="236"/>
                  </a:lnTo>
                  <a:lnTo>
                    <a:pt x="268" y="236"/>
                  </a:lnTo>
                  <a:lnTo>
                    <a:pt x="266" y="234"/>
                  </a:lnTo>
                  <a:lnTo>
                    <a:pt x="263" y="232"/>
                  </a:lnTo>
                  <a:lnTo>
                    <a:pt x="259" y="232"/>
                  </a:lnTo>
                  <a:lnTo>
                    <a:pt x="259" y="232"/>
                  </a:lnTo>
                  <a:lnTo>
                    <a:pt x="254" y="229"/>
                  </a:lnTo>
                  <a:lnTo>
                    <a:pt x="247" y="228"/>
                  </a:lnTo>
                  <a:lnTo>
                    <a:pt x="238" y="227"/>
                  </a:lnTo>
                  <a:lnTo>
                    <a:pt x="231" y="227"/>
                  </a:lnTo>
                  <a:lnTo>
                    <a:pt x="229" y="228"/>
                  </a:lnTo>
                  <a:lnTo>
                    <a:pt x="229" y="228"/>
                  </a:lnTo>
                  <a:lnTo>
                    <a:pt x="224" y="228"/>
                  </a:lnTo>
                  <a:lnTo>
                    <a:pt x="220" y="229"/>
                  </a:lnTo>
                  <a:lnTo>
                    <a:pt x="215" y="231"/>
                  </a:lnTo>
                  <a:lnTo>
                    <a:pt x="210" y="234"/>
                  </a:lnTo>
                  <a:lnTo>
                    <a:pt x="209" y="235"/>
                  </a:lnTo>
                  <a:lnTo>
                    <a:pt x="209" y="235"/>
                  </a:lnTo>
                  <a:lnTo>
                    <a:pt x="198" y="242"/>
                  </a:lnTo>
                  <a:lnTo>
                    <a:pt x="187" y="249"/>
                  </a:lnTo>
                  <a:lnTo>
                    <a:pt x="151" y="253"/>
                  </a:lnTo>
                  <a:lnTo>
                    <a:pt x="151" y="253"/>
                  </a:lnTo>
                  <a:lnTo>
                    <a:pt x="148" y="254"/>
                  </a:lnTo>
                  <a:lnTo>
                    <a:pt x="147" y="257"/>
                  </a:lnTo>
                  <a:lnTo>
                    <a:pt x="147" y="260"/>
                  </a:lnTo>
                  <a:lnTo>
                    <a:pt x="148" y="263"/>
                  </a:lnTo>
                  <a:lnTo>
                    <a:pt x="151" y="271"/>
                  </a:lnTo>
                  <a:lnTo>
                    <a:pt x="153" y="273"/>
                  </a:lnTo>
                  <a:lnTo>
                    <a:pt x="153" y="273"/>
                  </a:lnTo>
                  <a:lnTo>
                    <a:pt x="157" y="281"/>
                  </a:lnTo>
                  <a:lnTo>
                    <a:pt x="162" y="285"/>
                  </a:lnTo>
                  <a:lnTo>
                    <a:pt x="168" y="288"/>
                  </a:lnTo>
                  <a:lnTo>
                    <a:pt x="173" y="291"/>
                  </a:lnTo>
                  <a:lnTo>
                    <a:pt x="177" y="292"/>
                  </a:lnTo>
                  <a:lnTo>
                    <a:pt x="182" y="292"/>
                  </a:lnTo>
                  <a:lnTo>
                    <a:pt x="185" y="292"/>
                  </a:lnTo>
                  <a:lnTo>
                    <a:pt x="185" y="294"/>
                  </a:lnTo>
                  <a:lnTo>
                    <a:pt x="185" y="294"/>
                  </a:lnTo>
                  <a:lnTo>
                    <a:pt x="185" y="296"/>
                  </a:lnTo>
                  <a:lnTo>
                    <a:pt x="183" y="299"/>
                  </a:lnTo>
                  <a:lnTo>
                    <a:pt x="180" y="304"/>
                  </a:lnTo>
                  <a:lnTo>
                    <a:pt x="180" y="304"/>
                  </a:lnTo>
                  <a:lnTo>
                    <a:pt x="178" y="306"/>
                  </a:lnTo>
                  <a:lnTo>
                    <a:pt x="178" y="307"/>
                  </a:lnTo>
                  <a:lnTo>
                    <a:pt x="180" y="310"/>
                  </a:lnTo>
                  <a:lnTo>
                    <a:pt x="183" y="311"/>
                  </a:lnTo>
                  <a:lnTo>
                    <a:pt x="184" y="312"/>
                  </a:lnTo>
                  <a:lnTo>
                    <a:pt x="184" y="312"/>
                  </a:lnTo>
                  <a:lnTo>
                    <a:pt x="184" y="315"/>
                  </a:lnTo>
                  <a:lnTo>
                    <a:pt x="183" y="316"/>
                  </a:lnTo>
                  <a:lnTo>
                    <a:pt x="183" y="316"/>
                  </a:lnTo>
                  <a:lnTo>
                    <a:pt x="182" y="317"/>
                  </a:lnTo>
                  <a:lnTo>
                    <a:pt x="182" y="319"/>
                  </a:lnTo>
                  <a:lnTo>
                    <a:pt x="183" y="320"/>
                  </a:lnTo>
                  <a:lnTo>
                    <a:pt x="186" y="322"/>
                  </a:lnTo>
                  <a:lnTo>
                    <a:pt x="187" y="327"/>
                  </a:lnTo>
                  <a:lnTo>
                    <a:pt x="187" y="327"/>
                  </a:lnTo>
                  <a:lnTo>
                    <a:pt x="185" y="328"/>
                  </a:lnTo>
                  <a:lnTo>
                    <a:pt x="185" y="330"/>
                  </a:lnTo>
                  <a:lnTo>
                    <a:pt x="185" y="332"/>
                  </a:lnTo>
                  <a:lnTo>
                    <a:pt x="187" y="334"/>
                  </a:lnTo>
                  <a:lnTo>
                    <a:pt x="187" y="334"/>
                  </a:lnTo>
                  <a:lnTo>
                    <a:pt x="188" y="335"/>
                  </a:lnTo>
                  <a:lnTo>
                    <a:pt x="188" y="336"/>
                  </a:lnTo>
                  <a:lnTo>
                    <a:pt x="189" y="338"/>
                  </a:lnTo>
                  <a:lnTo>
                    <a:pt x="189" y="338"/>
                  </a:lnTo>
                  <a:lnTo>
                    <a:pt x="189" y="343"/>
                  </a:lnTo>
                  <a:lnTo>
                    <a:pt x="193" y="346"/>
                  </a:lnTo>
                  <a:lnTo>
                    <a:pt x="196" y="349"/>
                  </a:lnTo>
                  <a:lnTo>
                    <a:pt x="200" y="350"/>
                  </a:lnTo>
                  <a:lnTo>
                    <a:pt x="208" y="351"/>
                  </a:lnTo>
                  <a:lnTo>
                    <a:pt x="212" y="351"/>
                  </a:lnTo>
                  <a:lnTo>
                    <a:pt x="212" y="351"/>
                  </a:lnTo>
                  <a:lnTo>
                    <a:pt x="216" y="355"/>
                  </a:lnTo>
                  <a:lnTo>
                    <a:pt x="220" y="362"/>
                  </a:lnTo>
                  <a:lnTo>
                    <a:pt x="224" y="370"/>
                  </a:lnTo>
                  <a:lnTo>
                    <a:pt x="224" y="370"/>
                  </a:lnTo>
                  <a:lnTo>
                    <a:pt x="221" y="374"/>
                  </a:lnTo>
                  <a:lnTo>
                    <a:pt x="219" y="377"/>
                  </a:lnTo>
                  <a:lnTo>
                    <a:pt x="216" y="381"/>
                  </a:lnTo>
                  <a:lnTo>
                    <a:pt x="216" y="385"/>
                  </a:lnTo>
                  <a:lnTo>
                    <a:pt x="216" y="387"/>
                  </a:lnTo>
                  <a:lnTo>
                    <a:pt x="216" y="387"/>
                  </a:lnTo>
                  <a:lnTo>
                    <a:pt x="214" y="390"/>
                  </a:lnTo>
                  <a:lnTo>
                    <a:pt x="211" y="395"/>
                  </a:lnTo>
                  <a:lnTo>
                    <a:pt x="208" y="405"/>
                  </a:lnTo>
                  <a:lnTo>
                    <a:pt x="205" y="418"/>
                  </a:lnTo>
                  <a:lnTo>
                    <a:pt x="205" y="418"/>
                  </a:lnTo>
                  <a:lnTo>
                    <a:pt x="201" y="425"/>
                  </a:lnTo>
                  <a:lnTo>
                    <a:pt x="200" y="430"/>
                  </a:lnTo>
                  <a:lnTo>
                    <a:pt x="200" y="430"/>
                  </a:lnTo>
                  <a:lnTo>
                    <a:pt x="197" y="441"/>
                  </a:lnTo>
                  <a:lnTo>
                    <a:pt x="197" y="449"/>
                  </a:lnTo>
                  <a:lnTo>
                    <a:pt x="197" y="458"/>
                  </a:lnTo>
                  <a:lnTo>
                    <a:pt x="197" y="458"/>
                  </a:lnTo>
                  <a:lnTo>
                    <a:pt x="196" y="464"/>
                  </a:lnTo>
                  <a:lnTo>
                    <a:pt x="196" y="471"/>
                  </a:lnTo>
                  <a:lnTo>
                    <a:pt x="197" y="490"/>
                  </a:lnTo>
                  <a:lnTo>
                    <a:pt x="200" y="512"/>
                  </a:lnTo>
                  <a:lnTo>
                    <a:pt x="203" y="526"/>
                  </a:lnTo>
                  <a:lnTo>
                    <a:pt x="203" y="526"/>
                  </a:lnTo>
                  <a:lnTo>
                    <a:pt x="198" y="530"/>
                  </a:lnTo>
                  <a:lnTo>
                    <a:pt x="189" y="539"/>
                  </a:lnTo>
                  <a:lnTo>
                    <a:pt x="176" y="551"/>
                  </a:lnTo>
                  <a:lnTo>
                    <a:pt x="176" y="551"/>
                  </a:lnTo>
                  <a:lnTo>
                    <a:pt x="160" y="563"/>
                  </a:lnTo>
                  <a:lnTo>
                    <a:pt x="147" y="572"/>
                  </a:lnTo>
                  <a:lnTo>
                    <a:pt x="139" y="580"/>
                  </a:lnTo>
                  <a:lnTo>
                    <a:pt x="139" y="580"/>
                  </a:lnTo>
                  <a:lnTo>
                    <a:pt x="135" y="584"/>
                  </a:lnTo>
                  <a:lnTo>
                    <a:pt x="128" y="587"/>
                  </a:lnTo>
                  <a:lnTo>
                    <a:pt x="119" y="591"/>
                  </a:lnTo>
                  <a:lnTo>
                    <a:pt x="119" y="591"/>
                  </a:lnTo>
                  <a:lnTo>
                    <a:pt x="112" y="595"/>
                  </a:lnTo>
                  <a:lnTo>
                    <a:pt x="105" y="600"/>
                  </a:lnTo>
                  <a:lnTo>
                    <a:pt x="99" y="607"/>
                  </a:lnTo>
                  <a:lnTo>
                    <a:pt x="99" y="607"/>
                  </a:lnTo>
                  <a:lnTo>
                    <a:pt x="94" y="610"/>
                  </a:lnTo>
                  <a:lnTo>
                    <a:pt x="92" y="614"/>
                  </a:lnTo>
                  <a:lnTo>
                    <a:pt x="91" y="617"/>
                  </a:lnTo>
                  <a:lnTo>
                    <a:pt x="91" y="617"/>
                  </a:lnTo>
                  <a:lnTo>
                    <a:pt x="91" y="622"/>
                  </a:lnTo>
                  <a:lnTo>
                    <a:pt x="92" y="627"/>
                  </a:lnTo>
                  <a:lnTo>
                    <a:pt x="94" y="629"/>
                  </a:lnTo>
                  <a:lnTo>
                    <a:pt x="94" y="629"/>
                  </a:lnTo>
                  <a:lnTo>
                    <a:pt x="97" y="632"/>
                  </a:lnTo>
                  <a:lnTo>
                    <a:pt x="101" y="633"/>
                  </a:lnTo>
                  <a:lnTo>
                    <a:pt x="104" y="634"/>
                  </a:lnTo>
                  <a:lnTo>
                    <a:pt x="104" y="634"/>
                  </a:lnTo>
                  <a:lnTo>
                    <a:pt x="106" y="635"/>
                  </a:lnTo>
                  <a:lnTo>
                    <a:pt x="108" y="635"/>
                  </a:lnTo>
                  <a:lnTo>
                    <a:pt x="111" y="634"/>
                  </a:lnTo>
                  <a:lnTo>
                    <a:pt x="113" y="635"/>
                  </a:lnTo>
                  <a:lnTo>
                    <a:pt x="113" y="635"/>
                  </a:lnTo>
                  <a:lnTo>
                    <a:pt x="113" y="638"/>
                  </a:lnTo>
                  <a:lnTo>
                    <a:pt x="114" y="640"/>
                  </a:lnTo>
                  <a:lnTo>
                    <a:pt x="115" y="640"/>
                  </a:lnTo>
                  <a:lnTo>
                    <a:pt x="117" y="640"/>
                  </a:lnTo>
                  <a:lnTo>
                    <a:pt x="120" y="639"/>
                  </a:lnTo>
                  <a:lnTo>
                    <a:pt x="123" y="637"/>
                  </a:lnTo>
                  <a:lnTo>
                    <a:pt x="123" y="637"/>
                  </a:lnTo>
                  <a:lnTo>
                    <a:pt x="127" y="631"/>
                  </a:lnTo>
                  <a:lnTo>
                    <a:pt x="130" y="628"/>
                  </a:lnTo>
                  <a:lnTo>
                    <a:pt x="130" y="628"/>
                  </a:lnTo>
                  <a:lnTo>
                    <a:pt x="136" y="623"/>
                  </a:lnTo>
                  <a:lnTo>
                    <a:pt x="139" y="619"/>
                  </a:lnTo>
                  <a:lnTo>
                    <a:pt x="142" y="615"/>
                  </a:lnTo>
                  <a:lnTo>
                    <a:pt x="142" y="615"/>
                  </a:lnTo>
                  <a:lnTo>
                    <a:pt x="152" y="604"/>
                  </a:lnTo>
                  <a:lnTo>
                    <a:pt x="152" y="604"/>
                  </a:lnTo>
                  <a:lnTo>
                    <a:pt x="155" y="600"/>
                  </a:lnTo>
                  <a:lnTo>
                    <a:pt x="160" y="597"/>
                  </a:lnTo>
                  <a:lnTo>
                    <a:pt x="164" y="594"/>
                  </a:lnTo>
                  <a:lnTo>
                    <a:pt x="164" y="594"/>
                  </a:lnTo>
                  <a:lnTo>
                    <a:pt x="189" y="578"/>
                  </a:lnTo>
                  <a:lnTo>
                    <a:pt x="207" y="568"/>
                  </a:lnTo>
                  <a:lnTo>
                    <a:pt x="207" y="568"/>
                  </a:lnTo>
                  <a:lnTo>
                    <a:pt x="208" y="571"/>
                  </a:lnTo>
                  <a:lnTo>
                    <a:pt x="209" y="576"/>
                  </a:lnTo>
                  <a:lnTo>
                    <a:pt x="210" y="586"/>
                  </a:lnTo>
                  <a:lnTo>
                    <a:pt x="210" y="586"/>
                  </a:lnTo>
                  <a:lnTo>
                    <a:pt x="211" y="598"/>
                  </a:lnTo>
                  <a:lnTo>
                    <a:pt x="214" y="611"/>
                  </a:lnTo>
                  <a:lnTo>
                    <a:pt x="217" y="624"/>
                  </a:lnTo>
                  <a:lnTo>
                    <a:pt x="217" y="624"/>
                  </a:lnTo>
                  <a:lnTo>
                    <a:pt x="214" y="628"/>
                  </a:lnTo>
                  <a:lnTo>
                    <a:pt x="210" y="632"/>
                  </a:lnTo>
                  <a:lnTo>
                    <a:pt x="207" y="639"/>
                  </a:lnTo>
                  <a:lnTo>
                    <a:pt x="207" y="639"/>
                  </a:lnTo>
                  <a:lnTo>
                    <a:pt x="203" y="645"/>
                  </a:lnTo>
                  <a:lnTo>
                    <a:pt x="200" y="652"/>
                  </a:lnTo>
                  <a:lnTo>
                    <a:pt x="198" y="657"/>
                  </a:lnTo>
                  <a:lnTo>
                    <a:pt x="198" y="657"/>
                  </a:lnTo>
                  <a:lnTo>
                    <a:pt x="197" y="661"/>
                  </a:lnTo>
                  <a:lnTo>
                    <a:pt x="196" y="666"/>
                  </a:lnTo>
                  <a:lnTo>
                    <a:pt x="196" y="672"/>
                  </a:lnTo>
                  <a:lnTo>
                    <a:pt x="196" y="672"/>
                  </a:lnTo>
                  <a:lnTo>
                    <a:pt x="194" y="674"/>
                  </a:lnTo>
                  <a:lnTo>
                    <a:pt x="192" y="676"/>
                  </a:lnTo>
                  <a:lnTo>
                    <a:pt x="189" y="681"/>
                  </a:lnTo>
                  <a:lnTo>
                    <a:pt x="188" y="689"/>
                  </a:lnTo>
                  <a:lnTo>
                    <a:pt x="188" y="689"/>
                  </a:lnTo>
                  <a:lnTo>
                    <a:pt x="181" y="733"/>
                  </a:lnTo>
                  <a:lnTo>
                    <a:pt x="181" y="733"/>
                  </a:lnTo>
                  <a:lnTo>
                    <a:pt x="178" y="734"/>
                  </a:lnTo>
                  <a:lnTo>
                    <a:pt x="177" y="736"/>
                  </a:lnTo>
                  <a:lnTo>
                    <a:pt x="178" y="739"/>
                  </a:lnTo>
                  <a:lnTo>
                    <a:pt x="178" y="739"/>
                  </a:lnTo>
                  <a:lnTo>
                    <a:pt x="176" y="741"/>
                  </a:lnTo>
                  <a:lnTo>
                    <a:pt x="176" y="743"/>
                  </a:lnTo>
                  <a:lnTo>
                    <a:pt x="176" y="746"/>
                  </a:lnTo>
                  <a:lnTo>
                    <a:pt x="176" y="746"/>
                  </a:lnTo>
                  <a:lnTo>
                    <a:pt x="173" y="747"/>
                  </a:lnTo>
                  <a:lnTo>
                    <a:pt x="172" y="749"/>
                  </a:lnTo>
                  <a:lnTo>
                    <a:pt x="172" y="751"/>
                  </a:lnTo>
                  <a:lnTo>
                    <a:pt x="172" y="751"/>
                  </a:lnTo>
                  <a:lnTo>
                    <a:pt x="169" y="754"/>
                  </a:lnTo>
                  <a:lnTo>
                    <a:pt x="166" y="756"/>
                  </a:lnTo>
                  <a:lnTo>
                    <a:pt x="165" y="759"/>
                  </a:lnTo>
                  <a:lnTo>
                    <a:pt x="165" y="759"/>
                  </a:lnTo>
                  <a:lnTo>
                    <a:pt x="161" y="764"/>
                  </a:lnTo>
                  <a:lnTo>
                    <a:pt x="158" y="767"/>
                  </a:lnTo>
                  <a:lnTo>
                    <a:pt x="157" y="771"/>
                  </a:lnTo>
                  <a:lnTo>
                    <a:pt x="157" y="774"/>
                  </a:lnTo>
                  <a:lnTo>
                    <a:pt x="158" y="781"/>
                  </a:lnTo>
                  <a:lnTo>
                    <a:pt x="159" y="783"/>
                  </a:lnTo>
                  <a:lnTo>
                    <a:pt x="159" y="783"/>
                  </a:lnTo>
                  <a:lnTo>
                    <a:pt x="158" y="784"/>
                  </a:lnTo>
                  <a:lnTo>
                    <a:pt x="158" y="785"/>
                  </a:lnTo>
                  <a:lnTo>
                    <a:pt x="158" y="789"/>
                  </a:lnTo>
                  <a:lnTo>
                    <a:pt x="158" y="789"/>
                  </a:lnTo>
                  <a:lnTo>
                    <a:pt x="157" y="791"/>
                  </a:lnTo>
                  <a:lnTo>
                    <a:pt x="157" y="793"/>
                  </a:lnTo>
                  <a:lnTo>
                    <a:pt x="158" y="795"/>
                  </a:lnTo>
                  <a:lnTo>
                    <a:pt x="158" y="795"/>
                  </a:lnTo>
                  <a:lnTo>
                    <a:pt x="157" y="797"/>
                  </a:lnTo>
                  <a:lnTo>
                    <a:pt x="157" y="801"/>
                  </a:lnTo>
                  <a:lnTo>
                    <a:pt x="158" y="803"/>
                  </a:lnTo>
                  <a:lnTo>
                    <a:pt x="158" y="803"/>
                  </a:lnTo>
                  <a:lnTo>
                    <a:pt x="157" y="805"/>
                  </a:lnTo>
                  <a:lnTo>
                    <a:pt x="155" y="808"/>
                  </a:lnTo>
                  <a:lnTo>
                    <a:pt x="155" y="815"/>
                  </a:lnTo>
                  <a:lnTo>
                    <a:pt x="157" y="823"/>
                  </a:lnTo>
                  <a:lnTo>
                    <a:pt x="157" y="823"/>
                  </a:lnTo>
                  <a:lnTo>
                    <a:pt x="154" y="824"/>
                  </a:lnTo>
                  <a:lnTo>
                    <a:pt x="152" y="827"/>
                  </a:lnTo>
                  <a:lnTo>
                    <a:pt x="150" y="834"/>
                  </a:lnTo>
                  <a:lnTo>
                    <a:pt x="148" y="841"/>
                  </a:lnTo>
                  <a:lnTo>
                    <a:pt x="148" y="841"/>
                  </a:lnTo>
                  <a:lnTo>
                    <a:pt x="142" y="850"/>
                  </a:lnTo>
                  <a:lnTo>
                    <a:pt x="138" y="860"/>
                  </a:lnTo>
                  <a:lnTo>
                    <a:pt x="130" y="883"/>
                  </a:lnTo>
                  <a:lnTo>
                    <a:pt x="125" y="903"/>
                  </a:lnTo>
                  <a:lnTo>
                    <a:pt x="123" y="911"/>
                  </a:lnTo>
                  <a:lnTo>
                    <a:pt x="123" y="911"/>
                  </a:lnTo>
                  <a:lnTo>
                    <a:pt x="120" y="917"/>
                  </a:lnTo>
                  <a:lnTo>
                    <a:pt x="120" y="920"/>
                  </a:lnTo>
                  <a:lnTo>
                    <a:pt x="120" y="924"/>
                  </a:lnTo>
                  <a:lnTo>
                    <a:pt x="120" y="924"/>
                  </a:lnTo>
                  <a:lnTo>
                    <a:pt x="116" y="927"/>
                  </a:lnTo>
                  <a:lnTo>
                    <a:pt x="113" y="930"/>
                  </a:lnTo>
                  <a:lnTo>
                    <a:pt x="110" y="934"/>
                  </a:lnTo>
                  <a:lnTo>
                    <a:pt x="110" y="934"/>
                  </a:lnTo>
                  <a:lnTo>
                    <a:pt x="107" y="932"/>
                  </a:lnTo>
                  <a:lnTo>
                    <a:pt x="105" y="932"/>
                  </a:lnTo>
                  <a:lnTo>
                    <a:pt x="103" y="933"/>
                  </a:lnTo>
                  <a:lnTo>
                    <a:pt x="100" y="935"/>
                  </a:lnTo>
                  <a:lnTo>
                    <a:pt x="95" y="941"/>
                  </a:lnTo>
                  <a:lnTo>
                    <a:pt x="94" y="944"/>
                  </a:lnTo>
                  <a:lnTo>
                    <a:pt x="94" y="944"/>
                  </a:lnTo>
                  <a:lnTo>
                    <a:pt x="88" y="945"/>
                  </a:lnTo>
                  <a:lnTo>
                    <a:pt x="83" y="946"/>
                  </a:lnTo>
                  <a:lnTo>
                    <a:pt x="77" y="951"/>
                  </a:lnTo>
                  <a:lnTo>
                    <a:pt x="73" y="955"/>
                  </a:lnTo>
                  <a:lnTo>
                    <a:pt x="72" y="956"/>
                  </a:lnTo>
                  <a:lnTo>
                    <a:pt x="72" y="956"/>
                  </a:lnTo>
                  <a:lnTo>
                    <a:pt x="65" y="958"/>
                  </a:lnTo>
                  <a:lnTo>
                    <a:pt x="59" y="961"/>
                  </a:lnTo>
                  <a:lnTo>
                    <a:pt x="55" y="964"/>
                  </a:lnTo>
                  <a:lnTo>
                    <a:pt x="55" y="964"/>
                  </a:lnTo>
                  <a:lnTo>
                    <a:pt x="53" y="963"/>
                  </a:lnTo>
                  <a:lnTo>
                    <a:pt x="49" y="963"/>
                  </a:lnTo>
                  <a:lnTo>
                    <a:pt x="44" y="963"/>
                  </a:lnTo>
                  <a:lnTo>
                    <a:pt x="36" y="965"/>
                  </a:lnTo>
                  <a:lnTo>
                    <a:pt x="36" y="965"/>
                  </a:lnTo>
                  <a:lnTo>
                    <a:pt x="35" y="962"/>
                  </a:lnTo>
                  <a:lnTo>
                    <a:pt x="33" y="960"/>
                  </a:lnTo>
                  <a:lnTo>
                    <a:pt x="32" y="958"/>
                  </a:lnTo>
                  <a:lnTo>
                    <a:pt x="30" y="958"/>
                  </a:lnTo>
                  <a:lnTo>
                    <a:pt x="27" y="958"/>
                  </a:lnTo>
                  <a:lnTo>
                    <a:pt x="25" y="958"/>
                  </a:lnTo>
                  <a:lnTo>
                    <a:pt x="25" y="958"/>
                  </a:lnTo>
                  <a:lnTo>
                    <a:pt x="18" y="958"/>
                  </a:lnTo>
                  <a:lnTo>
                    <a:pt x="12" y="960"/>
                  </a:lnTo>
                  <a:lnTo>
                    <a:pt x="9" y="961"/>
                  </a:lnTo>
                  <a:lnTo>
                    <a:pt x="8" y="962"/>
                  </a:lnTo>
                  <a:lnTo>
                    <a:pt x="8" y="962"/>
                  </a:lnTo>
                  <a:lnTo>
                    <a:pt x="3" y="964"/>
                  </a:lnTo>
                  <a:lnTo>
                    <a:pt x="1" y="967"/>
                  </a:lnTo>
                  <a:lnTo>
                    <a:pt x="0" y="970"/>
                  </a:lnTo>
                  <a:lnTo>
                    <a:pt x="1" y="974"/>
                  </a:lnTo>
                  <a:lnTo>
                    <a:pt x="3" y="978"/>
                  </a:lnTo>
                  <a:lnTo>
                    <a:pt x="6" y="980"/>
                  </a:lnTo>
                  <a:lnTo>
                    <a:pt x="6" y="980"/>
                  </a:lnTo>
                  <a:lnTo>
                    <a:pt x="12" y="989"/>
                  </a:lnTo>
                  <a:lnTo>
                    <a:pt x="20" y="996"/>
                  </a:lnTo>
                  <a:lnTo>
                    <a:pt x="27" y="1001"/>
                  </a:lnTo>
                  <a:lnTo>
                    <a:pt x="35" y="1006"/>
                  </a:lnTo>
                  <a:lnTo>
                    <a:pt x="46" y="1010"/>
                  </a:lnTo>
                  <a:lnTo>
                    <a:pt x="52" y="1012"/>
                  </a:lnTo>
                  <a:lnTo>
                    <a:pt x="52" y="1012"/>
                  </a:lnTo>
                  <a:lnTo>
                    <a:pt x="56" y="1014"/>
                  </a:lnTo>
                  <a:lnTo>
                    <a:pt x="60" y="1015"/>
                  </a:lnTo>
                  <a:lnTo>
                    <a:pt x="64" y="1015"/>
                  </a:lnTo>
                  <a:lnTo>
                    <a:pt x="68" y="1015"/>
                  </a:lnTo>
                  <a:lnTo>
                    <a:pt x="73" y="1013"/>
                  </a:lnTo>
                  <a:lnTo>
                    <a:pt x="76" y="1012"/>
                  </a:lnTo>
                  <a:lnTo>
                    <a:pt x="76" y="1012"/>
                  </a:lnTo>
                  <a:lnTo>
                    <a:pt x="79" y="1014"/>
                  </a:lnTo>
                  <a:lnTo>
                    <a:pt x="82" y="1015"/>
                  </a:lnTo>
                  <a:lnTo>
                    <a:pt x="87" y="1015"/>
                  </a:lnTo>
                  <a:lnTo>
                    <a:pt x="87" y="1015"/>
                  </a:lnTo>
                  <a:lnTo>
                    <a:pt x="87" y="1019"/>
                  </a:lnTo>
                  <a:lnTo>
                    <a:pt x="88" y="1020"/>
                  </a:lnTo>
                  <a:lnTo>
                    <a:pt x="91" y="1023"/>
                  </a:lnTo>
                  <a:lnTo>
                    <a:pt x="96" y="1024"/>
                  </a:lnTo>
                  <a:lnTo>
                    <a:pt x="96" y="1024"/>
                  </a:lnTo>
                  <a:lnTo>
                    <a:pt x="96" y="1025"/>
                  </a:lnTo>
                  <a:lnTo>
                    <a:pt x="97" y="1026"/>
                  </a:lnTo>
                  <a:lnTo>
                    <a:pt x="101" y="1027"/>
                  </a:lnTo>
                  <a:lnTo>
                    <a:pt x="106" y="1029"/>
                  </a:lnTo>
                  <a:lnTo>
                    <a:pt x="106" y="1029"/>
                  </a:lnTo>
                  <a:lnTo>
                    <a:pt x="110" y="1030"/>
                  </a:lnTo>
                  <a:lnTo>
                    <a:pt x="113" y="1031"/>
                  </a:lnTo>
                  <a:lnTo>
                    <a:pt x="117" y="1031"/>
                  </a:lnTo>
                  <a:lnTo>
                    <a:pt x="117" y="1031"/>
                  </a:lnTo>
                  <a:lnTo>
                    <a:pt x="124" y="1033"/>
                  </a:lnTo>
                  <a:lnTo>
                    <a:pt x="128" y="1034"/>
                  </a:lnTo>
                  <a:lnTo>
                    <a:pt x="137" y="1035"/>
                  </a:lnTo>
                  <a:lnTo>
                    <a:pt x="142" y="1034"/>
                  </a:lnTo>
                  <a:lnTo>
                    <a:pt x="145" y="1033"/>
                  </a:lnTo>
                  <a:lnTo>
                    <a:pt x="145" y="1033"/>
                  </a:lnTo>
                  <a:lnTo>
                    <a:pt x="147" y="1031"/>
                  </a:lnTo>
                  <a:lnTo>
                    <a:pt x="148" y="1027"/>
                  </a:lnTo>
                  <a:lnTo>
                    <a:pt x="149" y="1024"/>
                  </a:lnTo>
                  <a:lnTo>
                    <a:pt x="148" y="1021"/>
                  </a:lnTo>
                  <a:lnTo>
                    <a:pt x="147" y="1015"/>
                  </a:lnTo>
                  <a:lnTo>
                    <a:pt x="146" y="1013"/>
                  </a:lnTo>
                  <a:lnTo>
                    <a:pt x="146" y="1013"/>
                  </a:lnTo>
                  <a:lnTo>
                    <a:pt x="148" y="1007"/>
                  </a:lnTo>
                  <a:lnTo>
                    <a:pt x="149" y="1001"/>
                  </a:lnTo>
                  <a:lnTo>
                    <a:pt x="149" y="996"/>
                  </a:lnTo>
                  <a:lnTo>
                    <a:pt x="149" y="996"/>
                  </a:lnTo>
                  <a:lnTo>
                    <a:pt x="151" y="987"/>
                  </a:lnTo>
                  <a:lnTo>
                    <a:pt x="151" y="984"/>
                  </a:lnTo>
                  <a:lnTo>
                    <a:pt x="151" y="984"/>
                  </a:lnTo>
                  <a:lnTo>
                    <a:pt x="152" y="975"/>
                  </a:lnTo>
                  <a:lnTo>
                    <a:pt x="152" y="969"/>
                  </a:lnTo>
                  <a:lnTo>
                    <a:pt x="152" y="969"/>
                  </a:lnTo>
                  <a:lnTo>
                    <a:pt x="158" y="973"/>
                  </a:lnTo>
                  <a:lnTo>
                    <a:pt x="165" y="975"/>
                  </a:lnTo>
                  <a:lnTo>
                    <a:pt x="181" y="978"/>
                  </a:lnTo>
                  <a:lnTo>
                    <a:pt x="200" y="980"/>
                  </a:lnTo>
                  <a:lnTo>
                    <a:pt x="200" y="980"/>
                  </a:lnTo>
                  <a:lnTo>
                    <a:pt x="204" y="979"/>
                  </a:lnTo>
                  <a:lnTo>
                    <a:pt x="205" y="978"/>
                  </a:lnTo>
                  <a:lnTo>
                    <a:pt x="205" y="976"/>
                  </a:lnTo>
                  <a:lnTo>
                    <a:pt x="205" y="976"/>
                  </a:lnTo>
                  <a:lnTo>
                    <a:pt x="207" y="968"/>
                  </a:lnTo>
                  <a:lnTo>
                    <a:pt x="209" y="960"/>
                  </a:lnTo>
                  <a:lnTo>
                    <a:pt x="210" y="949"/>
                  </a:lnTo>
                  <a:lnTo>
                    <a:pt x="210" y="949"/>
                  </a:lnTo>
                  <a:lnTo>
                    <a:pt x="215" y="928"/>
                  </a:lnTo>
                  <a:lnTo>
                    <a:pt x="217" y="910"/>
                  </a:lnTo>
                  <a:lnTo>
                    <a:pt x="218" y="894"/>
                  </a:lnTo>
                  <a:lnTo>
                    <a:pt x="218" y="894"/>
                  </a:lnTo>
                  <a:lnTo>
                    <a:pt x="227" y="883"/>
                  </a:lnTo>
                  <a:lnTo>
                    <a:pt x="235" y="871"/>
                  </a:lnTo>
                  <a:lnTo>
                    <a:pt x="243" y="858"/>
                  </a:lnTo>
                  <a:lnTo>
                    <a:pt x="249" y="846"/>
                  </a:lnTo>
                  <a:lnTo>
                    <a:pt x="258" y="825"/>
                  </a:lnTo>
                  <a:lnTo>
                    <a:pt x="262" y="816"/>
                  </a:lnTo>
                  <a:lnTo>
                    <a:pt x="262" y="816"/>
                  </a:lnTo>
                  <a:lnTo>
                    <a:pt x="268" y="801"/>
                  </a:lnTo>
                  <a:lnTo>
                    <a:pt x="277" y="779"/>
                  </a:lnTo>
                  <a:lnTo>
                    <a:pt x="287" y="750"/>
                  </a:lnTo>
                  <a:lnTo>
                    <a:pt x="287" y="750"/>
                  </a:lnTo>
                  <a:lnTo>
                    <a:pt x="288" y="747"/>
                  </a:lnTo>
                  <a:lnTo>
                    <a:pt x="289" y="746"/>
                  </a:lnTo>
                  <a:lnTo>
                    <a:pt x="291" y="747"/>
                  </a:lnTo>
                  <a:lnTo>
                    <a:pt x="291" y="747"/>
                  </a:lnTo>
                  <a:lnTo>
                    <a:pt x="296" y="755"/>
                  </a:lnTo>
                  <a:lnTo>
                    <a:pt x="299" y="759"/>
                  </a:lnTo>
                  <a:lnTo>
                    <a:pt x="299" y="759"/>
                  </a:lnTo>
                  <a:lnTo>
                    <a:pt x="301" y="767"/>
                  </a:lnTo>
                  <a:lnTo>
                    <a:pt x="307" y="778"/>
                  </a:lnTo>
                  <a:lnTo>
                    <a:pt x="312" y="791"/>
                  </a:lnTo>
                  <a:lnTo>
                    <a:pt x="312" y="791"/>
                  </a:lnTo>
                  <a:lnTo>
                    <a:pt x="311" y="794"/>
                  </a:lnTo>
                  <a:lnTo>
                    <a:pt x="311" y="799"/>
                  </a:lnTo>
                  <a:lnTo>
                    <a:pt x="311" y="804"/>
                  </a:lnTo>
                  <a:lnTo>
                    <a:pt x="311" y="804"/>
                  </a:lnTo>
                  <a:lnTo>
                    <a:pt x="310" y="812"/>
                  </a:lnTo>
                  <a:lnTo>
                    <a:pt x="309" y="817"/>
                  </a:lnTo>
                  <a:lnTo>
                    <a:pt x="309" y="817"/>
                  </a:lnTo>
                  <a:lnTo>
                    <a:pt x="305" y="824"/>
                  </a:lnTo>
                  <a:lnTo>
                    <a:pt x="303" y="833"/>
                  </a:lnTo>
                  <a:lnTo>
                    <a:pt x="299" y="853"/>
                  </a:lnTo>
                  <a:lnTo>
                    <a:pt x="296" y="878"/>
                  </a:lnTo>
                  <a:lnTo>
                    <a:pt x="296" y="878"/>
                  </a:lnTo>
                  <a:lnTo>
                    <a:pt x="291" y="896"/>
                  </a:lnTo>
                  <a:lnTo>
                    <a:pt x="287" y="915"/>
                  </a:lnTo>
                  <a:lnTo>
                    <a:pt x="284" y="935"/>
                  </a:lnTo>
                  <a:lnTo>
                    <a:pt x="284" y="935"/>
                  </a:lnTo>
                  <a:lnTo>
                    <a:pt x="281" y="938"/>
                  </a:lnTo>
                  <a:lnTo>
                    <a:pt x="279" y="941"/>
                  </a:lnTo>
                  <a:lnTo>
                    <a:pt x="277" y="944"/>
                  </a:lnTo>
                  <a:lnTo>
                    <a:pt x="277" y="944"/>
                  </a:lnTo>
                  <a:lnTo>
                    <a:pt x="273" y="942"/>
                  </a:lnTo>
                  <a:lnTo>
                    <a:pt x="270" y="942"/>
                  </a:lnTo>
                  <a:lnTo>
                    <a:pt x="269" y="943"/>
                  </a:lnTo>
                  <a:lnTo>
                    <a:pt x="267" y="946"/>
                  </a:lnTo>
                  <a:lnTo>
                    <a:pt x="267" y="950"/>
                  </a:lnTo>
                  <a:lnTo>
                    <a:pt x="269" y="958"/>
                  </a:lnTo>
                  <a:lnTo>
                    <a:pt x="270" y="963"/>
                  </a:lnTo>
                  <a:lnTo>
                    <a:pt x="270" y="963"/>
                  </a:lnTo>
                  <a:lnTo>
                    <a:pt x="269" y="966"/>
                  </a:lnTo>
                  <a:lnTo>
                    <a:pt x="269" y="968"/>
                  </a:lnTo>
                  <a:lnTo>
                    <a:pt x="269" y="968"/>
                  </a:lnTo>
                  <a:lnTo>
                    <a:pt x="264" y="972"/>
                  </a:lnTo>
                  <a:lnTo>
                    <a:pt x="259" y="975"/>
                  </a:lnTo>
                  <a:lnTo>
                    <a:pt x="255" y="979"/>
                  </a:lnTo>
                  <a:lnTo>
                    <a:pt x="254" y="984"/>
                  </a:lnTo>
                  <a:lnTo>
                    <a:pt x="253" y="985"/>
                  </a:lnTo>
                  <a:lnTo>
                    <a:pt x="250" y="988"/>
                  </a:lnTo>
                  <a:lnTo>
                    <a:pt x="250" y="988"/>
                  </a:lnTo>
                  <a:lnTo>
                    <a:pt x="244" y="988"/>
                  </a:lnTo>
                  <a:lnTo>
                    <a:pt x="242" y="989"/>
                  </a:lnTo>
                  <a:lnTo>
                    <a:pt x="241" y="990"/>
                  </a:lnTo>
                  <a:lnTo>
                    <a:pt x="240" y="991"/>
                  </a:lnTo>
                  <a:lnTo>
                    <a:pt x="242" y="995"/>
                  </a:lnTo>
                  <a:lnTo>
                    <a:pt x="243" y="996"/>
                  </a:lnTo>
                  <a:lnTo>
                    <a:pt x="243" y="996"/>
                  </a:lnTo>
                  <a:lnTo>
                    <a:pt x="235" y="997"/>
                  </a:lnTo>
                  <a:lnTo>
                    <a:pt x="228" y="997"/>
                  </a:lnTo>
                  <a:lnTo>
                    <a:pt x="219" y="996"/>
                  </a:lnTo>
                  <a:lnTo>
                    <a:pt x="219" y="996"/>
                  </a:lnTo>
                  <a:lnTo>
                    <a:pt x="215" y="995"/>
                  </a:lnTo>
                  <a:lnTo>
                    <a:pt x="210" y="993"/>
                  </a:lnTo>
                  <a:lnTo>
                    <a:pt x="206" y="995"/>
                  </a:lnTo>
                  <a:lnTo>
                    <a:pt x="203" y="996"/>
                  </a:lnTo>
                  <a:lnTo>
                    <a:pt x="198" y="999"/>
                  </a:lnTo>
                  <a:lnTo>
                    <a:pt x="196" y="1000"/>
                  </a:lnTo>
                  <a:lnTo>
                    <a:pt x="196" y="1000"/>
                  </a:lnTo>
                  <a:lnTo>
                    <a:pt x="195" y="1006"/>
                  </a:lnTo>
                  <a:lnTo>
                    <a:pt x="195" y="1011"/>
                  </a:lnTo>
                  <a:lnTo>
                    <a:pt x="196" y="1016"/>
                  </a:lnTo>
                  <a:lnTo>
                    <a:pt x="199" y="1021"/>
                  </a:lnTo>
                  <a:lnTo>
                    <a:pt x="203" y="1024"/>
                  </a:lnTo>
                  <a:lnTo>
                    <a:pt x="207" y="1029"/>
                  </a:lnTo>
                  <a:lnTo>
                    <a:pt x="217" y="1035"/>
                  </a:lnTo>
                  <a:lnTo>
                    <a:pt x="228" y="1039"/>
                  </a:lnTo>
                  <a:lnTo>
                    <a:pt x="238" y="1044"/>
                  </a:lnTo>
                  <a:lnTo>
                    <a:pt x="247" y="1046"/>
                  </a:lnTo>
                  <a:lnTo>
                    <a:pt x="251" y="1047"/>
                  </a:lnTo>
                  <a:lnTo>
                    <a:pt x="251" y="1047"/>
                  </a:lnTo>
                  <a:lnTo>
                    <a:pt x="257" y="1048"/>
                  </a:lnTo>
                  <a:lnTo>
                    <a:pt x="265" y="1048"/>
                  </a:lnTo>
                  <a:lnTo>
                    <a:pt x="273" y="1047"/>
                  </a:lnTo>
                  <a:lnTo>
                    <a:pt x="273" y="1047"/>
                  </a:lnTo>
                  <a:lnTo>
                    <a:pt x="284" y="1048"/>
                  </a:lnTo>
                  <a:lnTo>
                    <a:pt x="291" y="1048"/>
                  </a:lnTo>
                  <a:lnTo>
                    <a:pt x="296" y="1047"/>
                  </a:lnTo>
                  <a:lnTo>
                    <a:pt x="297" y="1046"/>
                  </a:lnTo>
                  <a:lnTo>
                    <a:pt x="297" y="1046"/>
                  </a:lnTo>
                  <a:lnTo>
                    <a:pt x="300" y="1043"/>
                  </a:lnTo>
                  <a:lnTo>
                    <a:pt x="302" y="1042"/>
                  </a:lnTo>
                  <a:lnTo>
                    <a:pt x="305" y="1041"/>
                  </a:lnTo>
                  <a:lnTo>
                    <a:pt x="308" y="1041"/>
                  </a:lnTo>
                  <a:lnTo>
                    <a:pt x="312" y="1042"/>
                  </a:lnTo>
                  <a:lnTo>
                    <a:pt x="313" y="1042"/>
                  </a:lnTo>
                  <a:lnTo>
                    <a:pt x="313" y="1042"/>
                  </a:lnTo>
                  <a:lnTo>
                    <a:pt x="317" y="1045"/>
                  </a:lnTo>
                  <a:lnTo>
                    <a:pt x="322" y="1047"/>
                  </a:lnTo>
                  <a:lnTo>
                    <a:pt x="326" y="1048"/>
                  </a:lnTo>
                  <a:lnTo>
                    <a:pt x="332" y="1048"/>
                  </a:lnTo>
                  <a:lnTo>
                    <a:pt x="339" y="1047"/>
                  </a:lnTo>
                  <a:lnTo>
                    <a:pt x="343" y="1046"/>
                  </a:lnTo>
                  <a:lnTo>
                    <a:pt x="343" y="1046"/>
                  </a:lnTo>
                  <a:lnTo>
                    <a:pt x="345" y="1044"/>
                  </a:lnTo>
                  <a:lnTo>
                    <a:pt x="347" y="1044"/>
                  </a:lnTo>
                  <a:lnTo>
                    <a:pt x="349" y="1044"/>
                  </a:lnTo>
                  <a:lnTo>
                    <a:pt x="349" y="1044"/>
                  </a:lnTo>
                  <a:lnTo>
                    <a:pt x="358" y="1044"/>
                  </a:lnTo>
                  <a:lnTo>
                    <a:pt x="365" y="1043"/>
                  </a:lnTo>
                  <a:lnTo>
                    <a:pt x="370" y="1041"/>
                  </a:lnTo>
                  <a:lnTo>
                    <a:pt x="373" y="1037"/>
                  </a:lnTo>
                  <a:lnTo>
                    <a:pt x="375" y="1035"/>
                  </a:lnTo>
                  <a:lnTo>
                    <a:pt x="377" y="1033"/>
                  </a:lnTo>
                  <a:lnTo>
                    <a:pt x="378" y="1031"/>
                  </a:lnTo>
                  <a:lnTo>
                    <a:pt x="378" y="1031"/>
                  </a:lnTo>
                  <a:lnTo>
                    <a:pt x="378" y="1020"/>
                  </a:lnTo>
                  <a:lnTo>
                    <a:pt x="377" y="1015"/>
                  </a:lnTo>
                  <a:lnTo>
                    <a:pt x="377" y="1015"/>
                  </a:lnTo>
                  <a:lnTo>
                    <a:pt x="379" y="1014"/>
                  </a:lnTo>
                  <a:lnTo>
                    <a:pt x="381" y="1013"/>
                  </a:lnTo>
                  <a:lnTo>
                    <a:pt x="383" y="1011"/>
                  </a:lnTo>
                  <a:lnTo>
                    <a:pt x="383" y="1011"/>
                  </a:lnTo>
                  <a:lnTo>
                    <a:pt x="389" y="1009"/>
                  </a:lnTo>
                  <a:lnTo>
                    <a:pt x="397" y="1004"/>
                  </a:lnTo>
                  <a:lnTo>
                    <a:pt x="406" y="998"/>
                  </a:lnTo>
                  <a:lnTo>
                    <a:pt x="406" y="998"/>
                  </a:lnTo>
                  <a:lnTo>
                    <a:pt x="415" y="1000"/>
                  </a:lnTo>
                  <a:lnTo>
                    <a:pt x="424" y="1000"/>
                  </a:lnTo>
                  <a:lnTo>
                    <a:pt x="431" y="1000"/>
                  </a:lnTo>
                  <a:lnTo>
                    <a:pt x="439" y="998"/>
                  </a:lnTo>
                  <a:lnTo>
                    <a:pt x="452" y="995"/>
                  </a:lnTo>
                  <a:lnTo>
                    <a:pt x="456" y="993"/>
                  </a:lnTo>
                  <a:lnTo>
                    <a:pt x="456" y="993"/>
                  </a:lnTo>
                  <a:lnTo>
                    <a:pt x="462" y="989"/>
                  </a:lnTo>
                  <a:lnTo>
                    <a:pt x="465" y="986"/>
                  </a:lnTo>
                  <a:lnTo>
                    <a:pt x="467" y="983"/>
                  </a:lnTo>
                  <a:lnTo>
                    <a:pt x="467" y="980"/>
                  </a:lnTo>
                  <a:lnTo>
                    <a:pt x="466" y="978"/>
                  </a:lnTo>
                  <a:lnTo>
                    <a:pt x="465" y="977"/>
                  </a:lnTo>
                  <a:lnTo>
                    <a:pt x="464" y="975"/>
                  </a:lnTo>
                  <a:lnTo>
                    <a:pt x="464" y="975"/>
                  </a:lnTo>
                  <a:lnTo>
                    <a:pt x="463" y="974"/>
                  </a:lnTo>
                  <a:lnTo>
                    <a:pt x="461" y="970"/>
                  </a:lnTo>
                  <a:lnTo>
                    <a:pt x="459" y="968"/>
                  </a:lnTo>
                  <a:lnTo>
                    <a:pt x="459" y="968"/>
                  </a:lnTo>
                  <a:lnTo>
                    <a:pt x="456" y="961"/>
                  </a:lnTo>
                  <a:lnTo>
                    <a:pt x="452" y="952"/>
                  </a:lnTo>
                  <a:lnTo>
                    <a:pt x="448" y="942"/>
                  </a:lnTo>
                  <a:lnTo>
                    <a:pt x="448" y="942"/>
                  </a:lnTo>
                  <a:lnTo>
                    <a:pt x="452" y="941"/>
                  </a:lnTo>
                  <a:lnTo>
                    <a:pt x="456" y="939"/>
                  </a:lnTo>
                  <a:lnTo>
                    <a:pt x="461" y="937"/>
                  </a:lnTo>
                  <a:lnTo>
                    <a:pt x="461" y="937"/>
                  </a:lnTo>
                  <a:lnTo>
                    <a:pt x="462" y="935"/>
                  </a:lnTo>
                  <a:lnTo>
                    <a:pt x="462" y="933"/>
                  </a:lnTo>
                  <a:lnTo>
                    <a:pt x="460" y="927"/>
                  </a:lnTo>
                  <a:lnTo>
                    <a:pt x="455" y="918"/>
                  </a:lnTo>
                  <a:lnTo>
                    <a:pt x="455" y="918"/>
                  </a:lnTo>
                  <a:lnTo>
                    <a:pt x="455" y="914"/>
                  </a:lnTo>
                  <a:lnTo>
                    <a:pt x="452" y="907"/>
                  </a:lnTo>
                  <a:lnTo>
                    <a:pt x="446" y="893"/>
                  </a:lnTo>
                  <a:lnTo>
                    <a:pt x="435" y="876"/>
                  </a:lnTo>
                  <a:lnTo>
                    <a:pt x="435" y="876"/>
                  </a:lnTo>
                  <a:lnTo>
                    <a:pt x="427" y="855"/>
                  </a:lnTo>
                  <a:lnTo>
                    <a:pt x="416" y="827"/>
                  </a:lnTo>
                  <a:lnTo>
                    <a:pt x="401" y="791"/>
                  </a:lnTo>
                  <a:lnTo>
                    <a:pt x="401" y="791"/>
                  </a:lnTo>
                  <a:lnTo>
                    <a:pt x="401" y="778"/>
                  </a:lnTo>
                  <a:lnTo>
                    <a:pt x="400" y="770"/>
                  </a:lnTo>
                  <a:lnTo>
                    <a:pt x="400" y="770"/>
                  </a:lnTo>
                  <a:lnTo>
                    <a:pt x="402" y="767"/>
                  </a:lnTo>
                  <a:lnTo>
                    <a:pt x="402" y="764"/>
                  </a:lnTo>
                  <a:lnTo>
                    <a:pt x="401" y="759"/>
                  </a:lnTo>
                  <a:lnTo>
                    <a:pt x="400" y="755"/>
                  </a:lnTo>
                  <a:lnTo>
                    <a:pt x="398" y="754"/>
                  </a:lnTo>
                  <a:lnTo>
                    <a:pt x="398" y="754"/>
                  </a:lnTo>
                  <a:lnTo>
                    <a:pt x="398" y="751"/>
                  </a:lnTo>
                  <a:lnTo>
                    <a:pt x="397" y="748"/>
                  </a:lnTo>
                  <a:lnTo>
                    <a:pt x="395" y="745"/>
                  </a:lnTo>
                  <a:lnTo>
                    <a:pt x="395" y="745"/>
                  </a:lnTo>
                  <a:lnTo>
                    <a:pt x="400" y="742"/>
                  </a:lnTo>
                  <a:lnTo>
                    <a:pt x="402" y="739"/>
                  </a:lnTo>
                  <a:lnTo>
                    <a:pt x="403" y="737"/>
                  </a:lnTo>
                  <a:lnTo>
                    <a:pt x="403" y="734"/>
                  </a:lnTo>
                  <a:lnTo>
                    <a:pt x="401" y="730"/>
                  </a:lnTo>
                  <a:lnTo>
                    <a:pt x="400" y="728"/>
                  </a:lnTo>
                  <a:lnTo>
                    <a:pt x="400" y="728"/>
                  </a:lnTo>
                  <a:lnTo>
                    <a:pt x="401" y="727"/>
                  </a:lnTo>
                  <a:lnTo>
                    <a:pt x="402" y="725"/>
                  </a:lnTo>
                  <a:lnTo>
                    <a:pt x="403" y="721"/>
                  </a:lnTo>
                  <a:lnTo>
                    <a:pt x="402" y="719"/>
                  </a:lnTo>
                  <a:lnTo>
                    <a:pt x="401" y="716"/>
                  </a:lnTo>
                  <a:lnTo>
                    <a:pt x="398" y="714"/>
                  </a:lnTo>
                  <a:lnTo>
                    <a:pt x="396" y="713"/>
                  </a:lnTo>
                  <a:lnTo>
                    <a:pt x="396" y="713"/>
                  </a:lnTo>
                  <a:lnTo>
                    <a:pt x="394" y="712"/>
                  </a:lnTo>
                  <a:lnTo>
                    <a:pt x="393" y="711"/>
                  </a:lnTo>
                  <a:lnTo>
                    <a:pt x="393" y="710"/>
                  </a:lnTo>
                  <a:lnTo>
                    <a:pt x="393" y="709"/>
                  </a:lnTo>
                  <a:lnTo>
                    <a:pt x="394" y="707"/>
                  </a:lnTo>
                  <a:lnTo>
                    <a:pt x="395" y="705"/>
                  </a:lnTo>
                  <a:lnTo>
                    <a:pt x="395" y="705"/>
                  </a:lnTo>
                  <a:lnTo>
                    <a:pt x="401" y="704"/>
                  </a:lnTo>
                  <a:lnTo>
                    <a:pt x="405" y="702"/>
                  </a:lnTo>
                  <a:lnTo>
                    <a:pt x="409" y="699"/>
                  </a:lnTo>
                  <a:lnTo>
                    <a:pt x="413" y="696"/>
                  </a:lnTo>
                  <a:lnTo>
                    <a:pt x="417" y="688"/>
                  </a:lnTo>
                  <a:lnTo>
                    <a:pt x="418" y="685"/>
                  </a:lnTo>
                  <a:lnTo>
                    <a:pt x="418" y="685"/>
                  </a:lnTo>
                  <a:lnTo>
                    <a:pt x="430" y="666"/>
                  </a:lnTo>
                  <a:lnTo>
                    <a:pt x="437" y="652"/>
                  </a:lnTo>
                  <a:lnTo>
                    <a:pt x="437" y="652"/>
                  </a:lnTo>
                  <a:lnTo>
                    <a:pt x="447" y="675"/>
                  </a:lnTo>
                  <a:lnTo>
                    <a:pt x="456" y="697"/>
                  </a:lnTo>
                  <a:lnTo>
                    <a:pt x="456" y="697"/>
                  </a:lnTo>
                  <a:lnTo>
                    <a:pt x="462" y="712"/>
                  </a:lnTo>
                  <a:lnTo>
                    <a:pt x="467" y="720"/>
                  </a:lnTo>
                  <a:lnTo>
                    <a:pt x="467" y="720"/>
                  </a:lnTo>
                  <a:lnTo>
                    <a:pt x="470" y="725"/>
                  </a:lnTo>
                  <a:lnTo>
                    <a:pt x="472" y="730"/>
                  </a:lnTo>
                  <a:lnTo>
                    <a:pt x="473" y="736"/>
                  </a:lnTo>
                  <a:lnTo>
                    <a:pt x="473" y="736"/>
                  </a:lnTo>
                  <a:lnTo>
                    <a:pt x="474" y="744"/>
                  </a:lnTo>
                  <a:lnTo>
                    <a:pt x="476" y="750"/>
                  </a:lnTo>
                  <a:lnTo>
                    <a:pt x="478" y="756"/>
                  </a:lnTo>
                  <a:lnTo>
                    <a:pt x="481" y="760"/>
                  </a:lnTo>
                  <a:lnTo>
                    <a:pt x="485" y="766"/>
                  </a:lnTo>
                  <a:lnTo>
                    <a:pt x="488" y="768"/>
                  </a:lnTo>
                  <a:lnTo>
                    <a:pt x="488" y="768"/>
                  </a:lnTo>
                  <a:lnTo>
                    <a:pt x="494" y="773"/>
                  </a:lnTo>
                  <a:lnTo>
                    <a:pt x="496" y="778"/>
                  </a:lnTo>
                  <a:lnTo>
                    <a:pt x="496" y="778"/>
                  </a:lnTo>
                  <a:lnTo>
                    <a:pt x="498" y="782"/>
                  </a:lnTo>
                  <a:lnTo>
                    <a:pt x="500" y="787"/>
                  </a:lnTo>
                  <a:lnTo>
                    <a:pt x="504" y="791"/>
                  </a:lnTo>
                  <a:lnTo>
                    <a:pt x="504" y="791"/>
                  </a:lnTo>
                  <a:lnTo>
                    <a:pt x="508" y="803"/>
                  </a:lnTo>
                  <a:lnTo>
                    <a:pt x="510" y="808"/>
                  </a:lnTo>
                  <a:lnTo>
                    <a:pt x="510" y="808"/>
                  </a:lnTo>
                  <a:lnTo>
                    <a:pt x="517" y="827"/>
                  </a:lnTo>
                  <a:lnTo>
                    <a:pt x="522" y="839"/>
                  </a:lnTo>
                  <a:lnTo>
                    <a:pt x="522" y="839"/>
                  </a:lnTo>
                  <a:lnTo>
                    <a:pt x="540" y="893"/>
                  </a:lnTo>
                  <a:lnTo>
                    <a:pt x="540" y="893"/>
                  </a:lnTo>
                  <a:lnTo>
                    <a:pt x="541" y="900"/>
                  </a:lnTo>
                  <a:lnTo>
                    <a:pt x="543" y="907"/>
                  </a:lnTo>
                  <a:lnTo>
                    <a:pt x="545" y="912"/>
                  </a:lnTo>
                  <a:lnTo>
                    <a:pt x="545" y="912"/>
                  </a:lnTo>
                  <a:lnTo>
                    <a:pt x="546" y="915"/>
                  </a:lnTo>
                  <a:lnTo>
                    <a:pt x="547" y="917"/>
                  </a:lnTo>
                  <a:lnTo>
                    <a:pt x="546" y="919"/>
                  </a:lnTo>
                  <a:lnTo>
                    <a:pt x="544" y="921"/>
                  </a:lnTo>
                  <a:lnTo>
                    <a:pt x="543" y="921"/>
                  </a:lnTo>
                  <a:lnTo>
                    <a:pt x="543" y="921"/>
                  </a:lnTo>
                  <a:lnTo>
                    <a:pt x="539" y="921"/>
                  </a:lnTo>
                  <a:lnTo>
                    <a:pt x="535" y="922"/>
                  </a:lnTo>
                  <a:lnTo>
                    <a:pt x="532" y="926"/>
                  </a:lnTo>
                  <a:lnTo>
                    <a:pt x="530" y="929"/>
                  </a:lnTo>
                  <a:lnTo>
                    <a:pt x="527" y="935"/>
                  </a:lnTo>
                  <a:lnTo>
                    <a:pt x="525" y="940"/>
                  </a:lnTo>
                  <a:lnTo>
                    <a:pt x="525" y="940"/>
                  </a:lnTo>
                  <a:lnTo>
                    <a:pt x="523" y="944"/>
                  </a:lnTo>
                  <a:lnTo>
                    <a:pt x="522" y="949"/>
                  </a:lnTo>
                  <a:lnTo>
                    <a:pt x="521" y="952"/>
                  </a:lnTo>
                  <a:lnTo>
                    <a:pt x="521" y="956"/>
                  </a:lnTo>
                  <a:lnTo>
                    <a:pt x="522" y="962"/>
                  </a:lnTo>
                  <a:lnTo>
                    <a:pt x="523" y="964"/>
                  </a:lnTo>
                  <a:lnTo>
                    <a:pt x="523" y="964"/>
                  </a:lnTo>
                  <a:lnTo>
                    <a:pt x="519" y="969"/>
                  </a:lnTo>
                  <a:lnTo>
                    <a:pt x="517" y="975"/>
                  </a:lnTo>
                  <a:lnTo>
                    <a:pt x="514" y="981"/>
                  </a:lnTo>
                  <a:lnTo>
                    <a:pt x="514" y="981"/>
                  </a:lnTo>
                  <a:lnTo>
                    <a:pt x="511" y="983"/>
                  </a:lnTo>
                  <a:lnTo>
                    <a:pt x="509" y="986"/>
                  </a:lnTo>
                  <a:lnTo>
                    <a:pt x="505" y="990"/>
                  </a:lnTo>
                  <a:lnTo>
                    <a:pt x="505" y="990"/>
                  </a:lnTo>
                  <a:lnTo>
                    <a:pt x="497" y="993"/>
                  </a:lnTo>
                  <a:lnTo>
                    <a:pt x="488" y="996"/>
                  </a:lnTo>
                  <a:lnTo>
                    <a:pt x="479" y="997"/>
                  </a:lnTo>
                  <a:lnTo>
                    <a:pt x="479" y="997"/>
                  </a:lnTo>
                  <a:lnTo>
                    <a:pt x="476" y="997"/>
                  </a:lnTo>
                  <a:lnTo>
                    <a:pt x="474" y="998"/>
                  </a:lnTo>
                  <a:lnTo>
                    <a:pt x="471" y="999"/>
                  </a:lnTo>
                  <a:lnTo>
                    <a:pt x="471" y="999"/>
                  </a:lnTo>
                  <a:lnTo>
                    <a:pt x="466" y="1003"/>
                  </a:lnTo>
                  <a:lnTo>
                    <a:pt x="464" y="1007"/>
                  </a:lnTo>
                  <a:lnTo>
                    <a:pt x="464" y="1010"/>
                  </a:lnTo>
                  <a:lnTo>
                    <a:pt x="464" y="1013"/>
                  </a:lnTo>
                  <a:lnTo>
                    <a:pt x="467" y="1019"/>
                  </a:lnTo>
                  <a:lnTo>
                    <a:pt x="470" y="1021"/>
                  </a:lnTo>
                  <a:lnTo>
                    <a:pt x="470" y="1021"/>
                  </a:lnTo>
                  <a:lnTo>
                    <a:pt x="475" y="1025"/>
                  </a:lnTo>
                  <a:lnTo>
                    <a:pt x="482" y="1027"/>
                  </a:lnTo>
                  <a:lnTo>
                    <a:pt x="488" y="1031"/>
                  </a:lnTo>
                  <a:lnTo>
                    <a:pt x="495" y="1032"/>
                  </a:lnTo>
                  <a:lnTo>
                    <a:pt x="508" y="1034"/>
                  </a:lnTo>
                  <a:lnTo>
                    <a:pt x="521" y="1033"/>
                  </a:lnTo>
                  <a:lnTo>
                    <a:pt x="533" y="1032"/>
                  </a:lnTo>
                  <a:lnTo>
                    <a:pt x="544" y="1029"/>
                  </a:lnTo>
                  <a:lnTo>
                    <a:pt x="552" y="1025"/>
                  </a:lnTo>
                  <a:lnTo>
                    <a:pt x="557" y="1022"/>
                  </a:lnTo>
                  <a:lnTo>
                    <a:pt x="557" y="1022"/>
                  </a:lnTo>
                  <a:lnTo>
                    <a:pt x="563" y="1019"/>
                  </a:lnTo>
                  <a:lnTo>
                    <a:pt x="567" y="1018"/>
                  </a:lnTo>
                  <a:lnTo>
                    <a:pt x="569" y="1019"/>
                  </a:lnTo>
                  <a:lnTo>
                    <a:pt x="570" y="1020"/>
                  </a:lnTo>
                  <a:lnTo>
                    <a:pt x="570" y="1020"/>
                  </a:lnTo>
                  <a:lnTo>
                    <a:pt x="580" y="1022"/>
                  </a:lnTo>
                  <a:lnTo>
                    <a:pt x="591" y="1023"/>
                  </a:lnTo>
                  <a:lnTo>
                    <a:pt x="602" y="1022"/>
                  </a:lnTo>
                  <a:lnTo>
                    <a:pt x="611" y="1020"/>
                  </a:lnTo>
                  <a:lnTo>
                    <a:pt x="627" y="1014"/>
                  </a:lnTo>
                  <a:lnTo>
                    <a:pt x="633" y="1012"/>
                  </a:lnTo>
                  <a:lnTo>
                    <a:pt x="633" y="1012"/>
                  </a:lnTo>
                  <a:lnTo>
                    <a:pt x="636" y="1010"/>
                  </a:lnTo>
                  <a:lnTo>
                    <a:pt x="638" y="1008"/>
                  </a:lnTo>
                  <a:lnTo>
                    <a:pt x="639" y="1004"/>
                  </a:lnTo>
                  <a:lnTo>
                    <a:pt x="639" y="1001"/>
                  </a:lnTo>
                  <a:lnTo>
                    <a:pt x="639" y="996"/>
                  </a:lnTo>
                  <a:lnTo>
                    <a:pt x="638" y="993"/>
                  </a:lnTo>
                  <a:lnTo>
                    <a:pt x="638" y="993"/>
                  </a:lnTo>
                  <a:lnTo>
                    <a:pt x="640" y="991"/>
                  </a:lnTo>
                  <a:lnTo>
                    <a:pt x="641" y="990"/>
                  </a:lnTo>
                  <a:lnTo>
                    <a:pt x="643" y="987"/>
                  </a:lnTo>
                  <a:lnTo>
                    <a:pt x="641" y="984"/>
                  </a:lnTo>
                  <a:lnTo>
                    <a:pt x="640" y="979"/>
                  </a:lnTo>
                  <a:lnTo>
                    <a:pt x="639" y="977"/>
                  </a:lnTo>
                  <a:lnTo>
                    <a:pt x="638" y="970"/>
                  </a:lnTo>
                  <a:lnTo>
                    <a:pt x="638" y="970"/>
                  </a:lnTo>
                  <a:lnTo>
                    <a:pt x="636" y="957"/>
                  </a:lnTo>
                  <a:lnTo>
                    <a:pt x="633" y="947"/>
                  </a:lnTo>
                  <a:lnTo>
                    <a:pt x="630" y="942"/>
                  </a:lnTo>
                  <a:lnTo>
                    <a:pt x="629" y="940"/>
                  </a:lnTo>
                  <a:lnTo>
                    <a:pt x="629" y="940"/>
                  </a:lnTo>
                  <a:lnTo>
                    <a:pt x="629" y="935"/>
                  </a:lnTo>
                  <a:lnTo>
                    <a:pt x="628" y="929"/>
                  </a:lnTo>
                  <a:lnTo>
                    <a:pt x="624" y="914"/>
                  </a:lnTo>
                  <a:lnTo>
                    <a:pt x="617" y="895"/>
                  </a:lnTo>
                  <a:lnTo>
                    <a:pt x="617" y="895"/>
                  </a:lnTo>
                  <a:lnTo>
                    <a:pt x="614" y="880"/>
                  </a:lnTo>
                  <a:lnTo>
                    <a:pt x="611" y="871"/>
                  </a:lnTo>
                  <a:lnTo>
                    <a:pt x="611" y="871"/>
                  </a:lnTo>
                  <a:lnTo>
                    <a:pt x="609" y="854"/>
                  </a:lnTo>
                  <a:lnTo>
                    <a:pt x="603" y="834"/>
                  </a:lnTo>
                  <a:lnTo>
                    <a:pt x="595" y="808"/>
                  </a:lnTo>
                  <a:lnTo>
                    <a:pt x="595" y="808"/>
                  </a:lnTo>
                  <a:lnTo>
                    <a:pt x="590" y="784"/>
                  </a:lnTo>
                  <a:lnTo>
                    <a:pt x="583" y="768"/>
                  </a:lnTo>
                  <a:lnTo>
                    <a:pt x="579" y="758"/>
                  </a:lnTo>
                  <a:lnTo>
                    <a:pt x="577" y="756"/>
                  </a:lnTo>
                  <a:lnTo>
                    <a:pt x="577" y="756"/>
                  </a:lnTo>
                  <a:lnTo>
                    <a:pt x="577" y="750"/>
                  </a:lnTo>
                  <a:lnTo>
                    <a:pt x="574" y="746"/>
                  </a:lnTo>
                  <a:lnTo>
                    <a:pt x="570" y="742"/>
                  </a:lnTo>
                  <a:lnTo>
                    <a:pt x="570" y="742"/>
                  </a:lnTo>
                  <a:lnTo>
                    <a:pt x="569" y="734"/>
                  </a:lnTo>
                  <a:lnTo>
                    <a:pt x="567" y="728"/>
                  </a:lnTo>
                  <a:lnTo>
                    <a:pt x="564" y="723"/>
                  </a:lnTo>
                  <a:lnTo>
                    <a:pt x="564" y="723"/>
                  </a:lnTo>
                  <a:lnTo>
                    <a:pt x="564" y="721"/>
                  </a:lnTo>
                  <a:lnTo>
                    <a:pt x="564" y="718"/>
                  </a:lnTo>
                  <a:lnTo>
                    <a:pt x="562" y="711"/>
                  </a:lnTo>
                  <a:lnTo>
                    <a:pt x="557" y="705"/>
                  </a:lnTo>
                  <a:lnTo>
                    <a:pt x="553" y="700"/>
                  </a:lnTo>
                  <a:lnTo>
                    <a:pt x="553" y="700"/>
                  </a:lnTo>
                  <a:lnTo>
                    <a:pt x="551" y="696"/>
                  </a:lnTo>
                  <a:lnTo>
                    <a:pt x="551" y="691"/>
                  </a:lnTo>
                  <a:lnTo>
                    <a:pt x="552" y="688"/>
                  </a:lnTo>
                  <a:lnTo>
                    <a:pt x="552" y="688"/>
                  </a:lnTo>
                  <a:lnTo>
                    <a:pt x="553" y="686"/>
                  </a:lnTo>
                  <a:lnTo>
                    <a:pt x="554" y="682"/>
                  </a:lnTo>
                  <a:lnTo>
                    <a:pt x="553" y="675"/>
                  </a:lnTo>
                  <a:lnTo>
                    <a:pt x="549" y="666"/>
                  </a:lnTo>
                  <a:lnTo>
                    <a:pt x="549" y="666"/>
                  </a:lnTo>
                  <a:lnTo>
                    <a:pt x="548" y="657"/>
                  </a:lnTo>
                  <a:lnTo>
                    <a:pt x="546" y="652"/>
                  </a:lnTo>
                  <a:lnTo>
                    <a:pt x="546" y="641"/>
                  </a:lnTo>
                  <a:lnTo>
                    <a:pt x="546" y="641"/>
                  </a:lnTo>
                  <a:lnTo>
                    <a:pt x="547" y="632"/>
                  </a:lnTo>
                  <a:lnTo>
                    <a:pt x="547" y="626"/>
                  </a:lnTo>
                  <a:lnTo>
                    <a:pt x="546" y="621"/>
                  </a:lnTo>
                  <a:lnTo>
                    <a:pt x="545" y="620"/>
                  </a:lnTo>
                  <a:lnTo>
                    <a:pt x="545" y="620"/>
                  </a:lnTo>
                  <a:lnTo>
                    <a:pt x="544" y="615"/>
                  </a:lnTo>
                  <a:lnTo>
                    <a:pt x="544" y="612"/>
                  </a:lnTo>
                  <a:lnTo>
                    <a:pt x="544" y="612"/>
                  </a:lnTo>
                  <a:lnTo>
                    <a:pt x="543" y="604"/>
                  </a:lnTo>
                  <a:lnTo>
                    <a:pt x="542" y="593"/>
                  </a:lnTo>
                  <a:lnTo>
                    <a:pt x="540" y="581"/>
                  </a:lnTo>
                  <a:lnTo>
                    <a:pt x="540" y="581"/>
                  </a:lnTo>
                  <a:lnTo>
                    <a:pt x="541" y="577"/>
                  </a:lnTo>
                  <a:lnTo>
                    <a:pt x="541" y="574"/>
                  </a:lnTo>
                  <a:lnTo>
                    <a:pt x="540" y="570"/>
                  </a:lnTo>
                  <a:lnTo>
                    <a:pt x="539" y="566"/>
                  </a:lnTo>
                  <a:lnTo>
                    <a:pt x="537" y="565"/>
                  </a:lnTo>
                  <a:lnTo>
                    <a:pt x="537" y="565"/>
                  </a:lnTo>
                  <a:lnTo>
                    <a:pt x="540" y="563"/>
                  </a:lnTo>
                  <a:lnTo>
                    <a:pt x="541" y="561"/>
                  </a:lnTo>
                  <a:lnTo>
                    <a:pt x="540" y="557"/>
                  </a:lnTo>
                  <a:lnTo>
                    <a:pt x="540" y="557"/>
                  </a:lnTo>
                  <a:lnTo>
                    <a:pt x="540" y="554"/>
                  </a:lnTo>
                  <a:lnTo>
                    <a:pt x="542" y="552"/>
                  </a:lnTo>
                  <a:lnTo>
                    <a:pt x="544" y="549"/>
                  </a:lnTo>
                  <a:lnTo>
                    <a:pt x="544" y="549"/>
                  </a:lnTo>
                  <a:lnTo>
                    <a:pt x="547" y="547"/>
                  </a:lnTo>
                  <a:lnTo>
                    <a:pt x="548" y="543"/>
                  </a:lnTo>
                  <a:lnTo>
                    <a:pt x="547" y="541"/>
                  </a:lnTo>
                  <a:lnTo>
                    <a:pt x="547" y="541"/>
                  </a:lnTo>
                  <a:lnTo>
                    <a:pt x="552" y="538"/>
                  </a:lnTo>
                  <a:lnTo>
                    <a:pt x="554" y="536"/>
                  </a:lnTo>
                  <a:lnTo>
                    <a:pt x="554" y="532"/>
                  </a:lnTo>
                  <a:lnTo>
                    <a:pt x="554" y="530"/>
                  </a:lnTo>
                  <a:lnTo>
                    <a:pt x="554" y="530"/>
                  </a:lnTo>
                  <a:lnTo>
                    <a:pt x="555" y="524"/>
                  </a:lnTo>
                  <a:lnTo>
                    <a:pt x="555" y="522"/>
                  </a:lnTo>
                  <a:lnTo>
                    <a:pt x="555" y="522"/>
                  </a:lnTo>
                  <a:lnTo>
                    <a:pt x="558" y="517"/>
                  </a:lnTo>
                  <a:lnTo>
                    <a:pt x="559" y="513"/>
                  </a:lnTo>
                  <a:lnTo>
                    <a:pt x="562" y="503"/>
                  </a:lnTo>
                  <a:lnTo>
                    <a:pt x="560" y="495"/>
                  </a:lnTo>
                  <a:lnTo>
                    <a:pt x="560" y="492"/>
                  </a:lnTo>
                  <a:lnTo>
                    <a:pt x="560" y="492"/>
                  </a:lnTo>
                  <a:lnTo>
                    <a:pt x="563" y="492"/>
                  </a:lnTo>
                  <a:lnTo>
                    <a:pt x="565" y="490"/>
                  </a:lnTo>
                  <a:lnTo>
                    <a:pt x="565" y="487"/>
                  </a:lnTo>
                  <a:lnTo>
                    <a:pt x="565" y="482"/>
                  </a:lnTo>
                  <a:lnTo>
                    <a:pt x="564" y="473"/>
                  </a:lnTo>
                  <a:lnTo>
                    <a:pt x="564" y="470"/>
                  </a:lnTo>
                  <a:lnTo>
                    <a:pt x="564" y="470"/>
                  </a:lnTo>
                  <a:lnTo>
                    <a:pt x="568" y="458"/>
                  </a:lnTo>
                  <a:lnTo>
                    <a:pt x="570" y="449"/>
                  </a:lnTo>
                  <a:lnTo>
                    <a:pt x="570" y="445"/>
                  </a:lnTo>
                  <a:lnTo>
                    <a:pt x="570" y="443"/>
                  </a:lnTo>
                  <a:lnTo>
                    <a:pt x="570" y="443"/>
                  </a:lnTo>
                  <a:lnTo>
                    <a:pt x="571" y="434"/>
                  </a:lnTo>
                  <a:lnTo>
                    <a:pt x="571" y="425"/>
                  </a:lnTo>
                  <a:lnTo>
                    <a:pt x="570" y="416"/>
                  </a:lnTo>
                  <a:lnTo>
                    <a:pt x="570" y="416"/>
                  </a:lnTo>
                  <a:lnTo>
                    <a:pt x="581" y="413"/>
                  </a:lnTo>
                  <a:lnTo>
                    <a:pt x="591" y="410"/>
                  </a:lnTo>
                  <a:lnTo>
                    <a:pt x="599" y="405"/>
                  </a:lnTo>
                  <a:lnTo>
                    <a:pt x="604" y="402"/>
                  </a:lnTo>
                  <a:lnTo>
                    <a:pt x="611" y="397"/>
                  </a:lnTo>
                  <a:lnTo>
                    <a:pt x="613" y="395"/>
                  </a:lnTo>
                  <a:lnTo>
                    <a:pt x="613" y="395"/>
                  </a:lnTo>
                  <a:lnTo>
                    <a:pt x="621" y="387"/>
                  </a:lnTo>
                  <a:lnTo>
                    <a:pt x="621" y="387"/>
                  </a:lnTo>
                  <a:lnTo>
                    <a:pt x="623" y="385"/>
                  </a:lnTo>
                  <a:lnTo>
                    <a:pt x="626" y="381"/>
                  </a:lnTo>
                  <a:lnTo>
                    <a:pt x="629" y="377"/>
                  </a:lnTo>
                  <a:lnTo>
                    <a:pt x="629" y="377"/>
                  </a:lnTo>
                  <a:lnTo>
                    <a:pt x="634" y="374"/>
                  </a:lnTo>
                  <a:lnTo>
                    <a:pt x="636" y="369"/>
                  </a:lnTo>
                  <a:lnTo>
                    <a:pt x="641" y="359"/>
                  </a:lnTo>
                  <a:lnTo>
                    <a:pt x="645" y="350"/>
                  </a:lnTo>
                  <a:lnTo>
                    <a:pt x="647" y="346"/>
                  </a:lnTo>
                  <a:lnTo>
                    <a:pt x="647" y="346"/>
                  </a:lnTo>
                  <a:lnTo>
                    <a:pt x="648" y="344"/>
                  </a:lnTo>
                  <a:lnTo>
                    <a:pt x="649" y="342"/>
                  </a:lnTo>
                  <a:lnTo>
                    <a:pt x="649" y="335"/>
                  </a:lnTo>
                  <a:lnTo>
                    <a:pt x="649" y="328"/>
                  </a:lnTo>
                  <a:lnTo>
                    <a:pt x="649" y="328"/>
                  </a:lnTo>
                  <a:lnTo>
                    <a:pt x="649" y="323"/>
                  </a:lnTo>
                  <a:lnTo>
                    <a:pt x="649" y="320"/>
                  </a:lnTo>
                  <a:lnTo>
                    <a:pt x="649" y="320"/>
                  </a:lnTo>
                  <a:lnTo>
                    <a:pt x="650" y="320"/>
                  </a:lnTo>
                  <a:lnTo>
                    <a:pt x="651" y="321"/>
                  </a:lnTo>
                  <a:lnTo>
                    <a:pt x="652" y="323"/>
                  </a:lnTo>
                  <a:lnTo>
                    <a:pt x="652" y="323"/>
                  </a:lnTo>
                  <a:lnTo>
                    <a:pt x="651" y="327"/>
                  </a:lnTo>
                  <a:lnTo>
                    <a:pt x="652" y="328"/>
                  </a:lnTo>
                  <a:lnTo>
                    <a:pt x="655" y="329"/>
                  </a:lnTo>
                  <a:lnTo>
                    <a:pt x="655" y="329"/>
                  </a:lnTo>
                  <a:lnTo>
                    <a:pt x="653" y="333"/>
                  </a:lnTo>
                  <a:lnTo>
                    <a:pt x="653" y="335"/>
                  </a:lnTo>
                  <a:lnTo>
                    <a:pt x="653" y="335"/>
                  </a:lnTo>
                  <a:lnTo>
                    <a:pt x="655" y="335"/>
                  </a:lnTo>
                  <a:lnTo>
                    <a:pt x="657" y="334"/>
                  </a:lnTo>
                  <a:lnTo>
                    <a:pt x="658" y="332"/>
                  </a:lnTo>
                  <a:lnTo>
                    <a:pt x="658" y="332"/>
                  </a:lnTo>
                  <a:lnTo>
                    <a:pt x="659" y="330"/>
                  </a:lnTo>
                  <a:lnTo>
                    <a:pt x="660" y="329"/>
                  </a:lnTo>
                  <a:lnTo>
                    <a:pt x="659" y="328"/>
                  </a:lnTo>
                  <a:lnTo>
                    <a:pt x="659" y="327"/>
                  </a:lnTo>
                  <a:lnTo>
                    <a:pt x="657" y="324"/>
                  </a:lnTo>
                  <a:lnTo>
                    <a:pt x="656" y="324"/>
                  </a:lnTo>
                  <a:lnTo>
                    <a:pt x="656" y="324"/>
                  </a:lnTo>
                  <a:close/>
                  <a:moveTo>
                    <a:pt x="542" y="151"/>
                  </a:moveTo>
                  <a:lnTo>
                    <a:pt x="542" y="151"/>
                  </a:lnTo>
                  <a:lnTo>
                    <a:pt x="545" y="153"/>
                  </a:lnTo>
                  <a:lnTo>
                    <a:pt x="545" y="154"/>
                  </a:lnTo>
                  <a:lnTo>
                    <a:pt x="543" y="157"/>
                  </a:lnTo>
                  <a:lnTo>
                    <a:pt x="543" y="157"/>
                  </a:lnTo>
                  <a:lnTo>
                    <a:pt x="542" y="151"/>
                  </a:lnTo>
                  <a:lnTo>
                    <a:pt x="542" y="151"/>
                  </a:lnTo>
                  <a:close/>
                  <a:moveTo>
                    <a:pt x="553" y="76"/>
                  </a:moveTo>
                  <a:lnTo>
                    <a:pt x="553" y="76"/>
                  </a:lnTo>
                  <a:lnTo>
                    <a:pt x="548" y="74"/>
                  </a:lnTo>
                  <a:lnTo>
                    <a:pt x="543" y="69"/>
                  </a:lnTo>
                  <a:lnTo>
                    <a:pt x="543" y="69"/>
                  </a:lnTo>
                  <a:lnTo>
                    <a:pt x="546" y="70"/>
                  </a:lnTo>
                  <a:lnTo>
                    <a:pt x="549" y="73"/>
                  </a:lnTo>
                  <a:lnTo>
                    <a:pt x="553" y="76"/>
                  </a:lnTo>
                  <a:lnTo>
                    <a:pt x="553" y="76"/>
                  </a:lnTo>
                  <a:close/>
                  <a:moveTo>
                    <a:pt x="274" y="956"/>
                  </a:moveTo>
                  <a:lnTo>
                    <a:pt x="274" y="956"/>
                  </a:lnTo>
                  <a:lnTo>
                    <a:pt x="270" y="951"/>
                  </a:lnTo>
                  <a:lnTo>
                    <a:pt x="270" y="947"/>
                  </a:lnTo>
                  <a:lnTo>
                    <a:pt x="272" y="946"/>
                  </a:lnTo>
                  <a:lnTo>
                    <a:pt x="274" y="945"/>
                  </a:lnTo>
                  <a:lnTo>
                    <a:pt x="274" y="945"/>
                  </a:lnTo>
                  <a:lnTo>
                    <a:pt x="273" y="944"/>
                  </a:lnTo>
                  <a:lnTo>
                    <a:pt x="274" y="945"/>
                  </a:lnTo>
                  <a:lnTo>
                    <a:pt x="274" y="945"/>
                  </a:lnTo>
                  <a:lnTo>
                    <a:pt x="274" y="945"/>
                  </a:lnTo>
                  <a:lnTo>
                    <a:pt x="274" y="945"/>
                  </a:lnTo>
                  <a:lnTo>
                    <a:pt x="275" y="950"/>
                  </a:lnTo>
                  <a:lnTo>
                    <a:pt x="275" y="954"/>
                  </a:lnTo>
                  <a:lnTo>
                    <a:pt x="274" y="956"/>
                  </a:lnTo>
                  <a:lnTo>
                    <a:pt x="274" y="956"/>
                  </a:lnTo>
                  <a:close/>
                  <a:moveTo>
                    <a:pt x="366" y="523"/>
                  </a:moveTo>
                  <a:lnTo>
                    <a:pt x="366" y="523"/>
                  </a:lnTo>
                  <a:lnTo>
                    <a:pt x="355" y="548"/>
                  </a:lnTo>
                  <a:lnTo>
                    <a:pt x="339" y="584"/>
                  </a:lnTo>
                  <a:lnTo>
                    <a:pt x="339" y="584"/>
                  </a:lnTo>
                  <a:lnTo>
                    <a:pt x="338" y="582"/>
                  </a:lnTo>
                  <a:lnTo>
                    <a:pt x="337" y="573"/>
                  </a:lnTo>
                  <a:lnTo>
                    <a:pt x="337" y="573"/>
                  </a:lnTo>
                  <a:lnTo>
                    <a:pt x="337" y="565"/>
                  </a:lnTo>
                  <a:lnTo>
                    <a:pt x="335" y="558"/>
                  </a:lnTo>
                  <a:lnTo>
                    <a:pt x="330" y="540"/>
                  </a:lnTo>
                  <a:lnTo>
                    <a:pt x="330" y="540"/>
                  </a:lnTo>
                  <a:lnTo>
                    <a:pt x="330" y="532"/>
                  </a:lnTo>
                  <a:lnTo>
                    <a:pt x="330" y="514"/>
                  </a:lnTo>
                  <a:lnTo>
                    <a:pt x="330" y="514"/>
                  </a:lnTo>
                  <a:lnTo>
                    <a:pt x="330" y="481"/>
                  </a:lnTo>
                  <a:lnTo>
                    <a:pt x="330" y="481"/>
                  </a:lnTo>
                  <a:lnTo>
                    <a:pt x="344" y="481"/>
                  </a:lnTo>
                  <a:lnTo>
                    <a:pt x="355" y="481"/>
                  </a:lnTo>
                  <a:lnTo>
                    <a:pt x="363" y="482"/>
                  </a:lnTo>
                  <a:lnTo>
                    <a:pt x="363" y="482"/>
                  </a:lnTo>
                  <a:lnTo>
                    <a:pt x="367" y="485"/>
                  </a:lnTo>
                  <a:lnTo>
                    <a:pt x="370" y="488"/>
                  </a:lnTo>
                  <a:lnTo>
                    <a:pt x="370" y="488"/>
                  </a:lnTo>
                  <a:lnTo>
                    <a:pt x="371" y="491"/>
                  </a:lnTo>
                  <a:lnTo>
                    <a:pt x="372" y="494"/>
                  </a:lnTo>
                  <a:lnTo>
                    <a:pt x="373" y="495"/>
                  </a:lnTo>
                  <a:lnTo>
                    <a:pt x="373" y="495"/>
                  </a:lnTo>
                  <a:lnTo>
                    <a:pt x="370" y="507"/>
                  </a:lnTo>
                  <a:lnTo>
                    <a:pt x="366" y="523"/>
                  </a:lnTo>
                  <a:lnTo>
                    <a:pt x="366" y="523"/>
                  </a:lnTo>
                  <a:close/>
                  <a:moveTo>
                    <a:pt x="481" y="116"/>
                  </a:moveTo>
                  <a:lnTo>
                    <a:pt x="481" y="116"/>
                  </a:lnTo>
                  <a:lnTo>
                    <a:pt x="478" y="116"/>
                  </a:lnTo>
                  <a:lnTo>
                    <a:pt x="478" y="115"/>
                  </a:lnTo>
                  <a:lnTo>
                    <a:pt x="477" y="113"/>
                  </a:lnTo>
                  <a:lnTo>
                    <a:pt x="477" y="113"/>
                  </a:lnTo>
                  <a:lnTo>
                    <a:pt x="478" y="111"/>
                  </a:lnTo>
                  <a:lnTo>
                    <a:pt x="481" y="111"/>
                  </a:lnTo>
                  <a:lnTo>
                    <a:pt x="483" y="111"/>
                  </a:lnTo>
                  <a:lnTo>
                    <a:pt x="483" y="111"/>
                  </a:lnTo>
                  <a:lnTo>
                    <a:pt x="483" y="113"/>
                  </a:lnTo>
                  <a:lnTo>
                    <a:pt x="482" y="115"/>
                  </a:lnTo>
                  <a:lnTo>
                    <a:pt x="481" y="116"/>
                  </a:lnTo>
                  <a:lnTo>
                    <a:pt x="481" y="116"/>
                  </a:lnTo>
                  <a:close/>
                  <a:moveTo>
                    <a:pt x="653" y="321"/>
                  </a:moveTo>
                  <a:lnTo>
                    <a:pt x="653" y="321"/>
                  </a:lnTo>
                  <a:lnTo>
                    <a:pt x="649" y="305"/>
                  </a:lnTo>
                  <a:lnTo>
                    <a:pt x="644" y="286"/>
                  </a:lnTo>
                  <a:lnTo>
                    <a:pt x="644" y="286"/>
                  </a:lnTo>
                  <a:lnTo>
                    <a:pt x="640" y="276"/>
                  </a:lnTo>
                  <a:lnTo>
                    <a:pt x="639" y="268"/>
                  </a:lnTo>
                  <a:lnTo>
                    <a:pt x="638" y="261"/>
                  </a:lnTo>
                  <a:lnTo>
                    <a:pt x="638" y="261"/>
                  </a:lnTo>
                  <a:lnTo>
                    <a:pt x="639" y="261"/>
                  </a:lnTo>
                  <a:lnTo>
                    <a:pt x="640" y="263"/>
                  </a:lnTo>
                  <a:lnTo>
                    <a:pt x="644" y="268"/>
                  </a:lnTo>
                  <a:lnTo>
                    <a:pt x="646" y="275"/>
                  </a:lnTo>
                  <a:lnTo>
                    <a:pt x="646" y="275"/>
                  </a:lnTo>
                  <a:lnTo>
                    <a:pt x="649" y="295"/>
                  </a:lnTo>
                  <a:lnTo>
                    <a:pt x="653" y="319"/>
                  </a:lnTo>
                  <a:lnTo>
                    <a:pt x="653" y="319"/>
                  </a:lnTo>
                  <a:lnTo>
                    <a:pt x="653" y="320"/>
                  </a:lnTo>
                  <a:lnTo>
                    <a:pt x="653" y="320"/>
                  </a:lnTo>
                  <a:lnTo>
                    <a:pt x="653" y="321"/>
                  </a:lnTo>
                  <a:lnTo>
                    <a:pt x="653" y="321"/>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05" name="Freeform 84"/>
            <p:cNvSpPr>
              <a:spLocks noEditPoints="1"/>
            </p:cNvSpPr>
            <p:nvPr/>
          </p:nvSpPr>
          <p:spPr bwMode="auto">
            <a:xfrm>
              <a:off x="9017521" y="1581142"/>
              <a:ext cx="188594" cy="603251"/>
            </a:xfrm>
            <a:custGeom>
              <a:avLst/>
              <a:gdLst/>
              <a:ahLst/>
              <a:cxnLst>
                <a:cxn ang="0">
                  <a:pos x="52" y="368"/>
                </a:cxn>
                <a:cxn ang="0">
                  <a:pos x="247" y="381"/>
                </a:cxn>
                <a:cxn ang="0">
                  <a:pos x="239" y="338"/>
                </a:cxn>
                <a:cxn ang="0">
                  <a:pos x="247" y="381"/>
                </a:cxn>
                <a:cxn ang="0">
                  <a:pos x="217" y="948"/>
                </a:cxn>
                <a:cxn ang="0">
                  <a:pos x="204" y="929"/>
                </a:cxn>
                <a:cxn ang="0">
                  <a:pos x="203" y="874"/>
                </a:cxn>
                <a:cxn ang="0">
                  <a:pos x="199" y="771"/>
                </a:cxn>
                <a:cxn ang="0">
                  <a:pos x="183" y="665"/>
                </a:cxn>
                <a:cxn ang="0">
                  <a:pos x="163" y="584"/>
                </a:cxn>
                <a:cxn ang="0">
                  <a:pos x="144" y="640"/>
                </a:cxn>
                <a:cxn ang="0">
                  <a:pos x="129" y="726"/>
                </a:cxn>
                <a:cxn ang="0">
                  <a:pos x="124" y="893"/>
                </a:cxn>
                <a:cxn ang="0">
                  <a:pos x="110" y="942"/>
                </a:cxn>
                <a:cxn ang="0">
                  <a:pos x="89" y="956"/>
                </a:cxn>
                <a:cxn ang="0">
                  <a:pos x="14" y="960"/>
                </a:cxn>
                <a:cxn ang="0">
                  <a:pos x="15" y="937"/>
                </a:cxn>
                <a:cxn ang="0">
                  <a:pos x="33" y="912"/>
                </a:cxn>
                <a:cxn ang="0">
                  <a:pos x="36" y="897"/>
                </a:cxn>
                <a:cxn ang="0">
                  <a:pos x="55" y="841"/>
                </a:cxn>
                <a:cxn ang="0">
                  <a:pos x="61" y="740"/>
                </a:cxn>
                <a:cxn ang="0">
                  <a:pos x="63" y="697"/>
                </a:cxn>
                <a:cxn ang="0">
                  <a:pos x="54" y="596"/>
                </a:cxn>
                <a:cxn ang="0">
                  <a:pos x="55" y="472"/>
                </a:cxn>
                <a:cxn ang="0">
                  <a:pos x="10" y="373"/>
                </a:cxn>
                <a:cxn ang="0">
                  <a:pos x="11" y="279"/>
                </a:cxn>
                <a:cxn ang="0">
                  <a:pos x="21" y="209"/>
                </a:cxn>
                <a:cxn ang="0">
                  <a:pos x="95" y="154"/>
                </a:cxn>
                <a:cxn ang="0">
                  <a:pos x="122" y="119"/>
                </a:cxn>
                <a:cxn ang="0">
                  <a:pos x="118" y="114"/>
                </a:cxn>
                <a:cxn ang="0">
                  <a:pos x="107" y="99"/>
                </a:cxn>
                <a:cxn ang="0">
                  <a:pos x="96" y="80"/>
                </a:cxn>
                <a:cxn ang="0">
                  <a:pos x="95" y="76"/>
                </a:cxn>
                <a:cxn ang="0">
                  <a:pos x="87" y="61"/>
                </a:cxn>
                <a:cxn ang="0">
                  <a:pos x="92" y="49"/>
                </a:cxn>
                <a:cxn ang="0">
                  <a:pos x="103" y="27"/>
                </a:cxn>
                <a:cxn ang="0">
                  <a:pos x="109" y="12"/>
                </a:cxn>
                <a:cxn ang="0">
                  <a:pos x="124" y="9"/>
                </a:cxn>
                <a:cxn ang="0">
                  <a:pos x="136" y="5"/>
                </a:cxn>
                <a:cxn ang="0">
                  <a:pos x="147" y="2"/>
                </a:cxn>
                <a:cxn ang="0">
                  <a:pos x="169" y="2"/>
                </a:cxn>
                <a:cxn ang="0">
                  <a:pos x="188" y="10"/>
                </a:cxn>
                <a:cxn ang="0">
                  <a:pos x="193" y="6"/>
                </a:cxn>
                <a:cxn ang="0">
                  <a:pos x="202" y="20"/>
                </a:cxn>
                <a:cxn ang="0">
                  <a:pos x="217" y="62"/>
                </a:cxn>
                <a:cxn ang="0">
                  <a:pos x="222" y="90"/>
                </a:cxn>
                <a:cxn ang="0">
                  <a:pos x="213" y="110"/>
                </a:cxn>
                <a:cxn ang="0">
                  <a:pos x="211" y="130"/>
                </a:cxn>
                <a:cxn ang="0">
                  <a:pos x="185" y="146"/>
                </a:cxn>
                <a:cxn ang="0">
                  <a:pos x="258" y="173"/>
                </a:cxn>
                <a:cxn ang="0">
                  <a:pos x="289" y="270"/>
                </a:cxn>
                <a:cxn ang="0">
                  <a:pos x="288" y="398"/>
                </a:cxn>
                <a:cxn ang="0">
                  <a:pos x="274" y="469"/>
                </a:cxn>
                <a:cxn ang="0">
                  <a:pos x="265" y="499"/>
                </a:cxn>
                <a:cxn ang="0">
                  <a:pos x="272" y="600"/>
                </a:cxn>
                <a:cxn ang="0">
                  <a:pos x="262" y="707"/>
                </a:cxn>
                <a:cxn ang="0">
                  <a:pos x="270" y="743"/>
                </a:cxn>
                <a:cxn ang="0">
                  <a:pos x="276" y="848"/>
                </a:cxn>
                <a:cxn ang="0">
                  <a:pos x="284" y="904"/>
                </a:cxn>
                <a:cxn ang="0">
                  <a:pos x="287" y="925"/>
                </a:cxn>
                <a:cxn ang="0">
                  <a:pos x="303" y="957"/>
                </a:cxn>
                <a:cxn ang="0">
                  <a:pos x="236" y="959"/>
                </a:cxn>
              </a:cxnLst>
              <a:rect l="0" t="0" r="r" b="b"/>
              <a:pathLst>
                <a:path w="303" h="964">
                  <a:moveTo>
                    <a:pt x="57" y="321"/>
                  </a:moveTo>
                  <a:lnTo>
                    <a:pt x="57" y="321"/>
                  </a:lnTo>
                  <a:lnTo>
                    <a:pt x="52" y="338"/>
                  </a:lnTo>
                  <a:lnTo>
                    <a:pt x="50" y="346"/>
                  </a:lnTo>
                  <a:lnTo>
                    <a:pt x="50" y="353"/>
                  </a:lnTo>
                  <a:lnTo>
                    <a:pt x="50" y="353"/>
                  </a:lnTo>
                  <a:lnTo>
                    <a:pt x="50" y="359"/>
                  </a:lnTo>
                  <a:lnTo>
                    <a:pt x="52" y="368"/>
                  </a:lnTo>
                  <a:lnTo>
                    <a:pt x="55" y="379"/>
                  </a:lnTo>
                  <a:lnTo>
                    <a:pt x="58" y="388"/>
                  </a:lnTo>
                  <a:lnTo>
                    <a:pt x="58" y="388"/>
                  </a:lnTo>
                  <a:lnTo>
                    <a:pt x="59" y="351"/>
                  </a:lnTo>
                  <a:lnTo>
                    <a:pt x="59" y="333"/>
                  </a:lnTo>
                  <a:lnTo>
                    <a:pt x="57" y="321"/>
                  </a:lnTo>
                  <a:lnTo>
                    <a:pt x="57" y="321"/>
                  </a:lnTo>
                  <a:close/>
                  <a:moveTo>
                    <a:pt x="247" y="381"/>
                  </a:moveTo>
                  <a:lnTo>
                    <a:pt x="247" y="381"/>
                  </a:lnTo>
                  <a:lnTo>
                    <a:pt x="247" y="350"/>
                  </a:lnTo>
                  <a:lnTo>
                    <a:pt x="247" y="350"/>
                  </a:lnTo>
                  <a:lnTo>
                    <a:pt x="247" y="338"/>
                  </a:lnTo>
                  <a:lnTo>
                    <a:pt x="243" y="324"/>
                  </a:lnTo>
                  <a:lnTo>
                    <a:pt x="243" y="324"/>
                  </a:lnTo>
                  <a:lnTo>
                    <a:pt x="239" y="338"/>
                  </a:lnTo>
                  <a:lnTo>
                    <a:pt x="239" y="338"/>
                  </a:lnTo>
                  <a:lnTo>
                    <a:pt x="239" y="342"/>
                  </a:lnTo>
                  <a:lnTo>
                    <a:pt x="239" y="348"/>
                  </a:lnTo>
                  <a:lnTo>
                    <a:pt x="239" y="359"/>
                  </a:lnTo>
                  <a:lnTo>
                    <a:pt x="239" y="359"/>
                  </a:lnTo>
                  <a:lnTo>
                    <a:pt x="239" y="365"/>
                  </a:lnTo>
                  <a:lnTo>
                    <a:pt x="240" y="370"/>
                  </a:lnTo>
                  <a:lnTo>
                    <a:pt x="247" y="381"/>
                  </a:lnTo>
                  <a:lnTo>
                    <a:pt x="247" y="381"/>
                  </a:lnTo>
                  <a:close/>
                  <a:moveTo>
                    <a:pt x="236" y="959"/>
                  </a:moveTo>
                  <a:lnTo>
                    <a:pt x="236" y="959"/>
                  </a:lnTo>
                  <a:lnTo>
                    <a:pt x="229" y="957"/>
                  </a:lnTo>
                  <a:lnTo>
                    <a:pt x="225" y="956"/>
                  </a:lnTo>
                  <a:lnTo>
                    <a:pt x="221" y="953"/>
                  </a:lnTo>
                  <a:lnTo>
                    <a:pt x="221" y="953"/>
                  </a:lnTo>
                  <a:lnTo>
                    <a:pt x="218" y="952"/>
                  </a:lnTo>
                  <a:lnTo>
                    <a:pt x="217" y="948"/>
                  </a:lnTo>
                  <a:lnTo>
                    <a:pt x="217" y="944"/>
                  </a:lnTo>
                  <a:lnTo>
                    <a:pt x="217" y="938"/>
                  </a:lnTo>
                  <a:lnTo>
                    <a:pt x="217" y="938"/>
                  </a:lnTo>
                  <a:lnTo>
                    <a:pt x="215" y="938"/>
                  </a:lnTo>
                  <a:lnTo>
                    <a:pt x="213" y="937"/>
                  </a:lnTo>
                  <a:lnTo>
                    <a:pt x="209" y="934"/>
                  </a:lnTo>
                  <a:lnTo>
                    <a:pt x="204" y="929"/>
                  </a:lnTo>
                  <a:lnTo>
                    <a:pt x="204" y="929"/>
                  </a:lnTo>
                  <a:lnTo>
                    <a:pt x="204" y="925"/>
                  </a:lnTo>
                  <a:lnTo>
                    <a:pt x="203" y="921"/>
                  </a:lnTo>
                  <a:lnTo>
                    <a:pt x="204" y="912"/>
                  </a:lnTo>
                  <a:lnTo>
                    <a:pt x="204" y="903"/>
                  </a:lnTo>
                  <a:lnTo>
                    <a:pt x="203" y="893"/>
                  </a:lnTo>
                  <a:lnTo>
                    <a:pt x="203" y="893"/>
                  </a:lnTo>
                  <a:lnTo>
                    <a:pt x="203" y="884"/>
                  </a:lnTo>
                  <a:lnTo>
                    <a:pt x="203" y="874"/>
                  </a:lnTo>
                  <a:lnTo>
                    <a:pt x="203" y="862"/>
                  </a:lnTo>
                  <a:lnTo>
                    <a:pt x="202" y="844"/>
                  </a:lnTo>
                  <a:lnTo>
                    <a:pt x="202" y="844"/>
                  </a:lnTo>
                  <a:lnTo>
                    <a:pt x="199" y="826"/>
                  </a:lnTo>
                  <a:lnTo>
                    <a:pt x="199" y="811"/>
                  </a:lnTo>
                  <a:lnTo>
                    <a:pt x="199" y="788"/>
                  </a:lnTo>
                  <a:lnTo>
                    <a:pt x="199" y="788"/>
                  </a:lnTo>
                  <a:lnTo>
                    <a:pt x="199" y="771"/>
                  </a:lnTo>
                  <a:lnTo>
                    <a:pt x="199" y="751"/>
                  </a:lnTo>
                  <a:lnTo>
                    <a:pt x="198" y="729"/>
                  </a:lnTo>
                  <a:lnTo>
                    <a:pt x="196" y="719"/>
                  </a:lnTo>
                  <a:lnTo>
                    <a:pt x="195" y="711"/>
                  </a:lnTo>
                  <a:lnTo>
                    <a:pt x="195" y="711"/>
                  </a:lnTo>
                  <a:lnTo>
                    <a:pt x="189" y="696"/>
                  </a:lnTo>
                  <a:lnTo>
                    <a:pt x="187" y="681"/>
                  </a:lnTo>
                  <a:lnTo>
                    <a:pt x="183" y="665"/>
                  </a:lnTo>
                  <a:lnTo>
                    <a:pt x="178" y="650"/>
                  </a:lnTo>
                  <a:lnTo>
                    <a:pt x="178" y="650"/>
                  </a:lnTo>
                  <a:lnTo>
                    <a:pt x="169" y="624"/>
                  </a:lnTo>
                  <a:lnTo>
                    <a:pt x="165" y="611"/>
                  </a:lnTo>
                  <a:lnTo>
                    <a:pt x="163" y="600"/>
                  </a:lnTo>
                  <a:lnTo>
                    <a:pt x="163" y="600"/>
                  </a:lnTo>
                  <a:lnTo>
                    <a:pt x="163" y="591"/>
                  </a:lnTo>
                  <a:lnTo>
                    <a:pt x="163" y="584"/>
                  </a:lnTo>
                  <a:lnTo>
                    <a:pt x="161" y="578"/>
                  </a:lnTo>
                  <a:lnTo>
                    <a:pt x="159" y="577"/>
                  </a:lnTo>
                  <a:lnTo>
                    <a:pt x="158" y="576"/>
                  </a:lnTo>
                  <a:lnTo>
                    <a:pt x="158" y="576"/>
                  </a:lnTo>
                  <a:lnTo>
                    <a:pt x="152" y="595"/>
                  </a:lnTo>
                  <a:lnTo>
                    <a:pt x="152" y="595"/>
                  </a:lnTo>
                  <a:lnTo>
                    <a:pt x="148" y="613"/>
                  </a:lnTo>
                  <a:lnTo>
                    <a:pt x="144" y="640"/>
                  </a:lnTo>
                  <a:lnTo>
                    <a:pt x="137" y="688"/>
                  </a:lnTo>
                  <a:lnTo>
                    <a:pt x="137" y="688"/>
                  </a:lnTo>
                  <a:lnTo>
                    <a:pt x="136" y="697"/>
                  </a:lnTo>
                  <a:lnTo>
                    <a:pt x="132" y="707"/>
                  </a:lnTo>
                  <a:lnTo>
                    <a:pt x="129" y="717"/>
                  </a:lnTo>
                  <a:lnTo>
                    <a:pt x="129" y="721"/>
                  </a:lnTo>
                  <a:lnTo>
                    <a:pt x="129" y="726"/>
                  </a:lnTo>
                  <a:lnTo>
                    <a:pt x="129" y="726"/>
                  </a:lnTo>
                  <a:lnTo>
                    <a:pt x="129" y="737"/>
                  </a:lnTo>
                  <a:lnTo>
                    <a:pt x="129" y="751"/>
                  </a:lnTo>
                  <a:lnTo>
                    <a:pt x="128" y="767"/>
                  </a:lnTo>
                  <a:lnTo>
                    <a:pt x="129" y="789"/>
                  </a:lnTo>
                  <a:lnTo>
                    <a:pt x="129" y="789"/>
                  </a:lnTo>
                  <a:lnTo>
                    <a:pt x="129" y="815"/>
                  </a:lnTo>
                  <a:lnTo>
                    <a:pt x="128" y="844"/>
                  </a:lnTo>
                  <a:lnTo>
                    <a:pt x="124" y="893"/>
                  </a:lnTo>
                  <a:lnTo>
                    <a:pt x="124" y="893"/>
                  </a:lnTo>
                  <a:lnTo>
                    <a:pt x="122" y="908"/>
                  </a:lnTo>
                  <a:lnTo>
                    <a:pt x="120" y="921"/>
                  </a:lnTo>
                  <a:lnTo>
                    <a:pt x="115" y="929"/>
                  </a:lnTo>
                  <a:lnTo>
                    <a:pt x="110" y="936"/>
                  </a:lnTo>
                  <a:lnTo>
                    <a:pt x="110" y="936"/>
                  </a:lnTo>
                  <a:lnTo>
                    <a:pt x="110" y="940"/>
                  </a:lnTo>
                  <a:lnTo>
                    <a:pt x="110" y="942"/>
                  </a:lnTo>
                  <a:lnTo>
                    <a:pt x="109" y="944"/>
                  </a:lnTo>
                  <a:lnTo>
                    <a:pt x="109" y="944"/>
                  </a:lnTo>
                  <a:lnTo>
                    <a:pt x="109" y="948"/>
                  </a:lnTo>
                  <a:lnTo>
                    <a:pt x="109" y="952"/>
                  </a:lnTo>
                  <a:lnTo>
                    <a:pt x="106" y="953"/>
                  </a:lnTo>
                  <a:lnTo>
                    <a:pt x="106" y="953"/>
                  </a:lnTo>
                  <a:lnTo>
                    <a:pt x="100" y="955"/>
                  </a:lnTo>
                  <a:lnTo>
                    <a:pt x="89" y="956"/>
                  </a:lnTo>
                  <a:lnTo>
                    <a:pt x="78" y="957"/>
                  </a:lnTo>
                  <a:lnTo>
                    <a:pt x="70" y="960"/>
                  </a:lnTo>
                  <a:lnTo>
                    <a:pt x="70" y="960"/>
                  </a:lnTo>
                  <a:lnTo>
                    <a:pt x="65" y="962"/>
                  </a:lnTo>
                  <a:lnTo>
                    <a:pt x="58" y="963"/>
                  </a:lnTo>
                  <a:lnTo>
                    <a:pt x="41" y="963"/>
                  </a:lnTo>
                  <a:lnTo>
                    <a:pt x="22" y="962"/>
                  </a:lnTo>
                  <a:lnTo>
                    <a:pt x="14" y="960"/>
                  </a:lnTo>
                  <a:lnTo>
                    <a:pt x="9" y="959"/>
                  </a:lnTo>
                  <a:lnTo>
                    <a:pt x="9" y="959"/>
                  </a:lnTo>
                  <a:lnTo>
                    <a:pt x="6" y="955"/>
                  </a:lnTo>
                  <a:lnTo>
                    <a:pt x="4" y="952"/>
                  </a:lnTo>
                  <a:lnTo>
                    <a:pt x="6" y="948"/>
                  </a:lnTo>
                  <a:lnTo>
                    <a:pt x="7" y="945"/>
                  </a:lnTo>
                  <a:lnTo>
                    <a:pt x="11" y="940"/>
                  </a:lnTo>
                  <a:lnTo>
                    <a:pt x="15" y="937"/>
                  </a:lnTo>
                  <a:lnTo>
                    <a:pt x="15" y="937"/>
                  </a:lnTo>
                  <a:lnTo>
                    <a:pt x="20" y="934"/>
                  </a:lnTo>
                  <a:lnTo>
                    <a:pt x="25" y="930"/>
                  </a:lnTo>
                  <a:lnTo>
                    <a:pt x="33" y="919"/>
                  </a:lnTo>
                  <a:lnTo>
                    <a:pt x="33" y="919"/>
                  </a:lnTo>
                  <a:lnTo>
                    <a:pt x="32" y="918"/>
                  </a:lnTo>
                  <a:lnTo>
                    <a:pt x="32" y="915"/>
                  </a:lnTo>
                  <a:lnTo>
                    <a:pt x="33" y="912"/>
                  </a:lnTo>
                  <a:lnTo>
                    <a:pt x="33" y="908"/>
                  </a:lnTo>
                  <a:lnTo>
                    <a:pt x="33" y="908"/>
                  </a:lnTo>
                  <a:lnTo>
                    <a:pt x="35" y="905"/>
                  </a:lnTo>
                  <a:lnTo>
                    <a:pt x="35" y="904"/>
                  </a:lnTo>
                  <a:lnTo>
                    <a:pt x="36" y="903"/>
                  </a:lnTo>
                  <a:lnTo>
                    <a:pt x="36" y="900"/>
                  </a:lnTo>
                  <a:lnTo>
                    <a:pt x="36" y="900"/>
                  </a:lnTo>
                  <a:lnTo>
                    <a:pt x="36" y="897"/>
                  </a:lnTo>
                  <a:lnTo>
                    <a:pt x="37" y="896"/>
                  </a:lnTo>
                  <a:lnTo>
                    <a:pt x="39" y="895"/>
                  </a:lnTo>
                  <a:lnTo>
                    <a:pt x="40" y="890"/>
                  </a:lnTo>
                  <a:lnTo>
                    <a:pt x="40" y="890"/>
                  </a:lnTo>
                  <a:lnTo>
                    <a:pt x="41" y="881"/>
                  </a:lnTo>
                  <a:lnTo>
                    <a:pt x="44" y="869"/>
                  </a:lnTo>
                  <a:lnTo>
                    <a:pt x="50" y="855"/>
                  </a:lnTo>
                  <a:lnTo>
                    <a:pt x="55" y="841"/>
                  </a:lnTo>
                  <a:lnTo>
                    <a:pt x="55" y="841"/>
                  </a:lnTo>
                  <a:lnTo>
                    <a:pt x="54" y="826"/>
                  </a:lnTo>
                  <a:lnTo>
                    <a:pt x="52" y="811"/>
                  </a:lnTo>
                  <a:lnTo>
                    <a:pt x="54" y="784"/>
                  </a:lnTo>
                  <a:lnTo>
                    <a:pt x="54" y="784"/>
                  </a:lnTo>
                  <a:lnTo>
                    <a:pt x="57" y="763"/>
                  </a:lnTo>
                  <a:lnTo>
                    <a:pt x="61" y="740"/>
                  </a:lnTo>
                  <a:lnTo>
                    <a:pt x="61" y="740"/>
                  </a:lnTo>
                  <a:lnTo>
                    <a:pt x="61" y="732"/>
                  </a:lnTo>
                  <a:lnTo>
                    <a:pt x="62" y="726"/>
                  </a:lnTo>
                  <a:lnTo>
                    <a:pt x="65" y="719"/>
                  </a:lnTo>
                  <a:lnTo>
                    <a:pt x="66" y="713"/>
                  </a:lnTo>
                  <a:lnTo>
                    <a:pt x="66" y="713"/>
                  </a:lnTo>
                  <a:lnTo>
                    <a:pt x="66" y="707"/>
                  </a:lnTo>
                  <a:lnTo>
                    <a:pt x="66" y="704"/>
                  </a:lnTo>
                  <a:lnTo>
                    <a:pt x="63" y="697"/>
                  </a:lnTo>
                  <a:lnTo>
                    <a:pt x="61" y="691"/>
                  </a:lnTo>
                  <a:lnTo>
                    <a:pt x="61" y="687"/>
                  </a:lnTo>
                  <a:lnTo>
                    <a:pt x="61" y="681"/>
                  </a:lnTo>
                  <a:lnTo>
                    <a:pt x="61" y="681"/>
                  </a:lnTo>
                  <a:lnTo>
                    <a:pt x="61" y="665"/>
                  </a:lnTo>
                  <a:lnTo>
                    <a:pt x="59" y="641"/>
                  </a:lnTo>
                  <a:lnTo>
                    <a:pt x="54" y="596"/>
                  </a:lnTo>
                  <a:lnTo>
                    <a:pt x="54" y="596"/>
                  </a:lnTo>
                  <a:lnTo>
                    <a:pt x="54" y="576"/>
                  </a:lnTo>
                  <a:lnTo>
                    <a:pt x="54" y="552"/>
                  </a:lnTo>
                  <a:lnTo>
                    <a:pt x="57" y="515"/>
                  </a:lnTo>
                  <a:lnTo>
                    <a:pt x="57" y="515"/>
                  </a:lnTo>
                  <a:lnTo>
                    <a:pt x="61" y="483"/>
                  </a:lnTo>
                  <a:lnTo>
                    <a:pt x="61" y="483"/>
                  </a:lnTo>
                  <a:lnTo>
                    <a:pt x="58" y="478"/>
                  </a:lnTo>
                  <a:lnTo>
                    <a:pt x="55" y="472"/>
                  </a:lnTo>
                  <a:lnTo>
                    <a:pt x="51" y="463"/>
                  </a:lnTo>
                  <a:lnTo>
                    <a:pt x="43" y="448"/>
                  </a:lnTo>
                  <a:lnTo>
                    <a:pt x="43" y="448"/>
                  </a:lnTo>
                  <a:lnTo>
                    <a:pt x="33" y="431"/>
                  </a:lnTo>
                  <a:lnTo>
                    <a:pt x="25" y="413"/>
                  </a:lnTo>
                  <a:lnTo>
                    <a:pt x="13" y="384"/>
                  </a:lnTo>
                  <a:lnTo>
                    <a:pt x="13" y="384"/>
                  </a:lnTo>
                  <a:lnTo>
                    <a:pt x="10" y="373"/>
                  </a:lnTo>
                  <a:lnTo>
                    <a:pt x="7" y="364"/>
                  </a:lnTo>
                  <a:lnTo>
                    <a:pt x="7" y="355"/>
                  </a:lnTo>
                  <a:lnTo>
                    <a:pt x="7" y="348"/>
                  </a:lnTo>
                  <a:lnTo>
                    <a:pt x="7" y="348"/>
                  </a:lnTo>
                  <a:lnTo>
                    <a:pt x="9" y="318"/>
                  </a:lnTo>
                  <a:lnTo>
                    <a:pt x="9" y="298"/>
                  </a:lnTo>
                  <a:lnTo>
                    <a:pt x="11" y="279"/>
                  </a:lnTo>
                  <a:lnTo>
                    <a:pt x="11" y="279"/>
                  </a:lnTo>
                  <a:lnTo>
                    <a:pt x="7" y="277"/>
                  </a:lnTo>
                  <a:lnTo>
                    <a:pt x="0" y="275"/>
                  </a:lnTo>
                  <a:lnTo>
                    <a:pt x="0" y="275"/>
                  </a:lnTo>
                  <a:lnTo>
                    <a:pt x="10" y="243"/>
                  </a:lnTo>
                  <a:lnTo>
                    <a:pt x="10" y="243"/>
                  </a:lnTo>
                  <a:lnTo>
                    <a:pt x="14" y="231"/>
                  </a:lnTo>
                  <a:lnTo>
                    <a:pt x="21" y="209"/>
                  </a:lnTo>
                  <a:lnTo>
                    <a:pt x="21" y="209"/>
                  </a:lnTo>
                  <a:lnTo>
                    <a:pt x="25" y="195"/>
                  </a:lnTo>
                  <a:lnTo>
                    <a:pt x="31" y="186"/>
                  </a:lnTo>
                  <a:lnTo>
                    <a:pt x="36" y="179"/>
                  </a:lnTo>
                  <a:lnTo>
                    <a:pt x="44" y="173"/>
                  </a:lnTo>
                  <a:lnTo>
                    <a:pt x="44" y="173"/>
                  </a:lnTo>
                  <a:lnTo>
                    <a:pt x="55" y="168"/>
                  </a:lnTo>
                  <a:lnTo>
                    <a:pt x="70" y="162"/>
                  </a:lnTo>
                  <a:lnTo>
                    <a:pt x="95" y="154"/>
                  </a:lnTo>
                  <a:lnTo>
                    <a:pt x="95" y="154"/>
                  </a:lnTo>
                  <a:lnTo>
                    <a:pt x="102" y="151"/>
                  </a:lnTo>
                  <a:lnTo>
                    <a:pt x="107" y="149"/>
                  </a:lnTo>
                  <a:lnTo>
                    <a:pt x="113" y="146"/>
                  </a:lnTo>
                  <a:lnTo>
                    <a:pt x="118" y="146"/>
                  </a:lnTo>
                  <a:lnTo>
                    <a:pt x="118" y="146"/>
                  </a:lnTo>
                  <a:lnTo>
                    <a:pt x="121" y="132"/>
                  </a:lnTo>
                  <a:lnTo>
                    <a:pt x="122" y="119"/>
                  </a:lnTo>
                  <a:lnTo>
                    <a:pt x="122" y="119"/>
                  </a:lnTo>
                  <a:lnTo>
                    <a:pt x="118" y="119"/>
                  </a:lnTo>
                  <a:lnTo>
                    <a:pt x="118" y="119"/>
                  </a:lnTo>
                  <a:lnTo>
                    <a:pt x="120" y="117"/>
                  </a:lnTo>
                  <a:lnTo>
                    <a:pt x="120" y="116"/>
                  </a:lnTo>
                  <a:lnTo>
                    <a:pt x="120" y="113"/>
                  </a:lnTo>
                  <a:lnTo>
                    <a:pt x="120" y="113"/>
                  </a:lnTo>
                  <a:lnTo>
                    <a:pt x="118" y="114"/>
                  </a:lnTo>
                  <a:lnTo>
                    <a:pt x="117" y="113"/>
                  </a:lnTo>
                  <a:lnTo>
                    <a:pt x="117" y="113"/>
                  </a:lnTo>
                  <a:lnTo>
                    <a:pt x="115" y="112"/>
                  </a:lnTo>
                  <a:lnTo>
                    <a:pt x="114" y="109"/>
                  </a:lnTo>
                  <a:lnTo>
                    <a:pt x="111" y="106"/>
                  </a:lnTo>
                  <a:lnTo>
                    <a:pt x="109" y="104"/>
                  </a:lnTo>
                  <a:lnTo>
                    <a:pt x="109" y="104"/>
                  </a:lnTo>
                  <a:lnTo>
                    <a:pt x="107" y="99"/>
                  </a:lnTo>
                  <a:lnTo>
                    <a:pt x="106" y="97"/>
                  </a:lnTo>
                  <a:lnTo>
                    <a:pt x="103" y="94"/>
                  </a:lnTo>
                  <a:lnTo>
                    <a:pt x="103" y="94"/>
                  </a:lnTo>
                  <a:lnTo>
                    <a:pt x="100" y="90"/>
                  </a:lnTo>
                  <a:lnTo>
                    <a:pt x="98" y="87"/>
                  </a:lnTo>
                  <a:lnTo>
                    <a:pt x="96" y="83"/>
                  </a:lnTo>
                  <a:lnTo>
                    <a:pt x="96" y="80"/>
                  </a:lnTo>
                  <a:lnTo>
                    <a:pt x="96" y="80"/>
                  </a:lnTo>
                  <a:lnTo>
                    <a:pt x="95" y="80"/>
                  </a:lnTo>
                  <a:lnTo>
                    <a:pt x="93" y="80"/>
                  </a:lnTo>
                  <a:lnTo>
                    <a:pt x="92" y="79"/>
                  </a:lnTo>
                  <a:lnTo>
                    <a:pt x="92" y="79"/>
                  </a:lnTo>
                  <a:lnTo>
                    <a:pt x="93" y="79"/>
                  </a:lnTo>
                  <a:lnTo>
                    <a:pt x="95" y="79"/>
                  </a:lnTo>
                  <a:lnTo>
                    <a:pt x="95" y="76"/>
                  </a:lnTo>
                  <a:lnTo>
                    <a:pt x="95" y="76"/>
                  </a:lnTo>
                  <a:lnTo>
                    <a:pt x="95" y="75"/>
                  </a:lnTo>
                  <a:lnTo>
                    <a:pt x="93" y="73"/>
                  </a:lnTo>
                  <a:lnTo>
                    <a:pt x="92" y="72"/>
                  </a:lnTo>
                  <a:lnTo>
                    <a:pt x="91" y="69"/>
                  </a:lnTo>
                  <a:lnTo>
                    <a:pt x="91" y="69"/>
                  </a:lnTo>
                  <a:lnTo>
                    <a:pt x="89" y="68"/>
                  </a:lnTo>
                  <a:lnTo>
                    <a:pt x="88" y="65"/>
                  </a:lnTo>
                  <a:lnTo>
                    <a:pt x="87" y="61"/>
                  </a:lnTo>
                  <a:lnTo>
                    <a:pt x="87" y="61"/>
                  </a:lnTo>
                  <a:lnTo>
                    <a:pt x="87" y="58"/>
                  </a:lnTo>
                  <a:lnTo>
                    <a:pt x="87" y="58"/>
                  </a:lnTo>
                  <a:lnTo>
                    <a:pt x="85" y="58"/>
                  </a:lnTo>
                  <a:lnTo>
                    <a:pt x="85" y="58"/>
                  </a:lnTo>
                  <a:lnTo>
                    <a:pt x="87" y="56"/>
                  </a:lnTo>
                  <a:lnTo>
                    <a:pt x="88" y="53"/>
                  </a:lnTo>
                  <a:lnTo>
                    <a:pt x="92" y="49"/>
                  </a:lnTo>
                  <a:lnTo>
                    <a:pt x="95" y="45"/>
                  </a:lnTo>
                  <a:lnTo>
                    <a:pt x="95" y="45"/>
                  </a:lnTo>
                  <a:lnTo>
                    <a:pt x="95" y="39"/>
                  </a:lnTo>
                  <a:lnTo>
                    <a:pt x="96" y="35"/>
                  </a:lnTo>
                  <a:lnTo>
                    <a:pt x="99" y="31"/>
                  </a:lnTo>
                  <a:lnTo>
                    <a:pt x="102" y="30"/>
                  </a:lnTo>
                  <a:lnTo>
                    <a:pt x="102" y="30"/>
                  </a:lnTo>
                  <a:lnTo>
                    <a:pt x="103" y="27"/>
                  </a:lnTo>
                  <a:lnTo>
                    <a:pt x="106" y="23"/>
                  </a:lnTo>
                  <a:lnTo>
                    <a:pt x="109" y="20"/>
                  </a:lnTo>
                  <a:lnTo>
                    <a:pt x="113" y="17"/>
                  </a:lnTo>
                  <a:lnTo>
                    <a:pt x="113" y="17"/>
                  </a:lnTo>
                  <a:lnTo>
                    <a:pt x="110" y="16"/>
                  </a:lnTo>
                  <a:lnTo>
                    <a:pt x="109" y="15"/>
                  </a:lnTo>
                  <a:lnTo>
                    <a:pt x="109" y="13"/>
                  </a:lnTo>
                  <a:lnTo>
                    <a:pt x="109" y="12"/>
                  </a:lnTo>
                  <a:lnTo>
                    <a:pt x="109" y="12"/>
                  </a:lnTo>
                  <a:lnTo>
                    <a:pt x="109" y="13"/>
                  </a:lnTo>
                  <a:lnTo>
                    <a:pt x="110" y="15"/>
                  </a:lnTo>
                  <a:lnTo>
                    <a:pt x="114" y="15"/>
                  </a:lnTo>
                  <a:lnTo>
                    <a:pt x="121" y="13"/>
                  </a:lnTo>
                  <a:lnTo>
                    <a:pt x="121" y="13"/>
                  </a:lnTo>
                  <a:lnTo>
                    <a:pt x="122" y="12"/>
                  </a:lnTo>
                  <a:lnTo>
                    <a:pt x="124" y="9"/>
                  </a:lnTo>
                  <a:lnTo>
                    <a:pt x="124" y="8"/>
                  </a:lnTo>
                  <a:lnTo>
                    <a:pt x="126" y="5"/>
                  </a:lnTo>
                  <a:lnTo>
                    <a:pt x="126" y="5"/>
                  </a:lnTo>
                  <a:lnTo>
                    <a:pt x="128" y="5"/>
                  </a:lnTo>
                  <a:lnTo>
                    <a:pt x="130" y="5"/>
                  </a:lnTo>
                  <a:lnTo>
                    <a:pt x="135" y="5"/>
                  </a:lnTo>
                  <a:lnTo>
                    <a:pt x="135" y="5"/>
                  </a:lnTo>
                  <a:lnTo>
                    <a:pt x="136" y="5"/>
                  </a:lnTo>
                  <a:lnTo>
                    <a:pt x="137" y="4"/>
                  </a:lnTo>
                  <a:lnTo>
                    <a:pt x="136" y="2"/>
                  </a:lnTo>
                  <a:lnTo>
                    <a:pt x="135" y="2"/>
                  </a:lnTo>
                  <a:lnTo>
                    <a:pt x="135" y="2"/>
                  </a:lnTo>
                  <a:lnTo>
                    <a:pt x="139" y="1"/>
                  </a:lnTo>
                  <a:lnTo>
                    <a:pt x="143" y="1"/>
                  </a:lnTo>
                  <a:lnTo>
                    <a:pt x="147" y="2"/>
                  </a:lnTo>
                  <a:lnTo>
                    <a:pt x="147" y="2"/>
                  </a:lnTo>
                  <a:lnTo>
                    <a:pt x="151" y="2"/>
                  </a:lnTo>
                  <a:lnTo>
                    <a:pt x="155" y="1"/>
                  </a:lnTo>
                  <a:lnTo>
                    <a:pt x="159" y="0"/>
                  </a:lnTo>
                  <a:lnTo>
                    <a:pt x="161" y="0"/>
                  </a:lnTo>
                  <a:lnTo>
                    <a:pt x="162" y="1"/>
                  </a:lnTo>
                  <a:lnTo>
                    <a:pt x="162" y="1"/>
                  </a:lnTo>
                  <a:lnTo>
                    <a:pt x="166" y="1"/>
                  </a:lnTo>
                  <a:lnTo>
                    <a:pt x="169" y="2"/>
                  </a:lnTo>
                  <a:lnTo>
                    <a:pt x="172" y="4"/>
                  </a:lnTo>
                  <a:lnTo>
                    <a:pt x="174" y="5"/>
                  </a:lnTo>
                  <a:lnTo>
                    <a:pt x="174" y="5"/>
                  </a:lnTo>
                  <a:lnTo>
                    <a:pt x="177" y="5"/>
                  </a:lnTo>
                  <a:lnTo>
                    <a:pt x="180" y="5"/>
                  </a:lnTo>
                  <a:lnTo>
                    <a:pt x="185" y="9"/>
                  </a:lnTo>
                  <a:lnTo>
                    <a:pt x="185" y="9"/>
                  </a:lnTo>
                  <a:lnTo>
                    <a:pt x="188" y="10"/>
                  </a:lnTo>
                  <a:lnTo>
                    <a:pt x="188" y="9"/>
                  </a:lnTo>
                  <a:lnTo>
                    <a:pt x="185" y="5"/>
                  </a:lnTo>
                  <a:lnTo>
                    <a:pt x="185" y="5"/>
                  </a:lnTo>
                  <a:lnTo>
                    <a:pt x="188" y="5"/>
                  </a:lnTo>
                  <a:lnTo>
                    <a:pt x="191" y="6"/>
                  </a:lnTo>
                  <a:lnTo>
                    <a:pt x="193" y="8"/>
                  </a:lnTo>
                  <a:lnTo>
                    <a:pt x="193" y="8"/>
                  </a:lnTo>
                  <a:lnTo>
                    <a:pt x="193" y="6"/>
                  </a:lnTo>
                  <a:lnTo>
                    <a:pt x="195" y="5"/>
                  </a:lnTo>
                  <a:lnTo>
                    <a:pt x="195" y="5"/>
                  </a:lnTo>
                  <a:lnTo>
                    <a:pt x="196" y="8"/>
                  </a:lnTo>
                  <a:lnTo>
                    <a:pt x="199" y="12"/>
                  </a:lnTo>
                  <a:lnTo>
                    <a:pt x="202" y="17"/>
                  </a:lnTo>
                  <a:lnTo>
                    <a:pt x="202" y="19"/>
                  </a:lnTo>
                  <a:lnTo>
                    <a:pt x="202" y="20"/>
                  </a:lnTo>
                  <a:lnTo>
                    <a:pt x="202" y="20"/>
                  </a:lnTo>
                  <a:lnTo>
                    <a:pt x="203" y="23"/>
                  </a:lnTo>
                  <a:lnTo>
                    <a:pt x="203" y="27"/>
                  </a:lnTo>
                  <a:lnTo>
                    <a:pt x="202" y="31"/>
                  </a:lnTo>
                  <a:lnTo>
                    <a:pt x="202" y="31"/>
                  </a:lnTo>
                  <a:lnTo>
                    <a:pt x="204" y="36"/>
                  </a:lnTo>
                  <a:lnTo>
                    <a:pt x="210" y="46"/>
                  </a:lnTo>
                  <a:lnTo>
                    <a:pt x="214" y="56"/>
                  </a:lnTo>
                  <a:lnTo>
                    <a:pt x="217" y="62"/>
                  </a:lnTo>
                  <a:lnTo>
                    <a:pt x="217" y="62"/>
                  </a:lnTo>
                  <a:lnTo>
                    <a:pt x="221" y="64"/>
                  </a:lnTo>
                  <a:lnTo>
                    <a:pt x="221" y="64"/>
                  </a:lnTo>
                  <a:lnTo>
                    <a:pt x="222" y="75"/>
                  </a:lnTo>
                  <a:lnTo>
                    <a:pt x="221" y="80"/>
                  </a:lnTo>
                  <a:lnTo>
                    <a:pt x="219" y="84"/>
                  </a:lnTo>
                  <a:lnTo>
                    <a:pt x="219" y="84"/>
                  </a:lnTo>
                  <a:lnTo>
                    <a:pt x="222" y="90"/>
                  </a:lnTo>
                  <a:lnTo>
                    <a:pt x="224" y="93"/>
                  </a:lnTo>
                  <a:lnTo>
                    <a:pt x="224" y="95"/>
                  </a:lnTo>
                  <a:lnTo>
                    <a:pt x="224" y="95"/>
                  </a:lnTo>
                  <a:lnTo>
                    <a:pt x="222" y="98"/>
                  </a:lnTo>
                  <a:lnTo>
                    <a:pt x="219" y="99"/>
                  </a:lnTo>
                  <a:lnTo>
                    <a:pt x="214" y="102"/>
                  </a:lnTo>
                  <a:lnTo>
                    <a:pt x="214" y="102"/>
                  </a:lnTo>
                  <a:lnTo>
                    <a:pt x="213" y="110"/>
                  </a:lnTo>
                  <a:lnTo>
                    <a:pt x="213" y="114"/>
                  </a:lnTo>
                  <a:lnTo>
                    <a:pt x="210" y="116"/>
                  </a:lnTo>
                  <a:lnTo>
                    <a:pt x="210" y="116"/>
                  </a:lnTo>
                  <a:lnTo>
                    <a:pt x="211" y="119"/>
                  </a:lnTo>
                  <a:lnTo>
                    <a:pt x="211" y="120"/>
                  </a:lnTo>
                  <a:lnTo>
                    <a:pt x="210" y="124"/>
                  </a:lnTo>
                  <a:lnTo>
                    <a:pt x="210" y="124"/>
                  </a:lnTo>
                  <a:lnTo>
                    <a:pt x="211" y="130"/>
                  </a:lnTo>
                  <a:lnTo>
                    <a:pt x="211" y="134"/>
                  </a:lnTo>
                  <a:lnTo>
                    <a:pt x="211" y="138"/>
                  </a:lnTo>
                  <a:lnTo>
                    <a:pt x="211" y="138"/>
                  </a:lnTo>
                  <a:lnTo>
                    <a:pt x="210" y="140"/>
                  </a:lnTo>
                  <a:lnTo>
                    <a:pt x="207" y="142"/>
                  </a:lnTo>
                  <a:lnTo>
                    <a:pt x="202" y="143"/>
                  </a:lnTo>
                  <a:lnTo>
                    <a:pt x="185" y="146"/>
                  </a:lnTo>
                  <a:lnTo>
                    <a:pt x="185" y="146"/>
                  </a:lnTo>
                  <a:lnTo>
                    <a:pt x="198" y="153"/>
                  </a:lnTo>
                  <a:lnTo>
                    <a:pt x="209" y="157"/>
                  </a:lnTo>
                  <a:lnTo>
                    <a:pt x="221" y="161"/>
                  </a:lnTo>
                  <a:lnTo>
                    <a:pt x="221" y="161"/>
                  </a:lnTo>
                  <a:lnTo>
                    <a:pt x="230" y="162"/>
                  </a:lnTo>
                  <a:lnTo>
                    <a:pt x="240" y="165"/>
                  </a:lnTo>
                  <a:lnTo>
                    <a:pt x="250" y="169"/>
                  </a:lnTo>
                  <a:lnTo>
                    <a:pt x="258" y="173"/>
                  </a:lnTo>
                  <a:lnTo>
                    <a:pt x="258" y="173"/>
                  </a:lnTo>
                  <a:lnTo>
                    <a:pt x="265" y="187"/>
                  </a:lnTo>
                  <a:lnTo>
                    <a:pt x="276" y="209"/>
                  </a:lnTo>
                  <a:lnTo>
                    <a:pt x="287" y="236"/>
                  </a:lnTo>
                  <a:lnTo>
                    <a:pt x="296" y="262"/>
                  </a:lnTo>
                  <a:lnTo>
                    <a:pt x="296" y="262"/>
                  </a:lnTo>
                  <a:lnTo>
                    <a:pt x="293" y="266"/>
                  </a:lnTo>
                  <a:lnTo>
                    <a:pt x="289" y="270"/>
                  </a:lnTo>
                  <a:lnTo>
                    <a:pt x="284" y="272"/>
                  </a:lnTo>
                  <a:lnTo>
                    <a:pt x="284" y="272"/>
                  </a:lnTo>
                  <a:lnTo>
                    <a:pt x="289" y="339"/>
                  </a:lnTo>
                  <a:lnTo>
                    <a:pt x="289" y="339"/>
                  </a:lnTo>
                  <a:lnTo>
                    <a:pt x="291" y="357"/>
                  </a:lnTo>
                  <a:lnTo>
                    <a:pt x="289" y="380"/>
                  </a:lnTo>
                  <a:lnTo>
                    <a:pt x="289" y="380"/>
                  </a:lnTo>
                  <a:lnTo>
                    <a:pt x="288" y="398"/>
                  </a:lnTo>
                  <a:lnTo>
                    <a:pt x="282" y="418"/>
                  </a:lnTo>
                  <a:lnTo>
                    <a:pt x="277" y="439"/>
                  </a:lnTo>
                  <a:lnTo>
                    <a:pt x="274" y="455"/>
                  </a:lnTo>
                  <a:lnTo>
                    <a:pt x="274" y="455"/>
                  </a:lnTo>
                  <a:lnTo>
                    <a:pt x="276" y="458"/>
                  </a:lnTo>
                  <a:lnTo>
                    <a:pt x="276" y="463"/>
                  </a:lnTo>
                  <a:lnTo>
                    <a:pt x="276" y="468"/>
                  </a:lnTo>
                  <a:lnTo>
                    <a:pt x="274" y="469"/>
                  </a:lnTo>
                  <a:lnTo>
                    <a:pt x="273" y="469"/>
                  </a:lnTo>
                  <a:lnTo>
                    <a:pt x="273" y="469"/>
                  </a:lnTo>
                  <a:lnTo>
                    <a:pt x="272" y="473"/>
                  </a:lnTo>
                  <a:lnTo>
                    <a:pt x="267" y="483"/>
                  </a:lnTo>
                  <a:lnTo>
                    <a:pt x="267" y="483"/>
                  </a:lnTo>
                  <a:lnTo>
                    <a:pt x="266" y="488"/>
                  </a:lnTo>
                  <a:lnTo>
                    <a:pt x="265" y="494"/>
                  </a:lnTo>
                  <a:lnTo>
                    <a:pt x="265" y="499"/>
                  </a:lnTo>
                  <a:lnTo>
                    <a:pt x="263" y="505"/>
                  </a:lnTo>
                  <a:lnTo>
                    <a:pt x="263" y="505"/>
                  </a:lnTo>
                  <a:lnTo>
                    <a:pt x="265" y="521"/>
                  </a:lnTo>
                  <a:lnTo>
                    <a:pt x="269" y="547"/>
                  </a:lnTo>
                  <a:lnTo>
                    <a:pt x="272" y="576"/>
                  </a:lnTo>
                  <a:lnTo>
                    <a:pt x="273" y="588"/>
                  </a:lnTo>
                  <a:lnTo>
                    <a:pt x="272" y="600"/>
                  </a:lnTo>
                  <a:lnTo>
                    <a:pt x="272" y="600"/>
                  </a:lnTo>
                  <a:lnTo>
                    <a:pt x="269" y="641"/>
                  </a:lnTo>
                  <a:lnTo>
                    <a:pt x="265" y="676"/>
                  </a:lnTo>
                  <a:lnTo>
                    <a:pt x="265" y="676"/>
                  </a:lnTo>
                  <a:lnTo>
                    <a:pt x="266" y="678"/>
                  </a:lnTo>
                  <a:lnTo>
                    <a:pt x="266" y="682"/>
                  </a:lnTo>
                  <a:lnTo>
                    <a:pt x="266" y="691"/>
                  </a:lnTo>
                  <a:lnTo>
                    <a:pt x="263" y="699"/>
                  </a:lnTo>
                  <a:lnTo>
                    <a:pt x="262" y="707"/>
                  </a:lnTo>
                  <a:lnTo>
                    <a:pt x="262" y="707"/>
                  </a:lnTo>
                  <a:lnTo>
                    <a:pt x="263" y="713"/>
                  </a:lnTo>
                  <a:lnTo>
                    <a:pt x="265" y="717"/>
                  </a:lnTo>
                  <a:lnTo>
                    <a:pt x="267" y="722"/>
                  </a:lnTo>
                  <a:lnTo>
                    <a:pt x="267" y="729"/>
                  </a:lnTo>
                  <a:lnTo>
                    <a:pt x="267" y="729"/>
                  </a:lnTo>
                  <a:lnTo>
                    <a:pt x="267" y="737"/>
                  </a:lnTo>
                  <a:lnTo>
                    <a:pt x="270" y="743"/>
                  </a:lnTo>
                  <a:lnTo>
                    <a:pt x="272" y="751"/>
                  </a:lnTo>
                  <a:lnTo>
                    <a:pt x="272" y="762"/>
                  </a:lnTo>
                  <a:lnTo>
                    <a:pt x="272" y="762"/>
                  </a:lnTo>
                  <a:lnTo>
                    <a:pt x="273" y="797"/>
                  </a:lnTo>
                  <a:lnTo>
                    <a:pt x="276" y="832"/>
                  </a:lnTo>
                  <a:lnTo>
                    <a:pt x="276" y="832"/>
                  </a:lnTo>
                  <a:lnTo>
                    <a:pt x="277" y="841"/>
                  </a:lnTo>
                  <a:lnTo>
                    <a:pt x="276" y="848"/>
                  </a:lnTo>
                  <a:lnTo>
                    <a:pt x="276" y="853"/>
                  </a:lnTo>
                  <a:lnTo>
                    <a:pt x="276" y="864"/>
                  </a:lnTo>
                  <a:lnTo>
                    <a:pt x="276" y="864"/>
                  </a:lnTo>
                  <a:lnTo>
                    <a:pt x="278" y="889"/>
                  </a:lnTo>
                  <a:lnTo>
                    <a:pt x="280" y="897"/>
                  </a:lnTo>
                  <a:lnTo>
                    <a:pt x="281" y="901"/>
                  </a:lnTo>
                  <a:lnTo>
                    <a:pt x="284" y="904"/>
                  </a:lnTo>
                  <a:lnTo>
                    <a:pt x="284" y="904"/>
                  </a:lnTo>
                  <a:lnTo>
                    <a:pt x="287" y="907"/>
                  </a:lnTo>
                  <a:lnTo>
                    <a:pt x="289" y="910"/>
                  </a:lnTo>
                  <a:lnTo>
                    <a:pt x="289" y="912"/>
                  </a:lnTo>
                  <a:lnTo>
                    <a:pt x="288" y="915"/>
                  </a:lnTo>
                  <a:lnTo>
                    <a:pt x="288" y="915"/>
                  </a:lnTo>
                  <a:lnTo>
                    <a:pt x="287" y="918"/>
                  </a:lnTo>
                  <a:lnTo>
                    <a:pt x="287" y="922"/>
                  </a:lnTo>
                  <a:lnTo>
                    <a:pt x="287" y="925"/>
                  </a:lnTo>
                  <a:lnTo>
                    <a:pt x="285" y="926"/>
                  </a:lnTo>
                  <a:lnTo>
                    <a:pt x="284" y="927"/>
                  </a:lnTo>
                  <a:lnTo>
                    <a:pt x="284" y="927"/>
                  </a:lnTo>
                  <a:lnTo>
                    <a:pt x="291" y="937"/>
                  </a:lnTo>
                  <a:lnTo>
                    <a:pt x="302" y="949"/>
                  </a:lnTo>
                  <a:lnTo>
                    <a:pt x="302" y="949"/>
                  </a:lnTo>
                  <a:lnTo>
                    <a:pt x="303" y="953"/>
                  </a:lnTo>
                  <a:lnTo>
                    <a:pt x="303" y="957"/>
                  </a:lnTo>
                  <a:lnTo>
                    <a:pt x="300" y="962"/>
                  </a:lnTo>
                  <a:lnTo>
                    <a:pt x="295" y="963"/>
                  </a:lnTo>
                  <a:lnTo>
                    <a:pt x="295" y="963"/>
                  </a:lnTo>
                  <a:lnTo>
                    <a:pt x="284" y="964"/>
                  </a:lnTo>
                  <a:lnTo>
                    <a:pt x="266" y="964"/>
                  </a:lnTo>
                  <a:lnTo>
                    <a:pt x="247" y="963"/>
                  </a:lnTo>
                  <a:lnTo>
                    <a:pt x="240" y="962"/>
                  </a:lnTo>
                  <a:lnTo>
                    <a:pt x="236" y="959"/>
                  </a:lnTo>
                  <a:lnTo>
                    <a:pt x="236" y="959"/>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06" name="Freeform 83"/>
            <p:cNvSpPr>
              <a:spLocks noEditPoints="1"/>
            </p:cNvSpPr>
            <p:nvPr/>
          </p:nvSpPr>
          <p:spPr bwMode="auto">
            <a:xfrm>
              <a:off x="946284" y="1543295"/>
              <a:ext cx="240171" cy="694934"/>
            </a:xfrm>
            <a:custGeom>
              <a:avLst/>
              <a:gdLst/>
              <a:ahLst/>
              <a:cxnLst>
                <a:cxn ang="0">
                  <a:pos x="171" y="721"/>
                </a:cxn>
                <a:cxn ang="0">
                  <a:pos x="163" y="661"/>
                </a:cxn>
                <a:cxn ang="0">
                  <a:pos x="148" y="588"/>
                </a:cxn>
                <a:cxn ang="0">
                  <a:pos x="127" y="647"/>
                </a:cxn>
                <a:cxn ang="0">
                  <a:pos x="124" y="672"/>
                </a:cxn>
                <a:cxn ang="0">
                  <a:pos x="141" y="729"/>
                </a:cxn>
                <a:cxn ang="0">
                  <a:pos x="198" y="106"/>
                </a:cxn>
                <a:cxn ang="0">
                  <a:pos x="253" y="160"/>
                </a:cxn>
                <a:cxn ang="0">
                  <a:pos x="287" y="261"/>
                </a:cxn>
                <a:cxn ang="0">
                  <a:pos x="272" y="338"/>
                </a:cxn>
                <a:cxn ang="0">
                  <a:pos x="272" y="403"/>
                </a:cxn>
                <a:cxn ang="0">
                  <a:pos x="312" y="487"/>
                </a:cxn>
                <a:cxn ang="0">
                  <a:pos x="335" y="546"/>
                </a:cxn>
                <a:cxn ang="0">
                  <a:pos x="313" y="561"/>
                </a:cxn>
                <a:cxn ang="0">
                  <a:pos x="300" y="596"/>
                </a:cxn>
                <a:cxn ang="0">
                  <a:pos x="298" y="617"/>
                </a:cxn>
                <a:cxn ang="0">
                  <a:pos x="271" y="602"/>
                </a:cxn>
                <a:cxn ang="0">
                  <a:pos x="237" y="646"/>
                </a:cxn>
                <a:cxn ang="0">
                  <a:pos x="238" y="680"/>
                </a:cxn>
                <a:cxn ang="0">
                  <a:pos x="238" y="706"/>
                </a:cxn>
                <a:cxn ang="0">
                  <a:pos x="231" y="803"/>
                </a:cxn>
                <a:cxn ang="0">
                  <a:pos x="226" y="876"/>
                </a:cxn>
                <a:cxn ang="0">
                  <a:pos x="230" y="903"/>
                </a:cxn>
                <a:cxn ang="0">
                  <a:pos x="219" y="926"/>
                </a:cxn>
                <a:cxn ang="0">
                  <a:pos x="215" y="951"/>
                </a:cxn>
                <a:cxn ang="0">
                  <a:pos x="191" y="977"/>
                </a:cxn>
                <a:cxn ang="0">
                  <a:pos x="134" y="959"/>
                </a:cxn>
                <a:cxn ang="0">
                  <a:pos x="94" y="949"/>
                </a:cxn>
                <a:cxn ang="0">
                  <a:pos x="113" y="917"/>
                </a:cxn>
                <a:cxn ang="0">
                  <a:pos x="118" y="882"/>
                </a:cxn>
                <a:cxn ang="0">
                  <a:pos x="113" y="867"/>
                </a:cxn>
                <a:cxn ang="0">
                  <a:pos x="98" y="839"/>
                </a:cxn>
                <a:cxn ang="0">
                  <a:pos x="81" y="781"/>
                </a:cxn>
                <a:cxn ang="0">
                  <a:pos x="52" y="724"/>
                </a:cxn>
                <a:cxn ang="0">
                  <a:pos x="42" y="680"/>
                </a:cxn>
                <a:cxn ang="0">
                  <a:pos x="41" y="632"/>
                </a:cxn>
                <a:cxn ang="0">
                  <a:pos x="55" y="531"/>
                </a:cxn>
                <a:cxn ang="0">
                  <a:pos x="72" y="465"/>
                </a:cxn>
                <a:cxn ang="0">
                  <a:pos x="75" y="440"/>
                </a:cxn>
                <a:cxn ang="0">
                  <a:pos x="86" y="407"/>
                </a:cxn>
                <a:cxn ang="0">
                  <a:pos x="89" y="392"/>
                </a:cxn>
                <a:cxn ang="0">
                  <a:pos x="85" y="371"/>
                </a:cxn>
                <a:cxn ang="0">
                  <a:pos x="41" y="450"/>
                </a:cxn>
                <a:cxn ang="0">
                  <a:pos x="30" y="487"/>
                </a:cxn>
                <a:cxn ang="0">
                  <a:pos x="19" y="505"/>
                </a:cxn>
                <a:cxn ang="0">
                  <a:pos x="31" y="522"/>
                </a:cxn>
                <a:cxn ang="0">
                  <a:pos x="5" y="507"/>
                </a:cxn>
                <a:cxn ang="0">
                  <a:pos x="18" y="431"/>
                </a:cxn>
                <a:cxn ang="0">
                  <a:pos x="57" y="295"/>
                </a:cxn>
                <a:cxn ang="0">
                  <a:pos x="61" y="231"/>
                </a:cxn>
                <a:cxn ang="0">
                  <a:pos x="79" y="158"/>
                </a:cxn>
                <a:cxn ang="0">
                  <a:pos x="116" y="135"/>
                </a:cxn>
                <a:cxn ang="0">
                  <a:pos x="107" y="113"/>
                </a:cxn>
                <a:cxn ang="0">
                  <a:pos x="101" y="98"/>
                </a:cxn>
                <a:cxn ang="0">
                  <a:pos x="98" y="86"/>
                </a:cxn>
                <a:cxn ang="0">
                  <a:pos x="98" y="63"/>
                </a:cxn>
                <a:cxn ang="0">
                  <a:pos x="126" y="11"/>
                </a:cxn>
                <a:cxn ang="0">
                  <a:pos x="204" y="23"/>
                </a:cxn>
                <a:cxn ang="0">
                  <a:pos x="198" y="106"/>
                </a:cxn>
              </a:cxnLst>
              <a:rect l="0" t="0" r="r" b="b"/>
              <a:pathLst>
                <a:path w="338" h="977">
                  <a:moveTo>
                    <a:pt x="167" y="799"/>
                  </a:moveTo>
                  <a:lnTo>
                    <a:pt x="167" y="799"/>
                  </a:lnTo>
                  <a:lnTo>
                    <a:pt x="167" y="743"/>
                  </a:lnTo>
                  <a:lnTo>
                    <a:pt x="167" y="743"/>
                  </a:lnTo>
                  <a:lnTo>
                    <a:pt x="168" y="736"/>
                  </a:lnTo>
                  <a:lnTo>
                    <a:pt x="170" y="732"/>
                  </a:lnTo>
                  <a:lnTo>
                    <a:pt x="171" y="728"/>
                  </a:lnTo>
                  <a:lnTo>
                    <a:pt x="171" y="721"/>
                  </a:lnTo>
                  <a:lnTo>
                    <a:pt x="171" y="721"/>
                  </a:lnTo>
                  <a:lnTo>
                    <a:pt x="164" y="706"/>
                  </a:lnTo>
                  <a:lnTo>
                    <a:pt x="163" y="699"/>
                  </a:lnTo>
                  <a:lnTo>
                    <a:pt x="163" y="696"/>
                  </a:lnTo>
                  <a:lnTo>
                    <a:pt x="164" y="692"/>
                  </a:lnTo>
                  <a:lnTo>
                    <a:pt x="164" y="692"/>
                  </a:lnTo>
                  <a:lnTo>
                    <a:pt x="165" y="685"/>
                  </a:lnTo>
                  <a:lnTo>
                    <a:pt x="164" y="677"/>
                  </a:lnTo>
                  <a:lnTo>
                    <a:pt x="163" y="670"/>
                  </a:lnTo>
                  <a:lnTo>
                    <a:pt x="163" y="661"/>
                  </a:lnTo>
                  <a:lnTo>
                    <a:pt x="163" y="661"/>
                  </a:lnTo>
                  <a:lnTo>
                    <a:pt x="161" y="652"/>
                  </a:lnTo>
                  <a:lnTo>
                    <a:pt x="160" y="646"/>
                  </a:lnTo>
                  <a:lnTo>
                    <a:pt x="157" y="639"/>
                  </a:lnTo>
                  <a:lnTo>
                    <a:pt x="157" y="628"/>
                  </a:lnTo>
                  <a:lnTo>
                    <a:pt x="157" y="628"/>
                  </a:lnTo>
                  <a:lnTo>
                    <a:pt x="157" y="577"/>
                  </a:lnTo>
                  <a:lnTo>
                    <a:pt x="157" y="577"/>
                  </a:lnTo>
                  <a:lnTo>
                    <a:pt x="148" y="588"/>
                  </a:lnTo>
                  <a:lnTo>
                    <a:pt x="142" y="598"/>
                  </a:lnTo>
                  <a:lnTo>
                    <a:pt x="138" y="607"/>
                  </a:lnTo>
                  <a:lnTo>
                    <a:pt x="135" y="617"/>
                  </a:lnTo>
                  <a:lnTo>
                    <a:pt x="135" y="617"/>
                  </a:lnTo>
                  <a:lnTo>
                    <a:pt x="134" y="628"/>
                  </a:lnTo>
                  <a:lnTo>
                    <a:pt x="131" y="636"/>
                  </a:lnTo>
                  <a:lnTo>
                    <a:pt x="128" y="643"/>
                  </a:lnTo>
                  <a:lnTo>
                    <a:pt x="127" y="647"/>
                  </a:lnTo>
                  <a:lnTo>
                    <a:pt x="127" y="647"/>
                  </a:lnTo>
                  <a:lnTo>
                    <a:pt x="128" y="651"/>
                  </a:lnTo>
                  <a:lnTo>
                    <a:pt x="130" y="654"/>
                  </a:lnTo>
                  <a:lnTo>
                    <a:pt x="131" y="657"/>
                  </a:lnTo>
                  <a:lnTo>
                    <a:pt x="128" y="661"/>
                  </a:lnTo>
                  <a:lnTo>
                    <a:pt x="128" y="661"/>
                  </a:lnTo>
                  <a:lnTo>
                    <a:pt x="126" y="663"/>
                  </a:lnTo>
                  <a:lnTo>
                    <a:pt x="126" y="666"/>
                  </a:lnTo>
                  <a:lnTo>
                    <a:pt x="124" y="669"/>
                  </a:lnTo>
                  <a:lnTo>
                    <a:pt x="124" y="672"/>
                  </a:lnTo>
                  <a:lnTo>
                    <a:pt x="124" y="672"/>
                  </a:lnTo>
                  <a:lnTo>
                    <a:pt x="123" y="676"/>
                  </a:lnTo>
                  <a:lnTo>
                    <a:pt x="123" y="683"/>
                  </a:lnTo>
                  <a:lnTo>
                    <a:pt x="126" y="696"/>
                  </a:lnTo>
                  <a:lnTo>
                    <a:pt x="126" y="696"/>
                  </a:lnTo>
                  <a:lnTo>
                    <a:pt x="128" y="702"/>
                  </a:lnTo>
                  <a:lnTo>
                    <a:pt x="133" y="709"/>
                  </a:lnTo>
                  <a:lnTo>
                    <a:pt x="137" y="718"/>
                  </a:lnTo>
                  <a:lnTo>
                    <a:pt x="141" y="729"/>
                  </a:lnTo>
                  <a:lnTo>
                    <a:pt x="141" y="729"/>
                  </a:lnTo>
                  <a:lnTo>
                    <a:pt x="145" y="747"/>
                  </a:lnTo>
                  <a:lnTo>
                    <a:pt x="150" y="767"/>
                  </a:lnTo>
                  <a:lnTo>
                    <a:pt x="159" y="787"/>
                  </a:lnTo>
                  <a:lnTo>
                    <a:pt x="163" y="793"/>
                  </a:lnTo>
                  <a:lnTo>
                    <a:pt x="167" y="799"/>
                  </a:lnTo>
                  <a:lnTo>
                    <a:pt x="167" y="799"/>
                  </a:lnTo>
                  <a:close/>
                  <a:moveTo>
                    <a:pt x="198" y="106"/>
                  </a:moveTo>
                  <a:lnTo>
                    <a:pt x="198" y="106"/>
                  </a:lnTo>
                  <a:lnTo>
                    <a:pt x="202" y="106"/>
                  </a:lnTo>
                  <a:lnTo>
                    <a:pt x="207" y="108"/>
                  </a:lnTo>
                  <a:lnTo>
                    <a:pt x="211" y="111"/>
                  </a:lnTo>
                  <a:lnTo>
                    <a:pt x="211" y="111"/>
                  </a:lnTo>
                  <a:lnTo>
                    <a:pt x="218" y="121"/>
                  </a:lnTo>
                  <a:lnTo>
                    <a:pt x="227" y="138"/>
                  </a:lnTo>
                  <a:lnTo>
                    <a:pt x="227" y="138"/>
                  </a:lnTo>
                  <a:lnTo>
                    <a:pt x="238" y="146"/>
                  </a:lnTo>
                  <a:lnTo>
                    <a:pt x="253" y="160"/>
                  </a:lnTo>
                  <a:lnTo>
                    <a:pt x="268" y="175"/>
                  </a:lnTo>
                  <a:lnTo>
                    <a:pt x="280" y="190"/>
                  </a:lnTo>
                  <a:lnTo>
                    <a:pt x="280" y="190"/>
                  </a:lnTo>
                  <a:lnTo>
                    <a:pt x="285" y="197"/>
                  </a:lnTo>
                  <a:lnTo>
                    <a:pt x="287" y="205"/>
                  </a:lnTo>
                  <a:lnTo>
                    <a:pt x="289" y="215"/>
                  </a:lnTo>
                  <a:lnTo>
                    <a:pt x="289" y="224"/>
                  </a:lnTo>
                  <a:lnTo>
                    <a:pt x="289" y="243"/>
                  </a:lnTo>
                  <a:lnTo>
                    <a:pt x="287" y="261"/>
                  </a:lnTo>
                  <a:lnTo>
                    <a:pt x="287" y="261"/>
                  </a:lnTo>
                  <a:lnTo>
                    <a:pt x="285" y="286"/>
                  </a:lnTo>
                  <a:lnTo>
                    <a:pt x="285" y="295"/>
                  </a:lnTo>
                  <a:lnTo>
                    <a:pt x="285" y="295"/>
                  </a:lnTo>
                  <a:lnTo>
                    <a:pt x="282" y="297"/>
                  </a:lnTo>
                  <a:lnTo>
                    <a:pt x="280" y="298"/>
                  </a:lnTo>
                  <a:lnTo>
                    <a:pt x="278" y="299"/>
                  </a:lnTo>
                  <a:lnTo>
                    <a:pt x="278" y="299"/>
                  </a:lnTo>
                  <a:lnTo>
                    <a:pt x="272" y="338"/>
                  </a:lnTo>
                  <a:lnTo>
                    <a:pt x="268" y="360"/>
                  </a:lnTo>
                  <a:lnTo>
                    <a:pt x="265" y="368"/>
                  </a:lnTo>
                  <a:lnTo>
                    <a:pt x="263" y="373"/>
                  </a:lnTo>
                  <a:lnTo>
                    <a:pt x="263" y="373"/>
                  </a:lnTo>
                  <a:lnTo>
                    <a:pt x="267" y="383"/>
                  </a:lnTo>
                  <a:lnTo>
                    <a:pt x="268" y="392"/>
                  </a:lnTo>
                  <a:lnTo>
                    <a:pt x="268" y="402"/>
                  </a:lnTo>
                  <a:lnTo>
                    <a:pt x="268" y="402"/>
                  </a:lnTo>
                  <a:lnTo>
                    <a:pt x="272" y="403"/>
                  </a:lnTo>
                  <a:lnTo>
                    <a:pt x="278" y="407"/>
                  </a:lnTo>
                  <a:lnTo>
                    <a:pt x="289" y="421"/>
                  </a:lnTo>
                  <a:lnTo>
                    <a:pt x="289" y="421"/>
                  </a:lnTo>
                  <a:lnTo>
                    <a:pt x="294" y="431"/>
                  </a:lnTo>
                  <a:lnTo>
                    <a:pt x="298" y="440"/>
                  </a:lnTo>
                  <a:lnTo>
                    <a:pt x="305" y="464"/>
                  </a:lnTo>
                  <a:lnTo>
                    <a:pt x="305" y="464"/>
                  </a:lnTo>
                  <a:lnTo>
                    <a:pt x="308" y="476"/>
                  </a:lnTo>
                  <a:lnTo>
                    <a:pt x="312" y="487"/>
                  </a:lnTo>
                  <a:lnTo>
                    <a:pt x="320" y="506"/>
                  </a:lnTo>
                  <a:lnTo>
                    <a:pt x="320" y="506"/>
                  </a:lnTo>
                  <a:lnTo>
                    <a:pt x="327" y="520"/>
                  </a:lnTo>
                  <a:lnTo>
                    <a:pt x="334" y="533"/>
                  </a:lnTo>
                  <a:lnTo>
                    <a:pt x="334" y="533"/>
                  </a:lnTo>
                  <a:lnTo>
                    <a:pt x="337" y="539"/>
                  </a:lnTo>
                  <a:lnTo>
                    <a:pt x="338" y="543"/>
                  </a:lnTo>
                  <a:lnTo>
                    <a:pt x="338" y="546"/>
                  </a:lnTo>
                  <a:lnTo>
                    <a:pt x="335" y="546"/>
                  </a:lnTo>
                  <a:lnTo>
                    <a:pt x="335" y="546"/>
                  </a:lnTo>
                  <a:lnTo>
                    <a:pt x="335" y="548"/>
                  </a:lnTo>
                  <a:lnTo>
                    <a:pt x="335" y="553"/>
                  </a:lnTo>
                  <a:lnTo>
                    <a:pt x="335" y="557"/>
                  </a:lnTo>
                  <a:lnTo>
                    <a:pt x="334" y="557"/>
                  </a:lnTo>
                  <a:lnTo>
                    <a:pt x="331" y="557"/>
                  </a:lnTo>
                  <a:lnTo>
                    <a:pt x="331" y="557"/>
                  </a:lnTo>
                  <a:lnTo>
                    <a:pt x="322" y="558"/>
                  </a:lnTo>
                  <a:lnTo>
                    <a:pt x="313" y="561"/>
                  </a:lnTo>
                  <a:lnTo>
                    <a:pt x="313" y="561"/>
                  </a:lnTo>
                  <a:lnTo>
                    <a:pt x="315" y="565"/>
                  </a:lnTo>
                  <a:lnTo>
                    <a:pt x="315" y="569"/>
                  </a:lnTo>
                  <a:lnTo>
                    <a:pt x="312" y="574"/>
                  </a:lnTo>
                  <a:lnTo>
                    <a:pt x="308" y="580"/>
                  </a:lnTo>
                  <a:lnTo>
                    <a:pt x="308" y="580"/>
                  </a:lnTo>
                  <a:lnTo>
                    <a:pt x="305" y="587"/>
                  </a:lnTo>
                  <a:lnTo>
                    <a:pt x="302" y="592"/>
                  </a:lnTo>
                  <a:lnTo>
                    <a:pt x="300" y="596"/>
                  </a:lnTo>
                  <a:lnTo>
                    <a:pt x="296" y="600"/>
                  </a:lnTo>
                  <a:lnTo>
                    <a:pt x="296" y="600"/>
                  </a:lnTo>
                  <a:lnTo>
                    <a:pt x="296" y="603"/>
                  </a:lnTo>
                  <a:lnTo>
                    <a:pt x="296" y="606"/>
                  </a:lnTo>
                  <a:lnTo>
                    <a:pt x="298" y="611"/>
                  </a:lnTo>
                  <a:lnTo>
                    <a:pt x="300" y="616"/>
                  </a:lnTo>
                  <a:lnTo>
                    <a:pt x="300" y="616"/>
                  </a:lnTo>
                  <a:lnTo>
                    <a:pt x="298" y="617"/>
                  </a:lnTo>
                  <a:lnTo>
                    <a:pt x="298" y="617"/>
                  </a:lnTo>
                  <a:lnTo>
                    <a:pt x="296" y="617"/>
                  </a:lnTo>
                  <a:lnTo>
                    <a:pt x="293" y="616"/>
                  </a:lnTo>
                  <a:lnTo>
                    <a:pt x="289" y="611"/>
                  </a:lnTo>
                  <a:lnTo>
                    <a:pt x="285" y="606"/>
                  </a:lnTo>
                  <a:lnTo>
                    <a:pt x="283" y="602"/>
                  </a:lnTo>
                  <a:lnTo>
                    <a:pt x="285" y="598"/>
                  </a:lnTo>
                  <a:lnTo>
                    <a:pt x="285" y="598"/>
                  </a:lnTo>
                  <a:lnTo>
                    <a:pt x="280" y="599"/>
                  </a:lnTo>
                  <a:lnTo>
                    <a:pt x="271" y="602"/>
                  </a:lnTo>
                  <a:lnTo>
                    <a:pt x="271" y="602"/>
                  </a:lnTo>
                  <a:lnTo>
                    <a:pt x="263" y="603"/>
                  </a:lnTo>
                  <a:lnTo>
                    <a:pt x="254" y="603"/>
                  </a:lnTo>
                  <a:lnTo>
                    <a:pt x="239" y="600"/>
                  </a:lnTo>
                  <a:lnTo>
                    <a:pt x="239" y="600"/>
                  </a:lnTo>
                  <a:lnTo>
                    <a:pt x="241" y="614"/>
                  </a:lnTo>
                  <a:lnTo>
                    <a:pt x="241" y="628"/>
                  </a:lnTo>
                  <a:lnTo>
                    <a:pt x="239" y="639"/>
                  </a:lnTo>
                  <a:lnTo>
                    <a:pt x="237" y="646"/>
                  </a:lnTo>
                  <a:lnTo>
                    <a:pt x="237" y="646"/>
                  </a:lnTo>
                  <a:lnTo>
                    <a:pt x="234" y="650"/>
                  </a:lnTo>
                  <a:lnTo>
                    <a:pt x="234" y="654"/>
                  </a:lnTo>
                  <a:lnTo>
                    <a:pt x="234" y="659"/>
                  </a:lnTo>
                  <a:lnTo>
                    <a:pt x="237" y="666"/>
                  </a:lnTo>
                  <a:lnTo>
                    <a:pt x="237" y="666"/>
                  </a:lnTo>
                  <a:lnTo>
                    <a:pt x="238" y="669"/>
                  </a:lnTo>
                  <a:lnTo>
                    <a:pt x="238" y="673"/>
                  </a:lnTo>
                  <a:lnTo>
                    <a:pt x="238" y="680"/>
                  </a:lnTo>
                  <a:lnTo>
                    <a:pt x="237" y="684"/>
                  </a:lnTo>
                  <a:lnTo>
                    <a:pt x="237" y="688"/>
                  </a:lnTo>
                  <a:lnTo>
                    <a:pt x="237" y="688"/>
                  </a:lnTo>
                  <a:lnTo>
                    <a:pt x="238" y="692"/>
                  </a:lnTo>
                  <a:lnTo>
                    <a:pt x="237" y="695"/>
                  </a:lnTo>
                  <a:lnTo>
                    <a:pt x="237" y="698"/>
                  </a:lnTo>
                  <a:lnTo>
                    <a:pt x="237" y="702"/>
                  </a:lnTo>
                  <a:lnTo>
                    <a:pt x="237" y="702"/>
                  </a:lnTo>
                  <a:lnTo>
                    <a:pt x="238" y="706"/>
                  </a:lnTo>
                  <a:lnTo>
                    <a:pt x="237" y="711"/>
                  </a:lnTo>
                  <a:lnTo>
                    <a:pt x="235" y="718"/>
                  </a:lnTo>
                  <a:lnTo>
                    <a:pt x="235" y="726"/>
                  </a:lnTo>
                  <a:lnTo>
                    <a:pt x="235" y="726"/>
                  </a:lnTo>
                  <a:lnTo>
                    <a:pt x="237" y="739"/>
                  </a:lnTo>
                  <a:lnTo>
                    <a:pt x="237" y="755"/>
                  </a:lnTo>
                  <a:lnTo>
                    <a:pt x="233" y="789"/>
                  </a:lnTo>
                  <a:lnTo>
                    <a:pt x="233" y="789"/>
                  </a:lnTo>
                  <a:lnTo>
                    <a:pt x="231" y="803"/>
                  </a:lnTo>
                  <a:lnTo>
                    <a:pt x="228" y="814"/>
                  </a:lnTo>
                  <a:lnTo>
                    <a:pt x="227" y="824"/>
                  </a:lnTo>
                  <a:lnTo>
                    <a:pt x="227" y="836"/>
                  </a:lnTo>
                  <a:lnTo>
                    <a:pt x="227" y="836"/>
                  </a:lnTo>
                  <a:lnTo>
                    <a:pt x="228" y="859"/>
                  </a:lnTo>
                  <a:lnTo>
                    <a:pt x="228" y="869"/>
                  </a:lnTo>
                  <a:lnTo>
                    <a:pt x="226" y="874"/>
                  </a:lnTo>
                  <a:lnTo>
                    <a:pt x="226" y="874"/>
                  </a:lnTo>
                  <a:lnTo>
                    <a:pt x="226" y="876"/>
                  </a:lnTo>
                  <a:lnTo>
                    <a:pt x="226" y="878"/>
                  </a:lnTo>
                  <a:lnTo>
                    <a:pt x="228" y="881"/>
                  </a:lnTo>
                  <a:lnTo>
                    <a:pt x="230" y="885"/>
                  </a:lnTo>
                  <a:lnTo>
                    <a:pt x="230" y="889"/>
                  </a:lnTo>
                  <a:lnTo>
                    <a:pt x="230" y="889"/>
                  </a:lnTo>
                  <a:lnTo>
                    <a:pt x="228" y="896"/>
                  </a:lnTo>
                  <a:lnTo>
                    <a:pt x="228" y="899"/>
                  </a:lnTo>
                  <a:lnTo>
                    <a:pt x="230" y="903"/>
                  </a:lnTo>
                  <a:lnTo>
                    <a:pt x="230" y="903"/>
                  </a:lnTo>
                  <a:lnTo>
                    <a:pt x="230" y="907"/>
                  </a:lnTo>
                  <a:lnTo>
                    <a:pt x="228" y="911"/>
                  </a:lnTo>
                  <a:lnTo>
                    <a:pt x="226" y="915"/>
                  </a:lnTo>
                  <a:lnTo>
                    <a:pt x="222" y="917"/>
                  </a:lnTo>
                  <a:lnTo>
                    <a:pt x="222" y="917"/>
                  </a:lnTo>
                  <a:lnTo>
                    <a:pt x="220" y="918"/>
                  </a:lnTo>
                  <a:lnTo>
                    <a:pt x="219" y="918"/>
                  </a:lnTo>
                  <a:lnTo>
                    <a:pt x="219" y="922"/>
                  </a:lnTo>
                  <a:lnTo>
                    <a:pt x="219" y="926"/>
                  </a:lnTo>
                  <a:lnTo>
                    <a:pt x="219" y="928"/>
                  </a:lnTo>
                  <a:lnTo>
                    <a:pt x="218" y="929"/>
                  </a:lnTo>
                  <a:lnTo>
                    <a:pt x="218" y="929"/>
                  </a:lnTo>
                  <a:lnTo>
                    <a:pt x="216" y="930"/>
                  </a:lnTo>
                  <a:lnTo>
                    <a:pt x="216" y="933"/>
                  </a:lnTo>
                  <a:lnTo>
                    <a:pt x="215" y="940"/>
                  </a:lnTo>
                  <a:lnTo>
                    <a:pt x="216" y="947"/>
                  </a:lnTo>
                  <a:lnTo>
                    <a:pt x="215" y="951"/>
                  </a:lnTo>
                  <a:lnTo>
                    <a:pt x="215" y="951"/>
                  </a:lnTo>
                  <a:lnTo>
                    <a:pt x="215" y="955"/>
                  </a:lnTo>
                  <a:lnTo>
                    <a:pt x="216" y="959"/>
                  </a:lnTo>
                  <a:lnTo>
                    <a:pt x="216" y="966"/>
                  </a:lnTo>
                  <a:lnTo>
                    <a:pt x="216" y="973"/>
                  </a:lnTo>
                  <a:lnTo>
                    <a:pt x="216" y="973"/>
                  </a:lnTo>
                  <a:lnTo>
                    <a:pt x="212" y="975"/>
                  </a:lnTo>
                  <a:lnTo>
                    <a:pt x="207" y="977"/>
                  </a:lnTo>
                  <a:lnTo>
                    <a:pt x="200" y="977"/>
                  </a:lnTo>
                  <a:lnTo>
                    <a:pt x="191" y="977"/>
                  </a:lnTo>
                  <a:lnTo>
                    <a:pt x="178" y="974"/>
                  </a:lnTo>
                  <a:lnTo>
                    <a:pt x="172" y="973"/>
                  </a:lnTo>
                  <a:lnTo>
                    <a:pt x="170" y="970"/>
                  </a:lnTo>
                  <a:lnTo>
                    <a:pt x="170" y="970"/>
                  </a:lnTo>
                  <a:lnTo>
                    <a:pt x="164" y="966"/>
                  </a:lnTo>
                  <a:lnTo>
                    <a:pt x="159" y="962"/>
                  </a:lnTo>
                  <a:lnTo>
                    <a:pt x="141" y="956"/>
                  </a:lnTo>
                  <a:lnTo>
                    <a:pt x="141" y="956"/>
                  </a:lnTo>
                  <a:lnTo>
                    <a:pt x="134" y="959"/>
                  </a:lnTo>
                  <a:lnTo>
                    <a:pt x="128" y="960"/>
                  </a:lnTo>
                  <a:lnTo>
                    <a:pt x="116" y="962"/>
                  </a:lnTo>
                  <a:lnTo>
                    <a:pt x="107" y="962"/>
                  </a:lnTo>
                  <a:lnTo>
                    <a:pt x="100" y="959"/>
                  </a:lnTo>
                  <a:lnTo>
                    <a:pt x="100" y="959"/>
                  </a:lnTo>
                  <a:lnTo>
                    <a:pt x="96" y="958"/>
                  </a:lnTo>
                  <a:lnTo>
                    <a:pt x="93" y="955"/>
                  </a:lnTo>
                  <a:lnTo>
                    <a:pt x="93" y="952"/>
                  </a:lnTo>
                  <a:lnTo>
                    <a:pt x="94" y="949"/>
                  </a:lnTo>
                  <a:lnTo>
                    <a:pt x="94" y="949"/>
                  </a:lnTo>
                  <a:lnTo>
                    <a:pt x="93" y="947"/>
                  </a:lnTo>
                  <a:lnTo>
                    <a:pt x="93" y="943"/>
                  </a:lnTo>
                  <a:lnTo>
                    <a:pt x="94" y="938"/>
                  </a:lnTo>
                  <a:lnTo>
                    <a:pt x="97" y="934"/>
                  </a:lnTo>
                  <a:lnTo>
                    <a:pt x="102" y="926"/>
                  </a:lnTo>
                  <a:lnTo>
                    <a:pt x="111" y="919"/>
                  </a:lnTo>
                  <a:lnTo>
                    <a:pt x="111" y="919"/>
                  </a:lnTo>
                  <a:lnTo>
                    <a:pt x="113" y="917"/>
                  </a:lnTo>
                  <a:lnTo>
                    <a:pt x="116" y="914"/>
                  </a:lnTo>
                  <a:lnTo>
                    <a:pt x="118" y="908"/>
                  </a:lnTo>
                  <a:lnTo>
                    <a:pt x="118" y="904"/>
                  </a:lnTo>
                  <a:lnTo>
                    <a:pt x="118" y="899"/>
                  </a:lnTo>
                  <a:lnTo>
                    <a:pt x="118" y="899"/>
                  </a:lnTo>
                  <a:lnTo>
                    <a:pt x="115" y="896"/>
                  </a:lnTo>
                  <a:lnTo>
                    <a:pt x="113" y="892"/>
                  </a:lnTo>
                  <a:lnTo>
                    <a:pt x="115" y="886"/>
                  </a:lnTo>
                  <a:lnTo>
                    <a:pt x="118" y="882"/>
                  </a:lnTo>
                  <a:lnTo>
                    <a:pt x="118" y="882"/>
                  </a:lnTo>
                  <a:lnTo>
                    <a:pt x="116" y="880"/>
                  </a:lnTo>
                  <a:lnTo>
                    <a:pt x="118" y="878"/>
                  </a:lnTo>
                  <a:lnTo>
                    <a:pt x="120" y="876"/>
                  </a:lnTo>
                  <a:lnTo>
                    <a:pt x="130" y="870"/>
                  </a:lnTo>
                  <a:lnTo>
                    <a:pt x="130" y="870"/>
                  </a:lnTo>
                  <a:lnTo>
                    <a:pt x="124" y="870"/>
                  </a:lnTo>
                  <a:lnTo>
                    <a:pt x="119" y="869"/>
                  </a:lnTo>
                  <a:lnTo>
                    <a:pt x="113" y="867"/>
                  </a:lnTo>
                  <a:lnTo>
                    <a:pt x="113" y="867"/>
                  </a:lnTo>
                  <a:lnTo>
                    <a:pt x="111" y="863"/>
                  </a:lnTo>
                  <a:lnTo>
                    <a:pt x="111" y="860"/>
                  </a:lnTo>
                  <a:lnTo>
                    <a:pt x="112" y="858"/>
                  </a:lnTo>
                  <a:lnTo>
                    <a:pt x="111" y="852"/>
                  </a:lnTo>
                  <a:lnTo>
                    <a:pt x="111" y="852"/>
                  </a:lnTo>
                  <a:lnTo>
                    <a:pt x="108" y="848"/>
                  </a:lnTo>
                  <a:lnTo>
                    <a:pt x="104" y="844"/>
                  </a:lnTo>
                  <a:lnTo>
                    <a:pt x="98" y="839"/>
                  </a:lnTo>
                  <a:lnTo>
                    <a:pt x="97" y="834"/>
                  </a:lnTo>
                  <a:lnTo>
                    <a:pt x="96" y="829"/>
                  </a:lnTo>
                  <a:lnTo>
                    <a:pt x="96" y="829"/>
                  </a:lnTo>
                  <a:lnTo>
                    <a:pt x="93" y="819"/>
                  </a:lnTo>
                  <a:lnTo>
                    <a:pt x="90" y="814"/>
                  </a:lnTo>
                  <a:lnTo>
                    <a:pt x="87" y="807"/>
                  </a:lnTo>
                  <a:lnTo>
                    <a:pt x="85" y="795"/>
                  </a:lnTo>
                  <a:lnTo>
                    <a:pt x="85" y="795"/>
                  </a:lnTo>
                  <a:lnTo>
                    <a:pt x="81" y="781"/>
                  </a:lnTo>
                  <a:lnTo>
                    <a:pt x="78" y="773"/>
                  </a:lnTo>
                  <a:lnTo>
                    <a:pt x="74" y="766"/>
                  </a:lnTo>
                  <a:lnTo>
                    <a:pt x="70" y="755"/>
                  </a:lnTo>
                  <a:lnTo>
                    <a:pt x="70" y="755"/>
                  </a:lnTo>
                  <a:lnTo>
                    <a:pt x="66" y="744"/>
                  </a:lnTo>
                  <a:lnTo>
                    <a:pt x="60" y="736"/>
                  </a:lnTo>
                  <a:lnTo>
                    <a:pt x="55" y="730"/>
                  </a:lnTo>
                  <a:lnTo>
                    <a:pt x="52" y="724"/>
                  </a:lnTo>
                  <a:lnTo>
                    <a:pt x="52" y="724"/>
                  </a:lnTo>
                  <a:lnTo>
                    <a:pt x="52" y="715"/>
                  </a:lnTo>
                  <a:lnTo>
                    <a:pt x="53" y="707"/>
                  </a:lnTo>
                  <a:lnTo>
                    <a:pt x="53" y="699"/>
                  </a:lnTo>
                  <a:lnTo>
                    <a:pt x="53" y="695"/>
                  </a:lnTo>
                  <a:lnTo>
                    <a:pt x="50" y="694"/>
                  </a:lnTo>
                  <a:lnTo>
                    <a:pt x="50" y="694"/>
                  </a:lnTo>
                  <a:lnTo>
                    <a:pt x="48" y="691"/>
                  </a:lnTo>
                  <a:lnTo>
                    <a:pt x="45" y="685"/>
                  </a:lnTo>
                  <a:lnTo>
                    <a:pt x="42" y="680"/>
                  </a:lnTo>
                  <a:lnTo>
                    <a:pt x="39" y="674"/>
                  </a:lnTo>
                  <a:lnTo>
                    <a:pt x="39" y="674"/>
                  </a:lnTo>
                  <a:lnTo>
                    <a:pt x="37" y="670"/>
                  </a:lnTo>
                  <a:lnTo>
                    <a:pt x="37" y="668"/>
                  </a:lnTo>
                  <a:lnTo>
                    <a:pt x="38" y="663"/>
                  </a:lnTo>
                  <a:lnTo>
                    <a:pt x="41" y="655"/>
                  </a:lnTo>
                  <a:lnTo>
                    <a:pt x="41" y="655"/>
                  </a:lnTo>
                  <a:lnTo>
                    <a:pt x="41" y="644"/>
                  </a:lnTo>
                  <a:lnTo>
                    <a:pt x="41" y="632"/>
                  </a:lnTo>
                  <a:lnTo>
                    <a:pt x="41" y="617"/>
                  </a:lnTo>
                  <a:lnTo>
                    <a:pt x="44" y="599"/>
                  </a:lnTo>
                  <a:lnTo>
                    <a:pt x="44" y="599"/>
                  </a:lnTo>
                  <a:lnTo>
                    <a:pt x="46" y="583"/>
                  </a:lnTo>
                  <a:lnTo>
                    <a:pt x="48" y="572"/>
                  </a:lnTo>
                  <a:lnTo>
                    <a:pt x="48" y="562"/>
                  </a:lnTo>
                  <a:lnTo>
                    <a:pt x="50" y="547"/>
                  </a:lnTo>
                  <a:lnTo>
                    <a:pt x="50" y="547"/>
                  </a:lnTo>
                  <a:lnTo>
                    <a:pt x="55" y="531"/>
                  </a:lnTo>
                  <a:lnTo>
                    <a:pt x="60" y="516"/>
                  </a:lnTo>
                  <a:lnTo>
                    <a:pt x="68" y="492"/>
                  </a:lnTo>
                  <a:lnTo>
                    <a:pt x="68" y="492"/>
                  </a:lnTo>
                  <a:lnTo>
                    <a:pt x="70" y="486"/>
                  </a:lnTo>
                  <a:lnTo>
                    <a:pt x="70" y="480"/>
                  </a:lnTo>
                  <a:lnTo>
                    <a:pt x="70" y="476"/>
                  </a:lnTo>
                  <a:lnTo>
                    <a:pt x="71" y="469"/>
                  </a:lnTo>
                  <a:lnTo>
                    <a:pt x="71" y="469"/>
                  </a:lnTo>
                  <a:lnTo>
                    <a:pt x="72" y="465"/>
                  </a:lnTo>
                  <a:lnTo>
                    <a:pt x="72" y="461"/>
                  </a:lnTo>
                  <a:lnTo>
                    <a:pt x="72" y="458"/>
                  </a:lnTo>
                  <a:lnTo>
                    <a:pt x="74" y="453"/>
                  </a:lnTo>
                  <a:lnTo>
                    <a:pt x="74" y="453"/>
                  </a:lnTo>
                  <a:lnTo>
                    <a:pt x="74" y="450"/>
                  </a:lnTo>
                  <a:lnTo>
                    <a:pt x="72" y="447"/>
                  </a:lnTo>
                  <a:lnTo>
                    <a:pt x="72" y="444"/>
                  </a:lnTo>
                  <a:lnTo>
                    <a:pt x="75" y="440"/>
                  </a:lnTo>
                  <a:lnTo>
                    <a:pt x="75" y="440"/>
                  </a:lnTo>
                  <a:lnTo>
                    <a:pt x="78" y="436"/>
                  </a:lnTo>
                  <a:lnTo>
                    <a:pt x="79" y="432"/>
                  </a:lnTo>
                  <a:lnTo>
                    <a:pt x="81" y="428"/>
                  </a:lnTo>
                  <a:lnTo>
                    <a:pt x="82" y="424"/>
                  </a:lnTo>
                  <a:lnTo>
                    <a:pt x="82" y="424"/>
                  </a:lnTo>
                  <a:lnTo>
                    <a:pt x="85" y="420"/>
                  </a:lnTo>
                  <a:lnTo>
                    <a:pt x="86" y="416"/>
                  </a:lnTo>
                  <a:lnTo>
                    <a:pt x="87" y="412"/>
                  </a:lnTo>
                  <a:lnTo>
                    <a:pt x="86" y="407"/>
                  </a:lnTo>
                  <a:lnTo>
                    <a:pt x="86" y="407"/>
                  </a:lnTo>
                  <a:lnTo>
                    <a:pt x="86" y="405"/>
                  </a:lnTo>
                  <a:lnTo>
                    <a:pt x="86" y="403"/>
                  </a:lnTo>
                  <a:lnTo>
                    <a:pt x="89" y="402"/>
                  </a:lnTo>
                  <a:lnTo>
                    <a:pt x="90" y="399"/>
                  </a:lnTo>
                  <a:lnTo>
                    <a:pt x="90" y="398"/>
                  </a:lnTo>
                  <a:lnTo>
                    <a:pt x="90" y="397"/>
                  </a:lnTo>
                  <a:lnTo>
                    <a:pt x="90" y="397"/>
                  </a:lnTo>
                  <a:lnTo>
                    <a:pt x="89" y="392"/>
                  </a:lnTo>
                  <a:lnTo>
                    <a:pt x="89" y="387"/>
                  </a:lnTo>
                  <a:lnTo>
                    <a:pt x="89" y="381"/>
                  </a:lnTo>
                  <a:lnTo>
                    <a:pt x="89" y="377"/>
                  </a:lnTo>
                  <a:lnTo>
                    <a:pt x="89" y="377"/>
                  </a:lnTo>
                  <a:lnTo>
                    <a:pt x="87" y="375"/>
                  </a:lnTo>
                  <a:lnTo>
                    <a:pt x="87" y="371"/>
                  </a:lnTo>
                  <a:lnTo>
                    <a:pt x="87" y="355"/>
                  </a:lnTo>
                  <a:lnTo>
                    <a:pt x="87" y="355"/>
                  </a:lnTo>
                  <a:lnTo>
                    <a:pt x="85" y="371"/>
                  </a:lnTo>
                  <a:lnTo>
                    <a:pt x="79" y="386"/>
                  </a:lnTo>
                  <a:lnTo>
                    <a:pt x="72" y="398"/>
                  </a:lnTo>
                  <a:lnTo>
                    <a:pt x="64" y="413"/>
                  </a:lnTo>
                  <a:lnTo>
                    <a:pt x="64" y="413"/>
                  </a:lnTo>
                  <a:lnTo>
                    <a:pt x="56" y="425"/>
                  </a:lnTo>
                  <a:lnTo>
                    <a:pt x="49" y="433"/>
                  </a:lnTo>
                  <a:lnTo>
                    <a:pt x="44" y="442"/>
                  </a:lnTo>
                  <a:lnTo>
                    <a:pt x="42" y="446"/>
                  </a:lnTo>
                  <a:lnTo>
                    <a:pt x="41" y="450"/>
                  </a:lnTo>
                  <a:lnTo>
                    <a:pt x="41" y="450"/>
                  </a:lnTo>
                  <a:lnTo>
                    <a:pt x="39" y="457"/>
                  </a:lnTo>
                  <a:lnTo>
                    <a:pt x="38" y="462"/>
                  </a:lnTo>
                  <a:lnTo>
                    <a:pt x="33" y="469"/>
                  </a:lnTo>
                  <a:lnTo>
                    <a:pt x="33" y="469"/>
                  </a:lnTo>
                  <a:lnTo>
                    <a:pt x="31" y="473"/>
                  </a:lnTo>
                  <a:lnTo>
                    <a:pt x="30" y="479"/>
                  </a:lnTo>
                  <a:lnTo>
                    <a:pt x="30" y="487"/>
                  </a:lnTo>
                  <a:lnTo>
                    <a:pt x="30" y="487"/>
                  </a:lnTo>
                  <a:lnTo>
                    <a:pt x="29" y="491"/>
                  </a:lnTo>
                  <a:lnTo>
                    <a:pt x="26" y="492"/>
                  </a:lnTo>
                  <a:lnTo>
                    <a:pt x="23" y="492"/>
                  </a:lnTo>
                  <a:lnTo>
                    <a:pt x="20" y="490"/>
                  </a:lnTo>
                  <a:lnTo>
                    <a:pt x="20" y="490"/>
                  </a:lnTo>
                  <a:lnTo>
                    <a:pt x="19" y="494"/>
                  </a:lnTo>
                  <a:lnTo>
                    <a:pt x="19" y="498"/>
                  </a:lnTo>
                  <a:lnTo>
                    <a:pt x="19" y="505"/>
                  </a:lnTo>
                  <a:lnTo>
                    <a:pt x="19" y="505"/>
                  </a:lnTo>
                  <a:lnTo>
                    <a:pt x="22" y="510"/>
                  </a:lnTo>
                  <a:lnTo>
                    <a:pt x="22" y="510"/>
                  </a:lnTo>
                  <a:lnTo>
                    <a:pt x="24" y="512"/>
                  </a:lnTo>
                  <a:lnTo>
                    <a:pt x="26" y="513"/>
                  </a:lnTo>
                  <a:lnTo>
                    <a:pt x="29" y="516"/>
                  </a:lnTo>
                  <a:lnTo>
                    <a:pt x="29" y="516"/>
                  </a:lnTo>
                  <a:lnTo>
                    <a:pt x="31" y="518"/>
                  </a:lnTo>
                  <a:lnTo>
                    <a:pt x="31" y="520"/>
                  </a:lnTo>
                  <a:lnTo>
                    <a:pt x="31" y="522"/>
                  </a:lnTo>
                  <a:lnTo>
                    <a:pt x="30" y="525"/>
                  </a:lnTo>
                  <a:lnTo>
                    <a:pt x="30" y="525"/>
                  </a:lnTo>
                  <a:lnTo>
                    <a:pt x="27" y="525"/>
                  </a:lnTo>
                  <a:lnTo>
                    <a:pt x="23" y="525"/>
                  </a:lnTo>
                  <a:lnTo>
                    <a:pt x="18" y="521"/>
                  </a:lnTo>
                  <a:lnTo>
                    <a:pt x="18" y="521"/>
                  </a:lnTo>
                  <a:lnTo>
                    <a:pt x="11" y="516"/>
                  </a:lnTo>
                  <a:lnTo>
                    <a:pt x="5" y="507"/>
                  </a:lnTo>
                  <a:lnTo>
                    <a:pt x="5" y="507"/>
                  </a:lnTo>
                  <a:lnTo>
                    <a:pt x="3" y="502"/>
                  </a:lnTo>
                  <a:lnTo>
                    <a:pt x="1" y="494"/>
                  </a:lnTo>
                  <a:lnTo>
                    <a:pt x="0" y="480"/>
                  </a:lnTo>
                  <a:lnTo>
                    <a:pt x="0" y="480"/>
                  </a:lnTo>
                  <a:lnTo>
                    <a:pt x="3" y="469"/>
                  </a:lnTo>
                  <a:lnTo>
                    <a:pt x="8" y="458"/>
                  </a:lnTo>
                  <a:lnTo>
                    <a:pt x="8" y="458"/>
                  </a:lnTo>
                  <a:lnTo>
                    <a:pt x="15" y="442"/>
                  </a:lnTo>
                  <a:lnTo>
                    <a:pt x="18" y="431"/>
                  </a:lnTo>
                  <a:lnTo>
                    <a:pt x="20" y="420"/>
                  </a:lnTo>
                  <a:lnTo>
                    <a:pt x="20" y="420"/>
                  </a:lnTo>
                  <a:lnTo>
                    <a:pt x="27" y="390"/>
                  </a:lnTo>
                  <a:lnTo>
                    <a:pt x="35" y="351"/>
                  </a:lnTo>
                  <a:lnTo>
                    <a:pt x="35" y="351"/>
                  </a:lnTo>
                  <a:lnTo>
                    <a:pt x="41" y="334"/>
                  </a:lnTo>
                  <a:lnTo>
                    <a:pt x="46" y="317"/>
                  </a:lnTo>
                  <a:lnTo>
                    <a:pt x="57" y="295"/>
                  </a:lnTo>
                  <a:lnTo>
                    <a:pt x="57" y="295"/>
                  </a:lnTo>
                  <a:lnTo>
                    <a:pt x="61" y="284"/>
                  </a:lnTo>
                  <a:lnTo>
                    <a:pt x="64" y="272"/>
                  </a:lnTo>
                  <a:lnTo>
                    <a:pt x="66" y="258"/>
                  </a:lnTo>
                  <a:lnTo>
                    <a:pt x="67" y="243"/>
                  </a:lnTo>
                  <a:lnTo>
                    <a:pt x="67" y="243"/>
                  </a:lnTo>
                  <a:lnTo>
                    <a:pt x="63" y="239"/>
                  </a:lnTo>
                  <a:lnTo>
                    <a:pt x="61" y="235"/>
                  </a:lnTo>
                  <a:lnTo>
                    <a:pt x="61" y="231"/>
                  </a:lnTo>
                  <a:lnTo>
                    <a:pt x="61" y="231"/>
                  </a:lnTo>
                  <a:lnTo>
                    <a:pt x="63" y="223"/>
                  </a:lnTo>
                  <a:lnTo>
                    <a:pt x="61" y="209"/>
                  </a:lnTo>
                  <a:lnTo>
                    <a:pt x="61" y="209"/>
                  </a:lnTo>
                  <a:lnTo>
                    <a:pt x="63" y="199"/>
                  </a:lnTo>
                  <a:lnTo>
                    <a:pt x="66" y="189"/>
                  </a:lnTo>
                  <a:lnTo>
                    <a:pt x="75" y="167"/>
                  </a:lnTo>
                  <a:lnTo>
                    <a:pt x="75" y="167"/>
                  </a:lnTo>
                  <a:lnTo>
                    <a:pt x="76" y="163"/>
                  </a:lnTo>
                  <a:lnTo>
                    <a:pt x="79" y="158"/>
                  </a:lnTo>
                  <a:lnTo>
                    <a:pt x="87" y="152"/>
                  </a:lnTo>
                  <a:lnTo>
                    <a:pt x="94" y="147"/>
                  </a:lnTo>
                  <a:lnTo>
                    <a:pt x="102" y="146"/>
                  </a:lnTo>
                  <a:lnTo>
                    <a:pt x="102" y="146"/>
                  </a:lnTo>
                  <a:lnTo>
                    <a:pt x="111" y="143"/>
                  </a:lnTo>
                  <a:lnTo>
                    <a:pt x="116" y="139"/>
                  </a:lnTo>
                  <a:lnTo>
                    <a:pt x="120" y="135"/>
                  </a:lnTo>
                  <a:lnTo>
                    <a:pt x="120" y="135"/>
                  </a:lnTo>
                  <a:lnTo>
                    <a:pt x="116" y="135"/>
                  </a:lnTo>
                  <a:lnTo>
                    <a:pt x="113" y="132"/>
                  </a:lnTo>
                  <a:lnTo>
                    <a:pt x="112" y="131"/>
                  </a:lnTo>
                  <a:lnTo>
                    <a:pt x="111" y="128"/>
                  </a:lnTo>
                  <a:lnTo>
                    <a:pt x="109" y="123"/>
                  </a:lnTo>
                  <a:lnTo>
                    <a:pt x="109" y="117"/>
                  </a:lnTo>
                  <a:lnTo>
                    <a:pt x="109" y="117"/>
                  </a:lnTo>
                  <a:lnTo>
                    <a:pt x="109" y="116"/>
                  </a:lnTo>
                  <a:lnTo>
                    <a:pt x="108" y="115"/>
                  </a:lnTo>
                  <a:lnTo>
                    <a:pt x="107" y="113"/>
                  </a:lnTo>
                  <a:lnTo>
                    <a:pt x="107" y="112"/>
                  </a:lnTo>
                  <a:lnTo>
                    <a:pt x="107" y="112"/>
                  </a:lnTo>
                  <a:lnTo>
                    <a:pt x="107" y="111"/>
                  </a:lnTo>
                  <a:lnTo>
                    <a:pt x="105" y="108"/>
                  </a:lnTo>
                  <a:lnTo>
                    <a:pt x="105" y="101"/>
                  </a:lnTo>
                  <a:lnTo>
                    <a:pt x="105" y="101"/>
                  </a:lnTo>
                  <a:lnTo>
                    <a:pt x="104" y="101"/>
                  </a:lnTo>
                  <a:lnTo>
                    <a:pt x="102" y="100"/>
                  </a:lnTo>
                  <a:lnTo>
                    <a:pt x="101" y="98"/>
                  </a:lnTo>
                  <a:lnTo>
                    <a:pt x="101" y="98"/>
                  </a:lnTo>
                  <a:lnTo>
                    <a:pt x="101" y="95"/>
                  </a:lnTo>
                  <a:lnTo>
                    <a:pt x="101" y="93"/>
                  </a:lnTo>
                  <a:lnTo>
                    <a:pt x="102" y="87"/>
                  </a:lnTo>
                  <a:lnTo>
                    <a:pt x="102" y="87"/>
                  </a:lnTo>
                  <a:lnTo>
                    <a:pt x="101" y="87"/>
                  </a:lnTo>
                  <a:lnTo>
                    <a:pt x="100" y="87"/>
                  </a:lnTo>
                  <a:lnTo>
                    <a:pt x="98" y="86"/>
                  </a:lnTo>
                  <a:lnTo>
                    <a:pt x="98" y="86"/>
                  </a:lnTo>
                  <a:lnTo>
                    <a:pt x="96" y="79"/>
                  </a:lnTo>
                  <a:lnTo>
                    <a:pt x="94" y="74"/>
                  </a:lnTo>
                  <a:lnTo>
                    <a:pt x="96" y="69"/>
                  </a:lnTo>
                  <a:lnTo>
                    <a:pt x="96" y="69"/>
                  </a:lnTo>
                  <a:lnTo>
                    <a:pt x="97" y="68"/>
                  </a:lnTo>
                  <a:lnTo>
                    <a:pt x="98" y="68"/>
                  </a:lnTo>
                  <a:lnTo>
                    <a:pt x="98" y="68"/>
                  </a:lnTo>
                  <a:lnTo>
                    <a:pt x="98" y="65"/>
                  </a:lnTo>
                  <a:lnTo>
                    <a:pt x="98" y="63"/>
                  </a:lnTo>
                  <a:lnTo>
                    <a:pt x="100" y="59"/>
                  </a:lnTo>
                  <a:lnTo>
                    <a:pt x="100" y="50"/>
                  </a:lnTo>
                  <a:lnTo>
                    <a:pt x="100" y="50"/>
                  </a:lnTo>
                  <a:lnTo>
                    <a:pt x="101" y="45"/>
                  </a:lnTo>
                  <a:lnTo>
                    <a:pt x="102" y="38"/>
                  </a:lnTo>
                  <a:lnTo>
                    <a:pt x="107" y="31"/>
                  </a:lnTo>
                  <a:lnTo>
                    <a:pt x="112" y="24"/>
                  </a:lnTo>
                  <a:lnTo>
                    <a:pt x="118" y="17"/>
                  </a:lnTo>
                  <a:lnTo>
                    <a:pt x="126" y="11"/>
                  </a:lnTo>
                  <a:lnTo>
                    <a:pt x="137" y="5"/>
                  </a:lnTo>
                  <a:lnTo>
                    <a:pt x="148" y="1"/>
                  </a:lnTo>
                  <a:lnTo>
                    <a:pt x="148" y="1"/>
                  </a:lnTo>
                  <a:lnTo>
                    <a:pt x="160" y="0"/>
                  </a:lnTo>
                  <a:lnTo>
                    <a:pt x="171" y="1"/>
                  </a:lnTo>
                  <a:lnTo>
                    <a:pt x="182" y="4"/>
                  </a:lnTo>
                  <a:lnTo>
                    <a:pt x="190" y="8"/>
                  </a:lnTo>
                  <a:lnTo>
                    <a:pt x="198" y="15"/>
                  </a:lnTo>
                  <a:lnTo>
                    <a:pt x="204" y="23"/>
                  </a:lnTo>
                  <a:lnTo>
                    <a:pt x="208" y="33"/>
                  </a:lnTo>
                  <a:lnTo>
                    <a:pt x="209" y="42"/>
                  </a:lnTo>
                  <a:lnTo>
                    <a:pt x="209" y="42"/>
                  </a:lnTo>
                  <a:lnTo>
                    <a:pt x="209" y="53"/>
                  </a:lnTo>
                  <a:lnTo>
                    <a:pt x="208" y="61"/>
                  </a:lnTo>
                  <a:lnTo>
                    <a:pt x="204" y="78"/>
                  </a:lnTo>
                  <a:lnTo>
                    <a:pt x="200" y="91"/>
                  </a:lnTo>
                  <a:lnTo>
                    <a:pt x="198" y="98"/>
                  </a:lnTo>
                  <a:lnTo>
                    <a:pt x="198" y="106"/>
                  </a:lnTo>
                  <a:lnTo>
                    <a:pt x="198" y="106"/>
                  </a:ln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AU" sz="1350"/>
            </a:p>
          </p:txBody>
        </p:sp>
      </p:grpSp>
      <p:sp>
        <p:nvSpPr>
          <p:cNvPr id="326" name="Footer Placeholder 4"/>
          <p:cNvSpPr txBox="1">
            <a:spLocks/>
          </p:cNvSpPr>
          <p:nvPr/>
        </p:nvSpPr>
        <p:spPr>
          <a:xfrm>
            <a:off x="1670801" y="6471128"/>
            <a:ext cx="5365750" cy="225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solidFill>
                  <a:schemeClr val="tx1">
                    <a:tint val="75000"/>
                  </a:schemeClr>
                </a:solidFill>
              </a:rPr>
              <a:t>PM&amp;C  | Care and Support Economy Taskforce | </a:t>
            </a:r>
            <a:r>
              <a:rPr lang="en-AU" sz="1200" dirty="0" smtClean="0">
                <a:solidFill>
                  <a:schemeClr val="tx1">
                    <a:tint val="75000"/>
                  </a:schemeClr>
                </a:solidFill>
              </a:rPr>
              <a:t>ESORT Briefing – 11 July 2023</a:t>
            </a:r>
            <a:endParaRPr lang="en-AU" sz="1200" dirty="0">
              <a:solidFill>
                <a:schemeClr val="tx1">
                  <a:tint val="75000"/>
                </a:schemeClr>
              </a:solidFill>
            </a:endParaRPr>
          </a:p>
        </p:txBody>
      </p:sp>
      <p:graphicFrame>
        <p:nvGraphicFramePr>
          <p:cNvPr id="98" name="Chart 97"/>
          <p:cNvGraphicFramePr>
            <a:graphicFrameLocks/>
          </p:cNvGraphicFramePr>
          <p:nvPr>
            <p:extLst/>
          </p:nvPr>
        </p:nvGraphicFramePr>
        <p:xfrm>
          <a:off x="6057899" y="3849721"/>
          <a:ext cx="5125915" cy="1676630"/>
        </p:xfrm>
        <a:graphic>
          <a:graphicData uri="http://schemas.openxmlformats.org/drawingml/2006/chart">
            <c:chart xmlns:c="http://schemas.openxmlformats.org/drawingml/2006/chart" xmlns:r="http://schemas.openxmlformats.org/officeDocument/2006/relationships" r:id="rId3"/>
          </a:graphicData>
        </a:graphic>
      </p:graphicFrame>
      <p:sp>
        <p:nvSpPr>
          <p:cNvPr id="111" name="TextBox 110"/>
          <p:cNvSpPr txBox="1"/>
          <p:nvPr/>
        </p:nvSpPr>
        <p:spPr>
          <a:xfrm>
            <a:off x="535655" y="6110302"/>
            <a:ext cx="4566567" cy="231923"/>
          </a:xfrm>
          <a:prstGeom prst="rect">
            <a:avLst/>
          </a:prstGeom>
          <a:noFill/>
        </p:spPr>
        <p:txBody>
          <a:bodyPr wrap="square" rtlCol="0">
            <a:spAutoFit/>
          </a:bodyPr>
          <a:lstStyle/>
          <a:p>
            <a:r>
              <a:rPr lang="en-AU" sz="907" i="1" dirty="0" smtClean="0"/>
              <a:t>Sources: Care Workforce Labour Market Study. ECEC Workforce Census 2021. </a:t>
            </a:r>
            <a:endParaRPr lang="en-AU" sz="907" i="1" dirty="0"/>
          </a:p>
        </p:txBody>
      </p:sp>
    </p:spTree>
    <p:extLst>
      <p:ext uri="{BB962C8B-B14F-4D97-AF65-F5344CB8AC3E}">
        <p14:creationId xmlns:p14="http://schemas.microsoft.com/office/powerpoint/2010/main" val="1219840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7"/>
          <p:cNvSpPr>
            <a:spLocks noGrp="1"/>
          </p:cNvSpPr>
          <p:nvPr>
            <p:ph type="body" sz="quarter" idx="20"/>
          </p:nvPr>
        </p:nvSpPr>
        <p:spPr>
          <a:xfrm>
            <a:off x="5800151" y="6091056"/>
            <a:ext cx="1452563" cy="146729"/>
          </a:xfrm>
          <a:prstGeom prst="rect">
            <a:avLst/>
          </a:prstGeom>
        </p:spPr>
        <p:txBody>
          <a:bodyPr/>
          <a:lstStyle/>
          <a:p>
            <a:pPr marL="0" indent="0">
              <a:buNone/>
            </a:pPr>
            <a:r>
              <a:rPr lang="en-AU" sz="910" dirty="0" smtClean="0">
                <a:solidFill>
                  <a:srgbClr val="FF0000"/>
                </a:solidFill>
              </a:rPr>
              <a:t>OFFICIAL</a:t>
            </a:r>
            <a:endParaRPr lang="en-AU" sz="910" dirty="0">
              <a:solidFill>
                <a:srgbClr val="FF0000"/>
              </a:solidFill>
            </a:endParaRPr>
          </a:p>
        </p:txBody>
      </p:sp>
      <p:sp>
        <p:nvSpPr>
          <p:cNvPr id="3" name="Content Placeholder 2"/>
          <p:cNvSpPr>
            <a:spLocks noGrp="1"/>
          </p:cNvSpPr>
          <p:nvPr>
            <p:ph sz="quarter" idx="18"/>
          </p:nvPr>
        </p:nvSpPr>
        <p:spPr>
          <a:xfrm>
            <a:off x="803275" y="1327421"/>
            <a:ext cx="10362029" cy="4836999"/>
          </a:xfrm>
        </p:spPr>
        <p:txBody>
          <a:bodyPr>
            <a:normAutofit lnSpcReduction="10000"/>
          </a:bodyPr>
          <a:lstStyle/>
          <a:p>
            <a:pPr marL="259232" indent="-259232">
              <a:lnSpc>
                <a:spcPct val="100000"/>
              </a:lnSpc>
            </a:pPr>
            <a:r>
              <a:rPr lang="en-AU" sz="2000" dirty="0" smtClean="0"/>
              <a:t>There </a:t>
            </a:r>
            <a:r>
              <a:rPr lang="en-AU" sz="2000" dirty="0"/>
              <a:t>is </a:t>
            </a:r>
            <a:r>
              <a:rPr lang="en-AU" sz="2000" b="1" dirty="0"/>
              <a:t>increasing demand </a:t>
            </a:r>
            <a:r>
              <a:rPr lang="en-AU" sz="2000" dirty="0"/>
              <a:t>for</a:t>
            </a:r>
            <a:r>
              <a:rPr lang="en-AU" sz="2000" b="1" dirty="0"/>
              <a:t> </a:t>
            </a:r>
            <a:r>
              <a:rPr lang="en-AU" sz="2000" dirty="0"/>
              <a:t>care and support – driven by social and demographic trends.</a:t>
            </a:r>
          </a:p>
          <a:p>
            <a:pPr marL="259232" indent="-259232">
              <a:lnSpc>
                <a:spcPct val="100000"/>
              </a:lnSpc>
            </a:pPr>
            <a:r>
              <a:rPr lang="en-AU" sz="2000" dirty="0"/>
              <a:t>There are </a:t>
            </a:r>
            <a:r>
              <a:rPr lang="en-AU" sz="2000" b="1" dirty="0"/>
              <a:t>increasing demands for quality and consumer-driven</a:t>
            </a:r>
            <a:r>
              <a:rPr lang="en-AU" sz="2000" dirty="0"/>
              <a:t> </a:t>
            </a:r>
            <a:r>
              <a:rPr lang="en-AU" sz="2000" b="1" dirty="0"/>
              <a:t>care</a:t>
            </a:r>
            <a:r>
              <a:rPr lang="en-AU" sz="2000" dirty="0"/>
              <a:t> – all 148 recommendations from the Aged Care Royal Commission aim to drive improved quality.</a:t>
            </a:r>
            <a:endParaRPr lang="en-AU" sz="2000" dirty="0">
              <a:cs typeface="Segoe UI Light"/>
            </a:endParaRPr>
          </a:p>
          <a:p>
            <a:pPr marL="259232" indent="-259232">
              <a:lnSpc>
                <a:spcPct val="100000"/>
              </a:lnSpc>
            </a:pPr>
            <a:r>
              <a:rPr lang="en-AU" sz="2000" dirty="0"/>
              <a:t>A large </a:t>
            </a:r>
            <a:r>
              <a:rPr lang="en-AU" sz="2000" b="1" dirty="0"/>
              <a:t>workforce supply gap </a:t>
            </a:r>
            <a:r>
              <a:rPr lang="en-AU" sz="2000" dirty="0"/>
              <a:t>is emerging and is being felt by providers</a:t>
            </a:r>
          </a:p>
          <a:p>
            <a:pPr marL="259232" indent="-259232">
              <a:lnSpc>
                <a:spcPct val="100000"/>
              </a:lnSpc>
            </a:pPr>
            <a:r>
              <a:rPr lang="en-AU" sz="2000" dirty="0" smtClean="0">
                <a:cs typeface="Segoe UI Light"/>
              </a:rPr>
              <a:t>Attempts </a:t>
            </a:r>
            <a:r>
              <a:rPr lang="en-AU" sz="2000" dirty="0">
                <a:cs typeface="Segoe UI Light"/>
              </a:rPr>
              <a:t>to resolve workforce pressures in one sector risks </a:t>
            </a:r>
            <a:r>
              <a:rPr lang="en-AU" sz="2000" b="1" dirty="0">
                <a:cs typeface="Segoe UI Light"/>
              </a:rPr>
              <a:t>shifting workforce problems</a:t>
            </a:r>
            <a:r>
              <a:rPr lang="en-AU" sz="2000" dirty="0">
                <a:cs typeface="Segoe UI Light"/>
              </a:rPr>
              <a:t> to others.</a:t>
            </a:r>
            <a:endParaRPr lang="en-AU" sz="2000" b="1" dirty="0">
              <a:cs typeface="Segoe UI Light"/>
            </a:endParaRPr>
          </a:p>
          <a:p>
            <a:pPr marL="259232" lvl="1" indent="-259232">
              <a:lnSpc>
                <a:spcPct val="100000"/>
              </a:lnSpc>
              <a:buFont typeface="Arial" panose="020B0604020202020204" pitchFamily="34" charset="0"/>
              <a:buChar char="•"/>
            </a:pPr>
            <a:r>
              <a:rPr lang="en-AU" sz="2000" b="1" dirty="0">
                <a:cs typeface="Segoe UI Light"/>
              </a:rPr>
              <a:t>Separate regulatory arrangements </a:t>
            </a:r>
            <a:r>
              <a:rPr lang="en-AU" sz="2000" dirty="0">
                <a:cs typeface="Segoe UI Light"/>
              </a:rPr>
              <a:t>across the sectors stifles fluidity for providers and workers and creates inefficiencies – high proportions of providers operate in more than one sector. </a:t>
            </a:r>
            <a:endParaRPr lang="en-AU" sz="2000" dirty="0"/>
          </a:p>
          <a:p>
            <a:pPr marL="259232" indent="-259232">
              <a:lnSpc>
                <a:spcPct val="100000"/>
              </a:lnSpc>
            </a:pPr>
            <a:r>
              <a:rPr lang="en-AU" sz="2000" dirty="0"/>
              <a:t>Service sectors are thought to have limited capacity to drive productivity through </a:t>
            </a:r>
            <a:r>
              <a:rPr lang="en-AU" sz="2000" b="1" dirty="0"/>
              <a:t>innovation</a:t>
            </a:r>
            <a:r>
              <a:rPr lang="en-AU" sz="2000" dirty="0"/>
              <a:t>. </a:t>
            </a:r>
            <a:endParaRPr lang="en-AU" sz="2000" dirty="0" smtClean="0"/>
          </a:p>
          <a:p>
            <a:pPr marL="259232" indent="-259232">
              <a:lnSpc>
                <a:spcPct val="100000"/>
              </a:lnSpc>
            </a:pPr>
            <a:r>
              <a:rPr lang="en-AU" sz="2000" b="1" dirty="0"/>
              <a:t>Thin markets </a:t>
            </a:r>
            <a:r>
              <a:rPr lang="en-AU" sz="2000" dirty="0" smtClean="0"/>
              <a:t>mean some are not getting the services they need</a:t>
            </a:r>
          </a:p>
          <a:p>
            <a:pPr marL="259232" indent="-259232">
              <a:lnSpc>
                <a:spcPct val="100000"/>
              </a:lnSpc>
            </a:pPr>
            <a:r>
              <a:rPr lang="en-AU" sz="2000" b="1" dirty="0" smtClean="0"/>
              <a:t>Funding models </a:t>
            </a:r>
            <a:r>
              <a:rPr lang="en-AU" sz="2000" dirty="0"/>
              <a:t>significantly influence the operation of the system and incentivise provider </a:t>
            </a:r>
            <a:r>
              <a:rPr lang="en-AU" sz="2000" dirty="0" smtClean="0"/>
              <a:t>behaviour</a:t>
            </a:r>
          </a:p>
          <a:p>
            <a:pPr marL="285750" indent="-285750" defTabSz="727510">
              <a:spcBef>
                <a:spcPts val="544"/>
              </a:spcBef>
              <a:spcAft>
                <a:spcPts val="181"/>
              </a:spcAft>
            </a:pPr>
            <a:r>
              <a:rPr lang="en-US" sz="2000" dirty="0" smtClean="0"/>
              <a:t>These </a:t>
            </a:r>
            <a:r>
              <a:rPr lang="en-US" sz="2000" dirty="0"/>
              <a:t>are </a:t>
            </a:r>
            <a:r>
              <a:rPr lang="en-US" sz="2000" b="1" dirty="0"/>
              <a:t>not </a:t>
            </a:r>
            <a:r>
              <a:rPr lang="en-US" sz="2000" b="1" dirty="0" smtClean="0"/>
              <a:t>seen as good </a:t>
            </a:r>
            <a:r>
              <a:rPr lang="en-US" sz="2000" b="1" dirty="0"/>
              <a:t>jobs</a:t>
            </a:r>
            <a:r>
              <a:rPr lang="en-US" sz="2000" dirty="0"/>
              <a:t>: poorly paid, unsafe, </a:t>
            </a:r>
            <a:r>
              <a:rPr lang="en-US" sz="2000" dirty="0" smtClean="0"/>
              <a:t>insecure</a:t>
            </a:r>
            <a:endParaRPr lang="en-AU" dirty="0"/>
          </a:p>
          <a:p>
            <a:pPr marL="259232" indent="-259232">
              <a:lnSpc>
                <a:spcPct val="100000"/>
              </a:lnSpc>
            </a:pPr>
            <a:endParaRPr lang="en-AU" dirty="0"/>
          </a:p>
          <a:p>
            <a:pPr marL="259232" indent="-259232">
              <a:lnSpc>
                <a:spcPct val="100000"/>
              </a:lnSpc>
            </a:pPr>
            <a:endParaRPr lang="en-AU" sz="1270" dirty="0"/>
          </a:p>
        </p:txBody>
      </p:sp>
      <p:sp>
        <p:nvSpPr>
          <p:cNvPr id="11" name="Rectangle 10"/>
          <p:cNvSpPr/>
          <p:nvPr/>
        </p:nvSpPr>
        <p:spPr>
          <a:xfrm>
            <a:off x="5616886" y="1531858"/>
            <a:ext cx="4445052" cy="284793"/>
          </a:xfrm>
          <a:prstGeom prst="rect">
            <a:avLst/>
          </a:prstGeom>
        </p:spPr>
        <p:txBody>
          <a:bodyPr vert="horz" lIns="0" tIns="41476" rIns="0" bIns="41476" rtlCol="0">
            <a:noAutofit/>
          </a:bodyPr>
          <a:lstStyle/>
          <a:p>
            <a:pPr marL="285750" marR="0" lvl="0" indent="-285750" algn="l" defTabSz="727510" rtl="0" eaLnBrk="1" fontAlgn="auto" latinLnBrk="0" hangingPunct="1">
              <a:lnSpc>
                <a:spcPct val="90000"/>
              </a:lnSpc>
              <a:spcBef>
                <a:spcPts val="544"/>
              </a:spcBef>
              <a:spcAft>
                <a:spcPts val="181"/>
              </a:spcAft>
              <a:buClrTx/>
              <a:buSzTx/>
              <a:buFont typeface="Arial" panose="020B0604020202020204" pitchFamily="34" charset="0"/>
              <a:buChar char="•"/>
              <a:tabLst/>
              <a:defRPr/>
            </a:pPr>
            <a:endParaRPr kumimoji="0" lang="en-US" sz="1400" b="1" i="0" u="none" strike="noStrike" kern="1200" cap="none" spc="0" normalizeH="0" baseline="0" noProof="0" dirty="0" smtClean="0">
              <a:ln>
                <a:noFill/>
              </a:ln>
              <a:solidFill>
                <a:srgbClr val="000000"/>
              </a:solidFill>
              <a:effectLst/>
              <a:uLnTx/>
              <a:uFillTx/>
              <a:latin typeface="Segoe UI Light"/>
              <a:ea typeface="+mn-ea"/>
              <a:cs typeface="+mn-cs"/>
            </a:endParaRPr>
          </a:p>
          <a:p>
            <a:pPr marL="285750" marR="0" lvl="0" indent="-285750" algn="l" defTabSz="727510" rtl="0" eaLnBrk="1" fontAlgn="auto" latinLnBrk="0" hangingPunct="1">
              <a:lnSpc>
                <a:spcPct val="90000"/>
              </a:lnSpc>
              <a:spcBef>
                <a:spcPts val="544"/>
              </a:spcBef>
              <a:spcAft>
                <a:spcPts val="181"/>
              </a:spcAft>
              <a:buClrTx/>
              <a:buSzTx/>
              <a:buFont typeface="Arial" panose="020B0604020202020204" pitchFamily="34" charset="0"/>
              <a:buChar char="•"/>
              <a:tabLst/>
              <a:defRPr/>
            </a:pPr>
            <a:endParaRPr kumimoji="0" lang="en-US" sz="1400" b="0" i="0" u="none" strike="noStrike" kern="1200" cap="none" spc="0" normalizeH="0" baseline="0" noProof="0" dirty="0" smtClean="0">
              <a:ln>
                <a:noFill/>
              </a:ln>
              <a:solidFill>
                <a:srgbClr val="000000"/>
              </a:solidFill>
              <a:effectLst/>
              <a:uLnTx/>
              <a:uFillTx/>
              <a:latin typeface="Segoe UI Light"/>
              <a:ea typeface="+mn-ea"/>
              <a:cs typeface="+mn-cs"/>
            </a:endParaRPr>
          </a:p>
          <a:p>
            <a:pPr marL="0" marR="0" lvl="0" indent="0" algn="l" defTabSz="727510" rtl="0" eaLnBrk="1" fontAlgn="auto" latinLnBrk="0" hangingPunct="1">
              <a:lnSpc>
                <a:spcPct val="90000"/>
              </a:lnSpc>
              <a:spcBef>
                <a:spcPts val="544"/>
              </a:spcBef>
              <a:spcAft>
                <a:spcPts val="181"/>
              </a:spcAft>
              <a:buClrTx/>
              <a:buSzTx/>
              <a:buFontTx/>
              <a:buNone/>
              <a:tabLst/>
              <a:defRPr/>
            </a:pPr>
            <a:endParaRPr kumimoji="0" lang="en-AU" sz="14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15" name="Title 1"/>
          <p:cNvSpPr txBox="1">
            <a:spLocks/>
          </p:cNvSpPr>
          <p:nvPr/>
        </p:nvSpPr>
        <p:spPr>
          <a:xfrm>
            <a:off x="803275" y="703182"/>
            <a:ext cx="10585450" cy="8286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marL="0" marR="0" lvl="0" indent="0" fontAlgn="auto">
              <a:spcAft>
                <a:spcPts val="0"/>
              </a:spcAft>
              <a:buClrTx/>
              <a:buSzTx/>
              <a:tabLst/>
              <a:defRPr/>
            </a:pPr>
            <a:r>
              <a:rPr lang="en-AU" dirty="0">
                <a:solidFill>
                  <a:schemeClr val="tx1"/>
                </a:solidFill>
              </a:rPr>
              <a:t>What we heard – Research and stakeholder consultation</a:t>
            </a:r>
          </a:p>
        </p:txBody>
      </p:sp>
      <p:sp>
        <p:nvSpPr>
          <p:cNvPr id="8" name="Footer Placeholder 4"/>
          <p:cNvSpPr txBox="1">
            <a:spLocks/>
          </p:cNvSpPr>
          <p:nvPr/>
        </p:nvSpPr>
        <p:spPr>
          <a:xfrm>
            <a:off x="1666874" y="6498393"/>
            <a:ext cx="6943725" cy="34777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dirty="0">
                <a:solidFill>
                  <a:schemeClr val="tx1">
                    <a:tint val="75000"/>
                  </a:schemeClr>
                </a:solidFill>
              </a:rPr>
              <a:t>PM&amp;C  | Care and Support Economy Taskforce | ESORT Briefing – 11 July 2023</a:t>
            </a:r>
          </a:p>
        </p:txBody>
      </p:sp>
    </p:spTree>
    <p:extLst>
      <p:ext uri="{BB962C8B-B14F-4D97-AF65-F5344CB8AC3E}">
        <p14:creationId xmlns:p14="http://schemas.microsoft.com/office/powerpoint/2010/main" val="64128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draft National Strategy </a:t>
            </a:r>
            <a:endParaRPr lang="en-AU" dirty="0"/>
          </a:p>
        </p:txBody>
      </p:sp>
      <p:sp>
        <p:nvSpPr>
          <p:cNvPr id="3" name="Content Placeholder 2"/>
          <p:cNvSpPr>
            <a:spLocks noGrp="1"/>
          </p:cNvSpPr>
          <p:nvPr>
            <p:ph idx="1"/>
          </p:nvPr>
        </p:nvSpPr>
        <p:spPr>
          <a:xfrm>
            <a:off x="803276" y="1844675"/>
            <a:ext cx="5597523" cy="4068763"/>
          </a:xfrm>
        </p:spPr>
        <p:txBody>
          <a:bodyPr/>
          <a:lstStyle/>
          <a:p>
            <a:pPr marL="0" indent="0">
              <a:spcBef>
                <a:spcPts val="400"/>
              </a:spcBef>
              <a:spcAft>
                <a:spcPts val="600"/>
              </a:spcAft>
              <a:buNone/>
            </a:pPr>
            <a:endParaRPr lang="en-AU" sz="2400" b="1" dirty="0" smtClean="0"/>
          </a:p>
          <a:p>
            <a:pPr marL="0" indent="0">
              <a:spcBef>
                <a:spcPts val="400"/>
              </a:spcBef>
              <a:spcAft>
                <a:spcPts val="600"/>
              </a:spcAft>
              <a:buNone/>
            </a:pPr>
            <a:endParaRPr lang="en-AU" sz="2400" dirty="0"/>
          </a:p>
          <a:p>
            <a:pPr marL="0" indent="0">
              <a:spcBef>
                <a:spcPts val="400"/>
              </a:spcBef>
              <a:spcAft>
                <a:spcPts val="600"/>
              </a:spcAft>
              <a:buNone/>
            </a:pPr>
            <a:r>
              <a:rPr lang="en-AU" sz="2400" dirty="0" smtClean="0"/>
              <a:t>Takes a holistic view with a focus on improving quality, accessibility and sustainability</a:t>
            </a:r>
            <a:endParaRPr lang="en-US" sz="2400" dirty="0"/>
          </a:p>
          <a:p>
            <a:pPr marL="0" indent="0">
              <a:spcBef>
                <a:spcPts val="400"/>
              </a:spcBef>
              <a:spcAft>
                <a:spcPts val="600"/>
              </a:spcAft>
              <a:buNone/>
            </a:pPr>
            <a:endParaRPr lang="en-AU" sz="2400" dirty="0" smtClean="0"/>
          </a:p>
          <a:p>
            <a:pPr marL="179387" lvl="1" indent="0">
              <a:spcBef>
                <a:spcPts val="400"/>
              </a:spcBef>
              <a:spcAft>
                <a:spcPts val="600"/>
              </a:spcAft>
              <a:buNone/>
            </a:pPr>
            <a:endParaRPr lang="en-AU" sz="2400" dirty="0" smtClean="0"/>
          </a:p>
          <a:p>
            <a:pPr>
              <a:spcBef>
                <a:spcPts val="400"/>
              </a:spcBef>
              <a:spcAft>
                <a:spcPts val="600"/>
              </a:spcAft>
            </a:pPr>
            <a:endParaRPr lang="en-US" sz="2400" dirty="0"/>
          </a:p>
          <a:p>
            <a:pPr marL="0" indent="0">
              <a:spcBef>
                <a:spcPts val="400"/>
              </a:spcBef>
              <a:spcAft>
                <a:spcPts val="600"/>
              </a:spcAft>
              <a:buNone/>
            </a:pPr>
            <a:endParaRPr lang="en-AU" sz="2400" dirty="0"/>
          </a:p>
          <a:p>
            <a:endParaRPr lang="en-AU" dirty="0" smtClean="0"/>
          </a:p>
          <a:p>
            <a:endParaRPr lang="en-AU" dirty="0"/>
          </a:p>
        </p:txBody>
      </p:sp>
      <p:sp>
        <p:nvSpPr>
          <p:cNvPr id="4" name="Date Placeholder 3"/>
          <p:cNvSpPr>
            <a:spLocks noGrp="1"/>
          </p:cNvSpPr>
          <p:nvPr>
            <p:ph type="dt" sz="half" idx="10"/>
          </p:nvPr>
        </p:nvSpPr>
        <p:spPr/>
        <p:txBody>
          <a:bodyPr/>
          <a:lstStyle/>
          <a:p>
            <a:r>
              <a:rPr lang="en-AU" dirty="0" smtClean="0"/>
              <a:t>11 July 2023</a:t>
            </a:r>
            <a:endParaRPr lang="en-AU" dirty="0"/>
          </a:p>
        </p:txBody>
      </p:sp>
      <p:sp>
        <p:nvSpPr>
          <p:cNvPr id="6" name="Slide Number Placeholder 5"/>
          <p:cNvSpPr>
            <a:spLocks noGrp="1"/>
          </p:cNvSpPr>
          <p:nvPr>
            <p:ph type="sldNum" sz="quarter" idx="12"/>
          </p:nvPr>
        </p:nvSpPr>
        <p:spPr/>
        <p:txBody>
          <a:bodyPr/>
          <a:lstStyle/>
          <a:p>
            <a:pPr algn="l"/>
            <a:r>
              <a:rPr lang="en-AU" smtClean="0"/>
              <a:t>|  </a:t>
            </a:r>
            <a:fld id="{321CA817-A6CD-4F72-B3BC-AB261A5E64B6}" type="slidenum">
              <a:rPr lang="en-AU" smtClean="0"/>
              <a:pPr algn="l"/>
              <a:t>5</a:t>
            </a:fld>
            <a:endParaRPr lang="en-AU" dirty="0"/>
          </a:p>
        </p:txBody>
      </p:sp>
      <p:sp>
        <p:nvSpPr>
          <p:cNvPr id="7" name="Text Placeholder 6"/>
          <p:cNvSpPr>
            <a:spLocks noGrp="1"/>
          </p:cNvSpPr>
          <p:nvPr>
            <p:ph type="body" sz="quarter" idx="13"/>
          </p:nvPr>
        </p:nvSpPr>
        <p:spPr/>
        <p:txBody>
          <a:bodyPr/>
          <a:lstStyle/>
          <a:p>
            <a:r>
              <a:rPr lang="en-AU" dirty="0" smtClean="0"/>
              <a:t>OFFICIAL</a:t>
            </a:r>
            <a:endParaRPr lang="en-AU" dirty="0"/>
          </a:p>
        </p:txBody>
      </p:sp>
      <p:sp>
        <p:nvSpPr>
          <p:cNvPr id="8" name="Text Placeholder 7"/>
          <p:cNvSpPr>
            <a:spLocks noGrp="1"/>
          </p:cNvSpPr>
          <p:nvPr>
            <p:ph type="body" sz="quarter" idx="14"/>
          </p:nvPr>
        </p:nvSpPr>
        <p:spPr/>
        <p:txBody>
          <a:bodyPr/>
          <a:lstStyle/>
          <a:p>
            <a:r>
              <a:rPr lang="en-AU" dirty="0" smtClean="0"/>
              <a:t>OFFICIAL</a:t>
            </a:r>
            <a:endParaRPr lang="en-AU" dirty="0"/>
          </a:p>
        </p:txBody>
      </p:sp>
      <p:sp>
        <p:nvSpPr>
          <p:cNvPr id="10" name="Footer Placeholder 4"/>
          <p:cNvSpPr>
            <a:spLocks noGrp="1"/>
          </p:cNvSpPr>
          <p:nvPr>
            <p:ph type="ftr" sz="quarter" idx="11"/>
          </p:nvPr>
        </p:nvSpPr>
        <p:spPr>
          <a:xfrm>
            <a:off x="1666875" y="6373698"/>
            <a:ext cx="5365750" cy="225467"/>
          </a:xfrm>
        </p:spPr>
        <p:txBody>
          <a:bodyPr/>
          <a:lstStyle/>
          <a:p>
            <a:r>
              <a:rPr lang="en-AU" dirty="0" smtClean="0"/>
              <a:t>PM&amp;C  | </a:t>
            </a:r>
            <a:r>
              <a:rPr lang="en-AU" dirty="0"/>
              <a:t>Care and Support Economy Taskforce |  </a:t>
            </a:r>
            <a:r>
              <a:rPr lang="en-AU" dirty="0" smtClean="0"/>
              <a:t>ESORT Briefing – 11 June 2023</a:t>
            </a:r>
            <a:endParaRPr lang="en-AU" dirty="0"/>
          </a:p>
        </p:txBody>
      </p:sp>
      <p:pic>
        <p:nvPicPr>
          <p:cNvPr id="5" name="Picture 4"/>
          <p:cNvPicPr>
            <a:picLocks noChangeAspect="1"/>
          </p:cNvPicPr>
          <p:nvPr/>
        </p:nvPicPr>
        <p:blipFill>
          <a:blip r:embed="rId2"/>
          <a:stretch>
            <a:fillRect/>
          </a:stretch>
        </p:blipFill>
        <p:spPr>
          <a:xfrm>
            <a:off x="6524644" y="247556"/>
            <a:ext cx="4524375" cy="6238875"/>
          </a:xfrm>
          <a:prstGeom prst="rect">
            <a:avLst/>
          </a:prstGeom>
        </p:spPr>
      </p:pic>
    </p:spTree>
    <p:extLst>
      <p:ext uri="{BB962C8B-B14F-4D97-AF65-F5344CB8AC3E}">
        <p14:creationId xmlns:p14="http://schemas.microsoft.com/office/powerpoint/2010/main" val="8659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we’ve done</a:t>
            </a:r>
            <a:endParaRPr lang="en-AU" dirty="0"/>
          </a:p>
        </p:txBody>
      </p:sp>
      <p:sp>
        <p:nvSpPr>
          <p:cNvPr id="3" name="Content Placeholder 2"/>
          <p:cNvSpPr>
            <a:spLocks noGrp="1"/>
          </p:cNvSpPr>
          <p:nvPr>
            <p:ph idx="1"/>
          </p:nvPr>
        </p:nvSpPr>
        <p:spPr>
          <a:xfrm>
            <a:off x="803276" y="1844675"/>
            <a:ext cx="5597523" cy="4068763"/>
          </a:xfrm>
        </p:spPr>
        <p:txBody>
          <a:bodyPr/>
          <a:lstStyle/>
          <a:p>
            <a:pPr>
              <a:spcBef>
                <a:spcPts val="400"/>
              </a:spcBef>
              <a:spcAft>
                <a:spcPts val="600"/>
              </a:spcAft>
            </a:pPr>
            <a:r>
              <a:rPr lang="en-AU" sz="2200" dirty="0" smtClean="0"/>
              <a:t>Submissions now closed</a:t>
            </a:r>
          </a:p>
          <a:p>
            <a:pPr>
              <a:spcBef>
                <a:spcPts val="400"/>
              </a:spcBef>
              <a:spcAft>
                <a:spcPts val="600"/>
              </a:spcAft>
            </a:pPr>
            <a:r>
              <a:rPr lang="en-AU" sz="2200" dirty="0" smtClean="0"/>
              <a:t>About 370 submissions</a:t>
            </a:r>
            <a:endParaRPr lang="en-AU" sz="2200" dirty="0"/>
          </a:p>
          <a:p>
            <a:pPr>
              <a:spcBef>
                <a:spcPts val="400"/>
              </a:spcBef>
              <a:spcAft>
                <a:spcPts val="600"/>
              </a:spcAft>
            </a:pPr>
            <a:r>
              <a:rPr lang="en-AU" sz="2200" dirty="0" smtClean="0"/>
              <a:t>Strong engagement on our social media promoting the consultation</a:t>
            </a:r>
            <a:endParaRPr lang="en-AU" sz="2200" dirty="0"/>
          </a:p>
          <a:p>
            <a:pPr>
              <a:spcBef>
                <a:spcPts val="400"/>
              </a:spcBef>
              <a:spcAft>
                <a:spcPts val="600"/>
              </a:spcAft>
            </a:pPr>
            <a:r>
              <a:rPr lang="en-AU" sz="2200" dirty="0" smtClean="0"/>
              <a:t>State and Territory engagements</a:t>
            </a:r>
          </a:p>
          <a:p>
            <a:pPr>
              <a:spcBef>
                <a:spcPts val="400"/>
              </a:spcBef>
              <a:spcAft>
                <a:spcPts val="600"/>
              </a:spcAft>
            </a:pPr>
            <a:r>
              <a:rPr lang="en-AU" sz="2200" dirty="0" smtClean="0"/>
              <a:t>Departmental briefings</a:t>
            </a:r>
          </a:p>
          <a:p>
            <a:pPr>
              <a:spcBef>
                <a:spcPts val="400"/>
              </a:spcBef>
              <a:spcAft>
                <a:spcPts val="600"/>
              </a:spcAft>
            </a:pPr>
            <a:r>
              <a:rPr lang="en-AU" sz="2200" dirty="0" smtClean="0"/>
              <a:t>Over 600 stakeholders briefed</a:t>
            </a:r>
            <a:endParaRPr lang="en-US" sz="2200" dirty="0"/>
          </a:p>
          <a:p>
            <a:pPr marL="0" indent="0">
              <a:spcBef>
                <a:spcPts val="400"/>
              </a:spcBef>
              <a:spcAft>
                <a:spcPts val="600"/>
              </a:spcAft>
              <a:buNone/>
            </a:pPr>
            <a:endParaRPr lang="en-AU" sz="2400" dirty="0"/>
          </a:p>
          <a:p>
            <a:endParaRPr lang="en-AU" dirty="0" smtClean="0"/>
          </a:p>
          <a:p>
            <a:endParaRPr lang="en-AU" dirty="0"/>
          </a:p>
        </p:txBody>
      </p:sp>
      <p:sp>
        <p:nvSpPr>
          <p:cNvPr id="6" name="Slide Number Placeholder 5"/>
          <p:cNvSpPr>
            <a:spLocks noGrp="1"/>
          </p:cNvSpPr>
          <p:nvPr>
            <p:ph type="sldNum" sz="quarter" idx="12"/>
          </p:nvPr>
        </p:nvSpPr>
        <p:spPr/>
        <p:txBody>
          <a:bodyPr/>
          <a:lstStyle/>
          <a:p>
            <a:pPr algn="l"/>
            <a:r>
              <a:rPr lang="en-AU" smtClean="0"/>
              <a:t>|  </a:t>
            </a:r>
            <a:fld id="{321CA817-A6CD-4F72-B3BC-AB261A5E64B6}" type="slidenum">
              <a:rPr lang="en-AU" smtClean="0"/>
              <a:pPr algn="l"/>
              <a:t>6</a:t>
            </a:fld>
            <a:endParaRPr lang="en-AU" dirty="0"/>
          </a:p>
        </p:txBody>
      </p:sp>
      <p:sp>
        <p:nvSpPr>
          <p:cNvPr id="7" name="Text Placeholder 6"/>
          <p:cNvSpPr>
            <a:spLocks noGrp="1"/>
          </p:cNvSpPr>
          <p:nvPr>
            <p:ph type="body" sz="quarter" idx="13"/>
          </p:nvPr>
        </p:nvSpPr>
        <p:spPr/>
        <p:txBody>
          <a:bodyPr>
            <a:normAutofit/>
          </a:bodyPr>
          <a:lstStyle/>
          <a:p>
            <a:r>
              <a:rPr lang="en-AU" dirty="0" smtClean="0"/>
              <a:t>OFFICIAL</a:t>
            </a:r>
            <a:endParaRPr lang="en-AU" dirty="0"/>
          </a:p>
        </p:txBody>
      </p:sp>
      <p:sp>
        <p:nvSpPr>
          <p:cNvPr id="8" name="Text Placeholder 7"/>
          <p:cNvSpPr>
            <a:spLocks noGrp="1"/>
          </p:cNvSpPr>
          <p:nvPr>
            <p:ph type="body" sz="quarter" idx="14"/>
          </p:nvPr>
        </p:nvSpPr>
        <p:spPr/>
        <p:txBody>
          <a:bodyPr>
            <a:normAutofit/>
          </a:bodyPr>
          <a:lstStyle/>
          <a:p>
            <a:r>
              <a:rPr lang="en-AU" dirty="0" smtClean="0"/>
              <a:t>OFFICIAL</a:t>
            </a:r>
            <a:endParaRPr lang="en-AU" dirty="0"/>
          </a:p>
        </p:txBody>
      </p:sp>
      <p:pic>
        <p:nvPicPr>
          <p:cNvPr id="32" name="Picture 31"/>
          <p:cNvPicPr>
            <a:picLocks noChangeAspect="1"/>
          </p:cNvPicPr>
          <p:nvPr/>
        </p:nvPicPr>
        <p:blipFill>
          <a:blip r:embed="rId2"/>
          <a:stretch>
            <a:fillRect/>
          </a:stretch>
        </p:blipFill>
        <p:spPr>
          <a:xfrm>
            <a:off x="6946126" y="740993"/>
            <a:ext cx="4149898" cy="5858172"/>
          </a:xfrm>
          <a:prstGeom prst="rect">
            <a:avLst/>
          </a:prstGeom>
        </p:spPr>
      </p:pic>
      <p:sp>
        <p:nvSpPr>
          <p:cNvPr id="10" name="Footer Placeholder 4"/>
          <p:cNvSpPr>
            <a:spLocks noGrp="1"/>
          </p:cNvSpPr>
          <p:nvPr>
            <p:ph type="ftr" sz="quarter" idx="11"/>
          </p:nvPr>
        </p:nvSpPr>
        <p:spPr>
          <a:xfrm>
            <a:off x="1666874" y="6490078"/>
            <a:ext cx="6943725" cy="347777"/>
          </a:xfrm>
        </p:spPr>
        <p:txBody>
          <a:bodyPr/>
          <a:lstStyle/>
          <a:p>
            <a:r>
              <a:rPr lang="en-AU" dirty="0"/>
              <a:t>PM&amp;C  | Care and Support Economy Taskforce | ESORT Briefing – 11 July 2023</a:t>
            </a:r>
          </a:p>
        </p:txBody>
      </p:sp>
    </p:spTree>
    <p:extLst>
      <p:ext uri="{BB962C8B-B14F-4D97-AF65-F5344CB8AC3E}">
        <p14:creationId xmlns:p14="http://schemas.microsoft.com/office/powerpoint/2010/main" val="2156729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lgn="l"/>
            <a:r>
              <a:rPr lang="en-AU" smtClean="0"/>
              <a:t>|  </a:t>
            </a:r>
            <a:fld id="{321CA817-A6CD-4F72-B3BC-AB261A5E64B6}" type="slidenum">
              <a:rPr lang="en-AU" smtClean="0"/>
              <a:pPr algn="l"/>
              <a:t>7</a:t>
            </a:fld>
            <a:endParaRPr lang="en-AU" dirty="0"/>
          </a:p>
        </p:txBody>
      </p:sp>
      <p:sp>
        <p:nvSpPr>
          <p:cNvPr id="8" name="Text Placeholder 7"/>
          <p:cNvSpPr>
            <a:spLocks noGrp="1"/>
          </p:cNvSpPr>
          <p:nvPr>
            <p:ph type="body" sz="quarter" idx="14"/>
          </p:nvPr>
        </p:nvSpPr>
        <p:spPr>
          <a:xfrm>
            <a:off x="5369718" y="5717295"/>
            <a:ext cx="1452563" cy="146729"/>
          </a:xfrm>
        </p:spPr>
        <p:txBody>
          <a:bodyPr/>
          <a:lstStyle/>
          <a:p>
            <a:endParaRPr lang="en-AU"/>
          </a:p>
        </p:txBody>
      </p:sp>
      <p:sp>
        <p:nvSpPr>
          <p:cNvPr id="10" name="Rectangle 9"/>
          <p:cNvSpPr/>
          <p:nvPr/>
        </p:nvSpPr>
        <p:spPr>
          <a:xfrm>
            <a:off x="1411697" y="489207"/>
            <a:ext cx="9507674" cy="45284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A sustainable and productive care and support economy that delivers quality care and </a:t>
            </a:r>
            <a:r>
              <a:rPr lang="en-AU" sz="1400">
                <a:solidFill>
                  <a:schemeClr val="tx2"/>
                </a:solidFill>
              </a:rPr>
              <a:t>support with </a:t>
            </a:r>
            <a:r>
              <a:rPr lang="en-AU" sz="1400" dirty="0">
                <a:solidFill>
                  <a:schemeClr val="tx2"/>
                </a:solidFill>
              </a:rPr>
              <a:t>decent jobs</a:t>
            </a:r>
          </a:p>
        </p:txBody>
      </p:sp>
      <p:sp>
        <p:nvSpPr>
          <p:cNvPr id="12" name="Rectangle 11"/>
          <p:cNvSpPr/>
          <p:nvPr/>
        </p:nvSpPr>
        <p:spPr>
          <a:xfrm>
            <a:off x="1411696" y="1052473"/>
            <a:ext cx="3150000" cy="4528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solidFill>
                  <a:schemeClr val="tx2"/>
                </a:solidFill>
              </a:rPr>
              <a:t>Quality care and support</a:t>
            </a:r>
            <a:endParaRPr lang="en-AU" sz="1400" dirty="0">
              <a:solidFill>
                <a:schemeClr val="tx2"/>
              </a:solidFill>
            </a:endParaRPr>
          </a:p>
        </p:txBody>
      </p:sp>
      <p:sp>
        <p:nvSpPr>
          <p:cNvPr id="13" name="Rectangle 12"/>
          <p:cNvSpPr/>
          <p:nvPr/>
        </p:nvSpPr>
        <p:spPr>
          <a:xfrm>
            <a:off x="4590534" y="1052473"/>
            <a:ext cx="3150000" cy="4528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solidFill>
                  <a:schemeClr val="tx2"/>
                </a:solidFill>
              </a:rPr>
              <a:t>Decent jobs</a:t>
            </a:r>
            <a:endParaRPr lang="en-AU" sz="1400" dirty="0">
              <a:solidFill>
                <a:schemeClr val="tx2"/>
              </a:solidFill>
            </a:endParaRPr>
          </a:p>
        </p:txBody>
      </p:sp>
      <p:sp>
        <p:nvSpPr>
          <p:cNvPr id="14" name="Rectangle 13"/>
          <p:cNvSpPr/>
          <p:nvPr/>
        </p:nvSpPr>
        <p:spPr>
          <a:xfrm>
            <a:off x="7769371" y="1052473"/>
            <a:ext cx="3150000" cy="4528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solidFill>
                  <a:schemeClr val="tx2"/>
                </a:solidFill>
              </a:rPr>
              <a:t>Productive and sustainable</a:t>
            </a:r>
            <a:endParaRPr lang="en-AU" sz="1400" dirty="0">
              <a:solidFill>
                <a:schemeClr val="tx2"/>
              </a:solidFill>
            </a:endParaRPr>
          </a:p>
        </p:txBody>
      </p:sp>
      <p:sp>
        <p:nvSpPr>
          <p:cNvPr id="15" name="Rectangle 14"/>
          <p:cNvSpPr/>
          <p:nvPr/>
        </p:nvSpPr>
        <p:spPr>
          <a:xfrm>
            <a:off x="1411696" y="1505318"/>
            <a:ext cx="3150000" cy="598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01929">
              <a:defRPr/>
            </a:pPr>
            <a:r>
              <a:rPr lang="en-AU" sz="1050" i="1" dirty="0">
                <a:solidFill>
                  <a:schemeClr val="tx2"/>
                </a:solidFill>
              </a:rPr>
              <a:t>Person-centred services that recognise </a:t>
            </a:r>
            <a:r>
              <a:rPr lang="en-AU" sz="1050" i="1" dirty="0" smtClean="0">
                <a:solidFill>
                  <a:schemeClr val="tx2"/>
                </a:solidFill>
              </a:rPr>
              <a:t>those accessing care and support as individuals </a:t>
            </a:r>
            <a:r>
              <a:rPr lang="en-AU" sz="1050" i="1" dirty="0">
                <a:solidFill>
                  <a:schemeClr val="tx2"/>
                </a:solidFill>
              </a:rPr>
              <a:t>and deliver quality outcomes</a:t>
            </a:r>
            <a:endParaRPr lang="en-AU" sz="1050" dirty="0">
              <a:solidFill>
                <a:schemeClr val="tx2"/>
              </a:solidFill>
            </a:endParaRPr>
          </a:p>
        </p:txBody>
      </p:sp>
      <p:sp>
        <p:nvSpPr>
          <p:cNvPr id="16" name="Rectangle 15"/>
          <p:cNvSpPr/>
          <p:nvPr/>
        </p:nvSpPr>
        <p:spPr>
          <a:xfrm>
            <a:off x="4590534" y="1505318"/>
            <a:ext cx="3150000" cy="598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i="1" dirty="0">
                <a:solidFill>
                  <a:schemeClr val="tx2"/>
                </a:solidFill>
              </a:rPr>
              <a:t>Secure, safe jobs with decent wages, conditions and opportunities for career </a:t>
            </a:r>
            <a:r>
              <a:rPr lang="en-US" sz="1050" i="1" dirty="0" smtClean="0">
                <a:solidFill>
                  <a:schemeClr val="tx2"/>
                </a:solidFill>
              </a:rPr>
              <a:t>development</a:t>
            </a:r>
            <a:endParaRPr lang="en-US" sz="1050" i="1" dirty="0">
              <a:solidFill>
                <a:schemeClr val="tx2"/>
              </a:solidFill>
            </a:endParaRPr>
          </a:p>
        </p:txBody>
      </p:sp>
      <p:sp>
        <p:nvSpPr>
          <p:cNvPr id="17" name="Rectangle 16"/>
          <p:cNvSpPr/>
          <p:nvPr/>
        </p:nvSpPr>
        <p:spPr>
          <a:xfrm>
            <a:off x="7769371" y="1505318"/>
            <a:ext cx="3150000" cy="598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i="1" dirty="0">
                <a:solidFill>
                  <a:schemeClr val="tx2"/>
                </a:solidFill>
              </a:rPr>
              <a:t>A care and support economy that has functioning </a:t>
            </a:r>
            <a:r>
              <a:rPr lang="en-US" sz="1050" i="1" dirty="0" smtClean="0">
                <a:solidFill>
                  <a:schemeClr val="tx2"/>
                </a:solidFill>
              </a:rPr>
              <a:t>markets, </a:t>
            </a:r>
            <a:r>
              <a:rPr lang="en-US" sz="1050" i="1" dirty="0">
                <a:solidFill>
                  <a:schemeClr val="tx2"/>
                </a:solidFill>
              </a:rPr>
              <a:t>sustainable funding and generates productivity </a:t>
            </a:r>
            <a:r>
              <a:rPr lang="en-US" sz="1050" i="1" dirty="0" smtClean="0">
                <a:solidFill>
                  <a:schemeClr val="tx2"/>
                </a:solidFill>
              </a:rPr>
              <a:t>gains</a:t>
            </a:r>
            <a:endParaRPr lang="en-US" sz="1050" i="1" dirty="0">
              <a:solidFill>
                <a:schemeClr val="tx2"/>
              </a:solidFill>
            </a:endParaRPr>
          </a:p>
        </p:txBody>
      </p:sp>
      <p:sp>
        <p:nvSpPr>
          <p:cNvPr id="19" name="Rectangle 18"/>
          <p:cNvSpPr/>
          <p:nvPr/>
        </p:nvSpPr>
        <p:spPr>
          <a:xfrm>
            <a:off x="1411696" y="2219320"/>
            <a:ext cx="3150000" cy="4154378"/>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AU" sz="1200" dirty="0">
                <a:solidFill>
                  <a:srgbClr val="000000"/>
                </a:solidFill>
                <a:latin typeface="Segoe UI Light" panose="020B0502040204020203" pitchFamily="34" charset="0"/>
              </a:rPr>
              <a:t>1.1 People have access to the care and support they need</a:t>
            </a:r>
            <a:endParaRPr lang="en-AU" sz="1200" dirty="0">
              <a:latin typeface="Arial" panose="020B0604020202020204" pitchFamily="34" charset="0"/>
            </a:endParaRPr>
          </a:p>
          <a:p>
            <a:pPr>
              <a:spcBef>
                <a:spcPts val="300"/>
              </a:spcBef>
              <a:spcAft>
                <a:spcPts val="300"/>
              </a:spcAft>
            </a:pPr>
            <a:r>
              <a:rPr lang="en-US" sz="1200" dirty="0">
                <a:solidFill>
                  <a:srgbClr val="000000"/>
                </a:solidFill>
                <a:latin typeface="Segoe UI Light" panose="020B0502040204020203" pitchFamily="34" charset="0"/>
              </a:rPr>
              <a:t>1.2 Workforce has the right skills and training to deliver quality care and support</a:t>
            </a:r>
            <a:endParaRPr lang="en-AU" sz="1200" dirty="0">
              <a:latin typeface="Arial" panose="020B0604020202020204" pitchFamily="34" charset="0"/>
            </a:endParaRPr>
          </a:p>
          <a:p>
            <a:pPr>
              <a:spcBef>
                <a:spcPts val="300"/>
              </a:spcBef>
              <a:spcAft>
                <a:spcPts val="300"/>
              </a:spcAft>
            </a:pPr>
            <a:r>
              <a:rPr lang="en-AU" sz="1200" dirty="0">
                <a:solidFill>
                  <a:srgbClr val="000000"/>
                </a:solidFill>
                <a:latin typeface="Segoe UI Light" panose="020B0502040204020203" pitchFamily="34" charset="0"/>
              </a:rPr>
              <a:t>1.3 Workforce supply meets </a:t>
            </a:r>
            <a:r>
              <a:rPr lang="en-AU" sz="1200" dirty="0" smtClean="0">
                <a:solidFill>
                  <a:srgbClr val="000000"/>
                </a:solidFill>
                <a:latin typeface="Segoe UI Light" panose="020B0502040204020203" pitchFamily="34" charset="0"/>
              </a:rPr>
              <a:t>demand</a:t>
            </a:r>
            <a:endParaRPr lang="en-AU" sz="1200" dirty="0">
              <a:latin typeface="Arial" panose="020B0604020202020204" pitchFamily="34" charset="0"/>
            </a:endParaRPr>
          </a:p>
          <a:p>
            <a:pPr>
              <a:spcBef>
                <a:spcPts val="300"/>
              </a:spcBef>
              <a:spcAft>
                <a:spcPts val="300"/>
              </a:spcAft>
            </a:pPr>
            <a:r>
              <a:rPr lang="en-US" sz="1200" dirty="0">
                <a:solidFill>
                  <a:srgbClr val="000000"/>
                </a:solidFill>
                <a:latin typeface="Segoe UI Light" panose="020B0502040204020203" pitchFamily="34" charset="0"/>
              </a:rPr>
              <a:t>1.4 Services are culturally and psychologically safe for all people</a:t>
            </a:r>
            <a:endParaRPr lang="en-AU" sz="1200" dirty="0">
              <a:latin typeface="Arial" panose="020B0604020202020204" pitchFamily="34" charset="0"/>
            </a:endParaRPr>
          </a:p>
          <a:p>
            <a:pPr>
              <a:spcBef>
                <a:spcPts val="300"/>
              </a:spcBef>
              <a:spcAft>
                <a:spcPts val="300"/>
              </a:spcAft>
            </a:pPr>
            <a:r>
              <a:rPr lang="en-US" sz="1200" dirty="0" smtClean="0">
                <a:solidFill>
                  <a:schemeClr val="tx1"/>
                </a:solidFill>
                <a:latin typeface="Segoe UI Light" panose="020B0502040204020203" pitchFamily="34" charset="0"/>
              </a:rPr>
              <a:t>1.5 </a:t>
            </a:r>
            <a:r>
              <a:rPr lang="en-US" sz="1200" dirty="0">
                <a:solidFill>
                  <a:srgbClr val="000000"/>
                </a:solidFill>
                <a:latin typeface="Segoe UI Light" panose="020B0502040204020203" pitchFamily="34" charset="0"/>
              </a:rPr>
              <a:t>People are able to easily navigate </a:t>
            </a:r>
            <a:r>
              <a:rPr lang="en-US" sz="1200" dirty="0" smtClean="0">
                <a:solidFill>
                  <a:srgbClr val="000000"/>
                </a:solidFill>
                <a:latin typeface="Segoe UI Light" panose="020B0502040204020203" pitchFamily="34" charset="0"/>
              </a:rPr>
              <a:t>systems, assess </a:t>
            </a:r>
            <a:r>
              <a:rPr lang="en-US" sz="1200" dirty="0">
                <a:solidFill>
                  <a:srgbClr val="000000"/>
                </a:solidFill>
                <a:latin typeface="Segoe UI Light" panose="020B0502040204020203" pitchFamily="34" charset="0"/>
              </a:rPr>
              <a:t>service </a:t>
            </a:r>
            <a:r>
              <a:rPr lang="en-US" sz="1200" dirty="0" smtClean="0">
                <a:solidFill>
                  <a:srgbClr val="000000"/>
                </a:solidFill>
                <a:latin typeface="Segoe UI Light" panose="020B0502040204020203" pitchFamily="34" charset="0"/>
              </a:rPr>
              <a:t>quality and access care and support</a:t>
            </a:r>
            <a:endParaRPr lang="en-AU" sz="1200" dirty="0">
              <a:latin typeface="Arial" panose="020B0604020202020204" pitchFamily="34" charset="0"/>
            </a:endParaRPr>
          </a:p>
          <a:p>
            <a:pPr>
              <a:spcBef>
                <a:spcPts val="300"/>
              </a:spcBef>
              <a:spcAft>
                <a:spcPts val="300"/>
              </a:spcAft>
            </a:pPr>
            <a:r>
              <a:rPr lang="en-US" sz="1200" dirty="0" smtClean="0">
                <a:solidFill>
                  <a:srgbClr val="000000"/>
                </a:solidFill>
                <a:latin typeface="Segoe UI Light" panose="020B0502040204020203" pitchFamily="34" charset="0"/>
              </a:rPr>
              <a:t>1.6 </a:t>
            </a:r>
            <a:r>
              <a:rPr lang="en-AU" sz="1200" dirty="0" smtClean="0">
                <a:solidFill>
                  <a:srgbClr val="000000"/>
                </a:solidFill>
                <a:latin typeface="Segoe UI Light" panose="020B0502040204020203" pitchFamily="34" charset="0"/>
              </a:rPr>
              <a:t>The </a:t>
            </a:r>
            <a:r>
              <a:rPr lang="en-AU" sz="1200" dirty="0">
                <a:solidFill>
                  <a:srgbClr val="000000"/>
                </a:solidFill>
                <a:latin typeface="Segoe UI Light" panose="020B0502040204020203" pitchFamily="34" charset="0"/>
              </a:rPr>
              <a:t>contribution of informal carers is </a:t>
            </a:r>
            <a:r>
              <a:rPr lang="en-AU" sz="1200" dirty="0" smtClean="0">
                <a:solidFill>
                  <a:srgbClr val="000000"/>
                </a:solidFill>
                <a:latin typeface="Segoe UI Light" panose="020B0502040204020203" pitchFamily="34" charset="0"/>
              </a:rPr>
              <a:t>valued, </a:t>
            </a:r>
            <a:r>
              <a:rPr lang="en-AU" sz="1200" dirty="0">
                <a:solidFill>
                  <a:srgbClr val="000000"/>
                </a:solidFill>
                <a:latin typeface="Segoe UI Light" panose="020B0502040204020203" pitchFamily="34" charset="0"/>
              </a:rPr>
              <a:t>and they are supported to sustain their caring roles</a:t>
            </a:r>
            <a:endParaRPr lang="en-AU" sz="1200" dirty="0">
              <a:latin typeface="Arial" panose="020B0604020202020204" pitchFamily="34" charset="0"/>
            </a:endParaRPr>
          </a:p>
          <a:p>
            <a:pPr lvl="0" defTabSz="801929">
              <a:defRPr/>
            </a:pPr>
            <a:endParaRPr lang="en-AU" sz="1200" dirty="0" smtClean="0">
              <a:solidFill>
                <a:schemeClr val="tx1"/>
              </a:solidFill>
            </a:endParaRPr>
          </a:p>
        </p:txBody>
      </p:sp>
      <p:sp>
        <p:nvSpPr>
          <p:cNvPr id="20" name="Rectangle 19"/>
          <p:cNvSpPr/>
          <p:nvPr/>
        </p:nvSpPr>
        <p:spPr>
          <a:xfrm>
            <a:off x="4590534" y="2219320"/>
            <a:ext cx="3150000" cy="4154378"/>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spcBef>
                <a:spcPts val="300"/>
              </a:spcBef>
              <a:spcAft>
                <a:spcPts val="300"/>
              </a:spcAft>
            </a:pPr>
            <a:r>
              <a:rPr lang="en-US" sz="1200" dirty="0">
                <a:solidFill>
                  <a:srgbClr val="000000"/>
                </a:solidFill>
                <a:latin typeface="Segoe UI Light" panose="020B0502040204020203" pitchFamily="34" charset="0"/>
              </a:rPr>
              <a:t>2.1 Pay and conditions reflect the value of care and support work</a:t>
            </a:r>
            <a:endParaRPr lang="en-AU" sz="1200" dirty="0">
              <a:latin typeface="Arial" panose="020B0604020202020204" pitchFamily="34" charset="0"/>
            </a:endParaRPr>
          </a:p>
          <a:p>
            <a:pPr>
              <a:spcBef>
                <a:spcPts val="300"/>
              </a:spcBef>
              <a:spcAft>
                <a:spcPts val="300"/>
              </a:spcAft>
            </a:pPr>
            <a:r>
              <a:rPr lang="en-US" sz="1200" dirty="0">
                <a:solidFill>
                  <a:srgbClr val="000000"/>
                </a:solidFill>
                <a:latin typeface="Segoe UI Light" panose="020B0502040204020203" pitchFamily="34" charset="0"/>
              </a:rPr>
              <a:t>2.2 Work is </a:t>
            </a:r>
            <a:r>
              <a:rPr lang="en-US" sz="1200" dirty="0" err="1">
                <a:solidFill>
                  <a:srgbClr val="000000"/>
                </a:solidFill>
                <a:latin typeface="Segoe UI Light" panose="020B0502040204020203" pitchFamily="34" charset="0"/>
              </a:rPr>
              <a:t>organised</a:t>
            </a:r>
            <a:r>
              <a:rPr lang="en-US" sz="1200" dirty="0">
                <a:solidFill>
                  <a:srgbClr val="000000"/>
                </a:solidFill>
                <a:latin typeface="Segoe UI Light" panose="020B0502040204020203" pitchFamily="34" charset="0"/>
              </a:rPr>
              <a:t> and jobs are designed in a way that promotes good job quality and worker satisfaction</a:t>
            </a:r>
            <a:endParaRPr lang="en-AU" sz="1200" dirty="0">
              <a:latin typeface="Arial" panose="020B0604020202020204" pitchFamily="34" charset="0"/>
            </a:endParaRPr>
          </a:p>
          <a:p>
            <a:pPr>
              <a:spcBef>
                <a:spcPts val="300"/>
              </a:spcBef>
              <a:spcAft>
                <a:spcPts val="300"/>
              </a:spcAft>
            </a:pPr>
            <a:r>
              <a:rPr lang="en-US" sz="1200" dirty="0">
                <a:solidFill>
                  <a:schemeClr val="tx1"/>
                </a:solidFill>
                <a:latin typeface="Segoe UI Light" panose="020B0502040204020203" pitchFamily="34" charset="0"/>
              </a:rPr>
              <a:t>2.3 Jobs are </a:t>
            </a:r>
            <a:r>
              <a:rPr lang="en-US" sz="1200" dirty="0" err="1">
                <a:solidFill>
                  <a:schemeClr val="tx1"/>
                </a:solidFill>
                <a:latin typeface="Segoe UI Light" panose="020B0502040204020203" pitchFamily="34" charset="0"/>
              </a:rPr>
              <a:t>professionalised</a:t>
            </a:r>
            <a:r>
              <a:rPr lang="en-US" sz="1200" dirty="0">
                <a:solidFill>
                  <a:schemeClr val="tx1"/>
                </a:solidFill>
                <a:latin typeface="Segoe UI Light" panose="020B0502040204020203" pitchFamily="34" charset="0"/>
              </a:rPr>
              <a:t> and there are pathways for </a:t>
            </a:r>
            <a:r>
              <a:rPr lang="en-US" sz="1200" dirty="0" smtClean="0">
                <a:solidFill>
                  <a:schemeClr val="tx1"/>
                </a:solidFill>
                <a:latin typeface="Segoe UI Light" panose="020B0502040204020203" pitchFamily="34" charset="0"/>
              </a:rPr>
              <a:t>skilling and career </a:t>
            </a:r>
            <a:r>
              <a:rPr lang="en-US" sz="1200" dirty="0">
                <a:solidFill>
                  <a:schemeClr val="tx1"/>
                </a:solidFill>
                <a:latin typeface="Segoe UI Light" panose="020B0502040204020203" pitchFamily="34" charset="0"/>
              </a:rPr>
              <a:t>progression</a:t>
            </a:r>
            <a:endParaRPr lang="en-AU" sz="1200" dirty="0">
              <a:solidFill>
                <a:schemeClr val="tx1"/>
              </a:solidFill>
              <a:latin typeface="Arial" panose="020B0604020202020204" pitchFamily="34" charset="0"/>
            </a:endParaRPr>
          </a:p>
          <a:p>
            <a:pPr>
              <a:spcBef>
                <a:spcPts val="300"/>
              </a:spcBef>
              <a:spcAft>
                <a:spcPts val="300"/>
              </a:spcAft>
            </a:pPr>
            <a:r>
              <a:rPr lang="en-US" sz="1200" dirty="0">
                <a:solidFill>
                  <a:srgbClr val="000000"/>
                </a:solidFill>
                <a:latin typeface="Segoe UI Light" panose="020B0502040204020203" pitchFamily="34" charset="0"/>
              </a:rPr>
              <a:t>2.4 </a:t>
            </a:r>
            <a:r>
              <a:rPr lang="en-US" sz="1200" dirty="0" smtClean="0">
                <a:solidFill>
                  <a:srgbClr val="000000"/>
                </a:solidFill>
                <a:latin typeface="Segoe UI Light" panose="020B0502040204020203" pitchFamily="34" charset="0"/>
              </a:rPr>
              <a:t>Workplaces </a:t>
            </a:r>
            <a:r>
              <a:rPr lang="en-US" sz="1200" dirty="0">
                <a:solidFill>
                  <a:srgbClr val="000000"/>
                </a:solidFill>
                <a:latin typeface="Segoe UI Light" panose="020B0502040204020203" pitchFamily="34" charset="0"/>
              </a:rPr>
              <a:t>are safe and healthy, and psychological and physical risks are eliminated or, if this is not possible, </a:t>
            </a:r>
            <a:r>
              <a:rPr lang="en-US" sz="1200" dirty="0" err="1">
                <a:solidFill>
                  <a:srgbClr val="000000"/>
                </a:solidFill>
                <a:latin typeface="Segoe UI Light" panose="020B0502040204020203" pitchFamily="34" charset="0"/>
              </a:rPr>
              <a:t>minimised</a:t>
            </a:r>
            <a:r>
              <a:rPr lang="en-US" sz="1200" dirty="0">
                <a:solidFill>
                  <a:srgbClr val="000000"/>
                </a:solidFill>
                <a:latin typeface="Segoe UI Light" panose="020B0502040204020203" pitchFamily="34" charset="0"/>
              </a:rPr>
              <a:t> 2.5 Improved leadership and management capability across the care and support </a:t>
            </a:r>
            <a:r>
              <a:rPr lang="en-US" sz="1200" dirty="0" smtClean="0">
                <a:solidFill>
                  <a:srgbClr val="000000"/>
                </a:solidFill>
                <a:latin typeface="Segoe UI Light" panose="020B0502040204020203" pitchFamily="34" charset="0"/>
              </a:rPr>
              <a:t>economy</a:t>
            </a:r>
          </a:p>
          <a:p>
            <a:pPr>
              <a:spcBef>
                <a:spcPts val="300"/>
              </a:spcBef>
              <a:spcAft>
                <a:spcPts val="300"/>
              </a:spcAft>
            </a:pPr>
            <a:r>
              <a:rPr lang="en-US" sz="1200" dirty="0">
                <a:solidFill>
                  <a:srgbClr val="000000"/>
                </a:solidFill>
                <a:latin typeface="Segoe UI Light" panose="020B0502040204020203" pitchFamily="34" charset="0"/>
              </a:rPr>
              <a:t>2.5 </a:t>
            </a:r>
            <a:r>
              <a:rPr lang="en-US" sz="1200" dirty="0" smtClean="0">
                <a:solidFill>
                  <a:srgbClr val="000000"/>
                </a:solidFill>
                <a:latin typeface="Segoe UI Light" panose="020B0502040204020203" pitchFamily="34" charset="0"/>
              </a:rPr>
              <a:t>Improved </a:t>
            </a:r>
            <a:r>
              <a:rPr lang="en-US" sz="1200" dirty="0">
                <a:solidFill>
                  <a:srgbClr val="000000"/>
                </a:solidFill>
                <a:latin typeface="Segoe UI Light" panose="020B0502040204020203" pitchFamily="34" charset="0"/>
              </a:rPr>
              <a:t>leadership and management capability across the care and support economy</a:t>
            </a:r>
            <a:endParaRPr lang="en-AU" sz="1200" dirty="0">
              <a:latin typeface="Arial" panose="020B0604020202020204" pitchFamily="34" charset="0"/>
            </a:endParaRPr>
          </a:p>
          <a:p>
            <a:pPr>
              <a:spcBef>
                <a:spcPts val="300"/>
              </a:spcBef>
              <a:spcAft>
                <a:spcPts val="300"/>
              </a:spcAft>
            </a:pPr>
            <a:r>
              <a:rPr lang="en-US" sz="1200" dirty="0">
                <a:solidFill>
                  <a:srgbClr val="000000"/>
                </a:solidFill>
                <a:latin typeface="Segoe UI Light" panose="020B0502040204020203" pitchFamily="34" charset="0"/>
              </a:rPr>
              <a:t>2.6 </a:t>
            </a:r>
            <a:r>
              <a:rPr lang="en-US" sz="1200" dirty="0" smtClean="0">
                <a:solidFill>
                  <a:srgbClr val="000000"/>
                </a:solidFill>
                <a:latin typeface="Segoe UI Light" panose="020B0502040204020203" pitchFamily="34" charset="0"/>
              </a:rPr>
              <a:t>Workplaces are </a:t>
            </a:r>
            <a:r>
              <a:rPr lang="en-US" sz="1200" dirty="0">
                <a:solidFill>
                  <a:srgbClr val="000000"/>
                </a:solidFill>
                <a:latin typeface="Segoe UI Light" panose="020B0502040204020203" pitchFamily="34" charset="0"/>
              </a:rPr>
              <a:t>inclusive of diverse cultures, genders, ages and abilities and </a:t>
            </a:r>
            <a:r>
              <a:rPr lang="en-US" sz="1200" dirty="0" smtClean="0">
                <a:solidFill>
                  <a:srgbClr val="000000"/>
                </a:solidFill>
                <a:latin typeface="Segoe UI Light" panose="020B0502040204020203" pitchFamily="34" charset="0"/>
              </a:rPr>
              <a:t>are </a:t>
            </a:r>
            <a:r>
              <a:rPr lang="en-US" sz="1200" dirty="0">
                <a:solidFill>
                  <a:srgbClr val="000000"/>
                </a:solidFill>
                <a:latin typeface="Segoe UI Light" panose="020B0502040204020203" pitchFamily="34" charset="0"/>
              </a:rPr>
              <a:t>culturally safe for </a:t>
            </a:r>
            <a:r>
              <a:rPr lang="en-US" sz="1200" dirty="0" smtClean="0">
                <a:solidFill>
                  <a:srgbClr val="000000"/>
                </a:solidFill>
                <a:latin typeface="Segoe UI Light" panose="020B0502040204020203" pitchFamily="34" charset="0"/>
              </a:rPr>
              <a:t>all workers, including First Nations workers </a:t>
            </a:r>
            <a:endParaRPr lang="en-AU" sz="1200" b="0" i="0" u="none" strike="noStrike" dirty="0">
              <a:effectLst/>
              <a:latin typeface="Arial" panose="020B0604020202020204" pitchFamily="34" charset="0"/>
            </a:endParaRPr>
          </a:p>
        </p:txBody>
      </p:sp>
      <p:sp>
        <p:nvSpPr>
          <p:cNvPr id="21" name="Rectangle 20"/>
          <p:cNvSpPr/>
          <p:nvPr/>
        </p:nvSpPr>
        <p:spPr>
          <a:xfrm>
            <a:off x="7769371" y="2219320"/>
            <a:ext cx="3150000" cy="4154378"/>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1200" dirty="0">
                <a:solidFill>
                  <a:srgbClr val="000000"/>
                </a:solidFill>
                <a:latin typeface="Segoe UI Light" panose="020B0502040204020203" pitchFamily="34" charset="0"/>
              </a:rPr>
              <a:t>3.1 Government investment and expenditure in the care and support economy is effective and </a:t>
            </a:r>
            <a:r>
              <a:rPr lang="en-US" sz="1200" dirty="0" smtClean="0">
                <a:solidFill>
                  <a:srgbClr val="000000"/>
                </a:solidFill>
                <a:latin typeface="Segoe UI Light" panose="020B0502040204020203" pitchFamily="34" charset="0"/>
              </a:rPr>
              <a:t>sustainable, </a:t>
            </a:r>
            <a:r>
              <a:rPr lang="en-US" sz="1200" dirty="0">
                <a:solidFill>
                  <a:srgbClr val="000000"/>
                </a:solidFill>
                <a:latin typeface="Segoe UI Light" panose="020B0502040204020203" pitchFamily="34" charset="0"/>
              </a:rPr>
              <a:t>with fair and reasonable consumer contributions where appropriate</a:t>
            </a:r>
            <a:endParaRPr lang="en-AU" sz="1200" dirty="0">
              <a:latin typeface="Arial" panose="020B0604020202020204" pitchFamily="34" charset="0"/>
            </a:endParaRPr>
          </a:p>
          <a:p>
            <a:pPr>
              <a:spcBef>
                <a:spcPts val="300"/>
              </a:spcBef>
              <a:spcAft>
                <a:spcPts val="300"/>
              </a:spcAft>
            </a:pPr>
            <a:r>
              <a:rPr lang="en-US" sz="1200" dirty="0">
                <a:solidFill>
                  <a:srgbClr val="000000"/>
                </a:solidFill>
                <a:latin typeface="Segoe UI Light" panose="020B0502040204020203" pitchFamily="34" charset="0"/>
              </a:rPr>
              <a:t>3.2 </a:t>
            </a:r>
            <a:r>
              <a:rPr lang="en-US" sz="1200" dirty="0" smtClean="0">
                <a:solidFill>
                  <a:srgbClr val="000000"/>
                </a:solidFill>
                <a:latin typeface="Segoe UI Light" panose="020B0502040204020203" pitchFamily="34" charset="0"/>
              </a:rPr>
              <a:t>Regulation </a:t>
            </a:r>
            <a:r>
              <a:rPr lang="en-US" sz="1200" dirty="0">
                <a:solidFill>
                  <a:srgbClr val="000000"/>
                </a:solidFill>
                <a:latin typeface="Segoe UI Light" panose="020B0502040204020203" pitchFamily="34" charset="0"/>
              </a:rPr>
              <a:t>is simplified and made more efficient to comply with, without compromising quality and </a:t>
            </a:r>
            <a:r>
              <a:rPr lang="en-US" sz="1200" dirty="0" smtClean="0">
                <a:solidFill>
                  <a:srgbClr val="000000"/>
                </a:solidFill>
                <a:latin typeface="Segoe UI Light" panose="020B0502040204020203" pitchFamily="34" charset="0"/>
              </a:rPr>
              <a:t>safeguards</a:t>
            </a:r>
          </a:p>
          <a:p>
            <a:pPr>
              <a:spcBef>
                <a:spcPts val="300"/>
              </a:spcBef>
              <a:spcAft>
                <a:spcPts val="300"/>
              </a:spcAft>
            </a:pPr>
            <a:r>
              <a:rPr lang="en-US" sz="1200" dirty="0" smtClean="0">
                <a:solidFill>
                  <a:srgbClr val="000000"/>
                </a:solidFill>
                <a:latin typeface="Segoe UI Light" panose="020B0502040204020203" pitchFamily="34" charset="0"/>
              </a:rPr>
              <a:t>3.3 </a:t>
            </a:r>
            <a:r>
              <a:rPr lang="en-US" sz="1200" dirty="0">
                <a:solidFill>
                  <a:srgbClr val="000000"/>
                </a:solidFill>
                <a:latin typeface="Segoe UI Light" panose="020B0502040204020203" pitchFamily="34" charset="0"/>
              </a:rPr>
              <a:t>Funding models support market sustainability, job quality for workers and quality care and support, including consumer choice and control</a:t>
            </a:r>
            <a:endParaRPr lang="en-AU" sz="1200" dirty="0">
              <a:latin typeface="Arial" panose="020B0604020202020204" pitchFamily="34" charset="0"/>
            </a:endParaRPr>
          </a:p>
          <a:p>
            <a:pPr>
              <a:spcBef>
                <a:spcPts val="300"/>
              </a:spcBef>
              <a:spcAft>
                <a:spcPts val="300"/>
              </a:spcAft>
            </a:pPr>
            <a:r>
              <a:rPr lang="en-US" sz="1200" dirty="0">
                <a:solidFill>
                  <a:srgbClr val="000000"/>
                </a:solidFill>
                <a:latin typeface="Segoe UI Light" panose="020B0502040204020203" pitchFamily="34" charset="0"/>
              </a:rPr>
              <a:t>3.4 Innovation is </a:t>
            </a:r>
            <a:r>
              <a:rPr lang="en-US" sz="1200" dirty="0" smtClean="0">
                <a:solidFill>
                  <a:srgbClr val="000000"/>
                </a:solidFill>
                <a:latin typeface="Segoe UI Light" panose="020B0502040204020203" pitchFamily="34" charset="0"/>
              </a:rPr>
              <a:t>shared, </a:t>
            </a:r>
            <a:r>
              <a:rPr lang="en-US" sz="1200" dirty="0">
                <a:solidFill>
                  <a:srgbClr val="000000"/>
                </a:solidFill>
                <a:latin typeface="Segoe UI Light" panose="020B0502040204020203" pitchFamily="34" charset="0"/>
              </a:rPr>
              <a:t>adopted and adapted across the care and support sectors</a:t>
            </a:r>
            <a:endParaRPr lang="en-AU" sz="1200" dirty="0">
              <a:latin typeface="Arial" panose="020B0604020202020204" pitchFamily="34" charset="0"/>
            </a:endParaRPr>
          </a:p>
          <a:p>
            <a:pPr>
              <a:spcBef>
                <a:spcPts val="300"/>
              </a:spcBef>
              <a:spcAft>
                <a:spcPts val="300"/>
              </a:spcAft>
            </a:pPr>
            <a:r>
              <a:rPr lang="en-US" sz="1200" dirty="0">
                <a:solidFill>
                  <a:srgbClr val="000000"/>
                </a:solidFill>
                <a:latin typeface="Segoe UI Light" panose="020B0502040204020203" pitchFamily="34" charset="0"/>
              </a:rPr>
              <a:t>3.5 Opportunities in data and digital are harnessed to enable quality care and support, decent jobs and productivity growth</a:t>
            </a:r>
            <a:endParaRPr lang="en-AU" sz="1200" dirty="0">
              <a:latin typeface="Arial" panose="020B0604020202020204" pitchFamily="34" charset="0"/>
            </a:endParaRPr>
          </a:p>
          <a:p>
            <a:pPr marL="171450" lvl="0" indent="-171450" defTabSz="801929">
              <a:buFont typeface="Arial" panose="020B0604020202020204" pitchFamily="34" charset="0"/>
              <a:buChar char="•"/>
              <a:defRPr/>
            </a:pPr>
            <a:endParaRPr lang="en-AU" sz="1200" dirty="0" smtClean="0">
              <a:solidFill>
                <a:schemeClr val="tx2"/>
              </a:solidFill>
            </a:endParaRPr>
          </a:p>
        </p:txBody>
      </p:sp>
      <p:sp>
        <p:nvSpPr>
          <p:cNvPr id="22" name="Rectangle 21"/>
          <p:cNvSpPr/>
          <p:nvPr/>
        </p:nvSpPr>
        <p:spPr>
          <a:xfrm>
            <a:off x="545988" y="489207"/>
            <a:ext cx="865707" cy="4528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dirty="0" smtClean="0">
                <a:solidFill>
                  <a:schemeClr val="tx1"/>
                </a:solidFill>
              </a:rPr>
              <a:t>Vision</a:t>
            </a:r>
            <a:endParaRPr lang="en-AU" sz="1200" b="1" dirty="0">
              <a:solidFill>
                <a:schemeClr val="tx1"/>
              </a:solidFill>
            </a:endParaRPr>
          </a:p>
        </p:txBody>
      </p:sp>
      <p:sp>
        <p:nvSpPr>
          <p:cNvPr id="23" name="Rectangle 22"/>
          <p:cNvSpPr/>
          <p:nvPr/>
        </p:nvSpPr>
        <p:spPr>
          <a:xfrm>
            <a:off x="545988" y="1052473"/>
            <a:ext cx="865707" cy="4528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dirty="0" smtClean="0">
                <a:solidFill>
                  <a:schemeClr val="tx1"/>
                </a:solidFill>
              </a:rPr>
              <a:t>Goals</a:t>
            </a:r>
            <a:endParaRPr lang="en-AU" sz="1200" b="1" dirty="0">
              <a:solidFill>
                <a:schemeClr val="tx1"/>
              </a:solidFill>
            </a:endParaRPr>
          </a:p>
        </p:txBody>
      </p:sp>
      <p:sp>
        <p:nvSpPr>
          <p:cNvPr id="24" name="Rectangle 23"/>
          <p:cNvSpPr/>
          <p:nvPr/>
        </p:nvSpPr>
        <p:spPr>
          <a:xfrm>
            <a:off x="545988" y="2219320"/>
            <a:ext cx="865707" cy="4528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dirty="0" smtClean="0">
                <a:solidFill>
                  <a:schemeClr val="tx1"/>
                </a:solidFill>
              </a:rPr>
              <a:t>Objectives</a:t>
            </a:r>
            <a:endParaRPr lang="en-AU" sz="1200" b="1" dirty="0">
              <a:solidFill>
                <a:schemeClr val="tx1"/>
              </a:solidFill>
            </a:endParaRPr>
          </a:p>
        </p:txBody>
      </p:sp>
      <p:sp>
        <p:nvSpPr>
          <p:cNvPr id="18" name="Footer Placeholder 4"/>
          <p:cNvSpPr>
            <a:spLocks noGrp="1"/>
          </p:cNvSpPr>
          <p:nvPr>
            <p:ph type="ftr" sz="quarter" idx="11"/>
          </p:nvPr>
        </p:nvSpPr>
        <p:spPr>
          <a:xfrm>
            <a:off x="1666875" y="6373698"/>
            <a:ext cx="5365750" cy="225467"/>
          </a:xfrm>
        </p:spPr>
        <p:txBody>
          <a:bodyPr/>
          <a:lstStyle/>
          <a:p>
            <a:r>
              <a:rPr lang="en-AU" dirty="0" smtClean="0"/>
              <a:t>PM&amp;C  | </a:t>
            </a:r>
            <a:r>
              <a:rPr lang="en-AU" dirty="0"/>
              <a:t>Care and Support Economy Taskforce |  ESORT Briefing – 11 July </a:t>
            </a:r>
            <a:r>
              <a:rPr lang="en-AU" dirty="0" smtClean="0"/>
              <a:t>2023</a:t>
            </a:r>
            <a:endParaRPr lang="en-AU" dirty="0"/>
          </a:p>
        </p:txBody>
      </p:sp>
    </p:spTree>
    <p:extLst>
      <p:ext uri="{BB962C8B-B14F-4D97-AF65-F5344CB8AC3E}">
        <p14:creationId xmlns:p14="http://schemas.microsoft.com/office/powerpoint/2010/main" val="4158137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0B88C39-5AEF-408D-8C98-B7564D89301B}" type="datetime3">
              <a:rPr lang="en-AU" smtClean="0"/>
              <a:t>21 July, 2023</a:t>
            </a:fld>
            <a:endParaRPr lang="en-AU" dirty="0"/>
          </a:p>
        </p:txBody>
      </p:sp>
      <p:sp>
        <p:nvSpPr>
          <p:cNvPr id="5" name="Footer Placeholder 4"/>
          <p:cNvSpPr>
            <a:spLocks noGrp="1"/>
          </p:cNvSpPr>
          <p:nvPr>
            <p:ph type="ftr" sz="quarter" idx="11"/>
          </p:nvPr>
        </p:nvSpPr>
        <p:spPr/>
        <p:txBody>
          <a:bodyPr/>
          <a:lstStyle/>
          <a:p>
            <a:r>
              <a:rPr lang="en-AU" dirty="0" smtClean="0"/>
              <a:t>PM&amp;C  | </a:t>
            </a:r>
            <a:r>
              <a:rPr lang="en-AU" dirty="0"/>
              <a:t>Care and Support Economy Taskforce |  PM&amp;C staff briefing </a:t>
            </a:r>
            <a:endParaRPr lang="en-AU" dirty="0" smtClean="0"/>
          </a:p>
        </p:txBody>
      </p:sp>
      <p:sp>
        <p:nvSpPr>
          <p:cNvPr id="6" name="Slide Number Placeholder 5"/>
          <p:cNvSpPr>
            <a:spLocks noGrp="1"/>
          </p:cNvSpPr>
          <p:nvPr>
            <p:ph type="sldNum" sz="quarter" idx="12"/>
          </p:nvPr>
        </p:nvSpPr>
        <p:spPr/>
        <p:txBody>
          <a:bodyPr/>
          <a:lstStyle/>
          <a:p>
            <a:pPr algn="l"/>
            <a:r>
              <a:rPr lang="en-AU" smtClean="0"/>
              <a:t>|  </a:t>
            </a:r>
            <a:fld id="{321CA817-A6CD-4F72-B3BC-AB261A5E64B6}" type="slidenum">
              <a:rPr lang="en-AU" smtClean="0"/>
              <a:pPr algn="l"/>
              <a:t>8</a:t>
            </a:fld>
            <a:endParaRPr lang="en-AU" dirty="0"/>
          </a:p>
        </p:txBody>
      </p:sp>
      <p:sp>
        <p:nvSpPr>
          <p:cNvPr id="7" name="Text Placeholder 6"/>
          <p:cNvSpPr>
            <a:spLocks noGrp="1"/>
          </p:cNvSpPr>
          <p:nvPr>
            <p:ph type="body" sz="quarter" idx="13"/>
          </p:nvPr>
        </p:nvSpPr>
        <p:spPr/>
        <p:txBody>
          <a:bodyPr/>
          <a:lstStyle/>
          <a:p>
            <a:r>
              <a:rPr lang="en-AU" dirty="0" smtClean="0"/>
              <a:t>OFFICIAL</a:t>
            </a:r>
            <a:endParaRPr lang="en-AU" dirty="0"/>
          </a:p>
        </p:txBody>
      </p:sp>
      <p:sp>
        <p:nvSpPr>
          <p:cNvPr id="8" name="Text Placeholder 7"/>
          <p:cNvSpPr>
            <a:spLocks noGrp="1"/>
          </p:cNvSpPr>
          <p:nvPr>
            <p:ph type="body" sz="quarter" idx="14"/>
          </p:nvPr>
        </p:nvSpPr>
        <p:spPr/>
        <p:txBody>
          <a:bodyPr/>
          <a:lstStyle/>
          <a:p>
            <a:r>
              <a:rPr lang="en-AU" dirty="0" smtClean="0"/>
              <a:t>OFFICIAL</a:t>
            </a:r>
            <a:endParaRPr lang="en-AU" dirty="0"/>
          </a:p>
        </p:txBody>
      </p:sp>
      <p:pic>
        <p:nvPicPr>
          <p:cNvPr id="10" name="Picture 9" descr="Roadmap – The National Care and Support Economy Strategy 2023"/>
          <p:cNvPicPr/>
          <p:nvPr/>
        </p:nvPicPr>
        <p:blipFill rotWithShape="1">
          <a:blip r:embed="rId2" cstate="print">
            <a:extLst>
              <a:ext uri="{28A0092B-C50C-407E-A947-70E740481C1C}">
                <a14:useLocalDpi xmlns:a14="http://schemas.microsoft.com/office/drawing/2010/main" val="0"/>
              </a:ext>
            </a:extLst>
          </a:blip>
          <a:srcRect/>
          <a:stretch/>
        </p:blipFill>
        <p:spPr bwMode="auto">
          <a:xfrm>
            <a:off x="1138872" y="67310"/>
            <a:ext cx="9914255" cy="67233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9223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National Cabinet – agreed priority projects</a:t>
            </a:r>
            <a:endParaRPr lang="en-AU" dirty="0"/>
          </a:p>
        </p:txBody>
      </p:sp>
      <p:sp>
        <p:nvSpPr>
          <p:cNvPr id="23" name="Footer Placeholder 4"/>
          <p:cNvSpPr>
            <a:spLocks noGrp="1"/>
          </p:cNvSpPr>
          <p:nvPr>
            <p:ph type="ftr" sz="quarter" idx="11"/>
          </p:nvPr>
        </p:nvSpPr>
        <p:spPr/>
        <p:txBody>
          <a:bodyPr/>
          <a:lstStyle/>
          <a:p>
            <a:r>
              <a:rPr lang="en-AU" dirty="0" smtClean="0"/>
              <a:t>PM&amp;C  | </a:t>
            </a:r>
            <a:r>
              <a:rPr lang="en-AU" dirty="0"/>
              <a:t>Care and Support Economy Taskforce | ESORT Briefing – 11 July 2023</a:t>
            </a:r>
          </a:p>
        </p:txBody>
      </p:sp>
      <p:sp>
        <p:nvSpPr>
          <p:cNvPr id="6" name="Slide Number Placeholder 5"/>
          <p:cNvSpPr>
            <a:spLocks noGrp="1"/>
          </p:cNvSpPr>
          <p:nvPr>
            <p:ph type="sldNum" sz="quarter" idx="12"/>
          </p:nvPr>
        </p:nvSpPr>
        <p:spPr/>
        <p:txBody>
          <a:bodyPr/>
          <a:lstStyle/>
          <a:p>
            <a:pPr algn="l"/>
            <a:r>
              <a:rPr lang="en-AU" smtClean="0"/>
              <a:t>|  </a:t>
            </a:r>
            <a:fld id="{321CA817-A6CD-4F72-B3BC-AB261A5E64B6}" type="slidenum">
              <a:rPr lang="en-AU" smtClean="0"/>
              <a:pPr algn="l"/>
              <a:t>9</a:t>
            </a:fld>
            <a:endParaRPr lang="en-AU" dirty="0"/>
          </a:p>
        </p:txBody>
      </p:sp>
      <p:sp>
        <p:nvSpPr>
          <p:cNvPr id="7" name="Text Placeholder 6"/>
          <p:cNvSpPr>
            <a:spLocks noGrp="1"/>
          </p:cNvSpPr>
          <p:nvPr>
            <p:ph type="body" sz="quarter" idx="13"/>
          </p:nvPr>
        </p:nvSpPr>
        <p:spPr/>
        <p:txBody>
          <a:bodyPr/>
          <a:lstStyle/>
          <a:p>
            <a:r>
              <a:rPr lang="en-AU" dirty="0" smtClean="0"/>
              <a:t>OFFICIAL</a:t>
            </a:r>
            <a:endParaRPr lang="en-AU" dirty="0"/>
          </a:p>
        </p:txBody>
      </p:sp>
      <p:sp>
        <p:nvSpPr>
          <p:cNvPr id="8" name="Text Placeholder 7"/>
          <p:cNvSpPr>
            <a:spLocks noGrp="1"/>
          </p:cNvSpPr>
          <p:nvPr>
            <p:ph type="body" sz="quarter" idx="14"/>
          </p:nvPr>
        </p:nvSpPr>
        <p:spPr>
          <a:xfrm>
            <a:off x="5369718" y="6599165"/>
            <a:ext cx="1452563" cy="146729"/>
          </a:xfrm>
        </p:spPr>
        <p:txBody>
          <a:bodyPr>
            <a:normAutofit/>
          </a:bodyPr>
          <a:lstStyle/>
          <a:p>
            <a:r>
              <a:rPr lang="en-AU" dirty="0" smtClean="0"/>
              <a:t>OFFICIAL</a:t>
            </a:r>
            <a:endParaRPr lang="en-AU" dirty="0"/>
          </a:p>
        </p:txBody>
      </p:sp>
      <p:sp>
        <p:nvSpPr>
          <p:cNvPr id="22" name="Rectangle 21"/>
          <p:cNvSpPr/>
          <p:nvPr/>
        </p:nvSpPr>
        <p:spPr>
          <a:xfrm>
            <a:off x="3043959" y="2943020"/>
            <a:ext cx="4345968" cy="10849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7350" lvl="3" indent="-285750">
              <a:spcBef>
                <a:spcPts val="400"/>
              </a:spcBef>
              <a:spcAft>
                <a:spcPts val="600"/>
              </a:spcAft>
              <a:buFont typeface="Arial" panose="020B0604020202020204" pitchFamily="34" charset="0"/>
              <a:buChar char="•"/>
            </a:pPr>
            <a:r>
              <a:rPr lang="en-US" dirty="0" smtClean="0">
                <a:solidFill>
                  <a:schemeClr val="tx1"/>
                </a:solidFill>
              </a:rPr>
              <a:t>Develop collaboratively with states and territories </a:t>
            </a:r>
            <a:endParaRPr lang="en-US" dirty="0">
              <a:solidFill>
                <a:schemeClr val="tx1"/>
              </a:solidFill>
            </a:endParaRPr>
          </a:p>
        </p:txBody>
      </p:sp>
      <p:sp>
        <p:nvSpPr>
          <p:cNvPr id="24" name="Rectangle 23"/>
          <p:cNvSpPr/>
          <p:nvPr/>
        </p:nvSpPr>
        <p:spPr>
          <a:xfrm>
            <a:off x="3043959" y="1844675"/>
            <a:ext cx="4345968" cy="10983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7350" lvl="3" indent="-285750">
              <a:spcBef>
                <a:spcPts val="400"/>
              </a:spcBef>
              <a:spcAft>
                <a:spcPts val="600"/>
              </a:spcAft>
              <a:buFont typeface="Arial" panose="020B0604020202020204" pitchFamily="34" charset="0"/>
              <a:buChar char="•"/>
            </a:pPr>
            <a:r>
              <a:rPr lang="en-AU" dirty="0" smtClean="0">
                <a:solidFill>
                  <a:schemeClr val="tx1"/>
                </a:solidFill>
              </a:rPr>
              <a:t>Led by Department of Finance</a:t>
            </a:r>
            <a:endParaRPr lang="en-AU" dirty="0">
              <a:solidFill>
                <a:schemeClr val="tx1"/>
              </a:solidFill>
            </a:endParaRPr>
          </a:p>
        </p:txBody>
      </p:sp>
      <p:sp>
        <p:nvSpPr>
          <p:cNvPr id="25" name="Rectangle 24"/>
          <p:cNvSpPr/>
          <p:nvPr/>
        </p:nvSpPr>
        <p:spPr>
          <a:xfrm>
            <a:off x="3043959" y="4015839"/>
            <a:ext cx="4345968" cy="10849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7350" lvl="3" indent="-285750">
              <a:spcBef>
                <a:spcPts val="400"/>
              </a:spcBef>
              <a:spcAft>
                <a:spcPts val="600"/>
              </a:spcAft>
              <a:buFont typeface="Arial" panose="020B0604020202020204" pitchFamily="34" charset="0"/>
              <a:buChar char="•"/>
            </a:pPr>
            <a:r>
              <a:rPr lang="en-US" dirty="0" smtClean="0">
                <a:solidFill>
                  <a:schemeClr val="tx1"/>
                </a:solidFill>
              </a:rPr>
              <a:t>Taskforce working with NIAA, states and territories</a:t>
            </a:r>
            <a:endParaRPr lang="en-US" dirty="0">
              <a:solidFill>
                <a:schemeClr val="tx1"/>
              </a:solidFill>
            </a:endParaRPr>
          </a:p>
        </p:txBody>
      </p:sp>
      <p:sp>
        <p:nvSpPr>
          <p:cNvPr id="31" name="Pentagon 30"/>
          <p:cNvSpPr/>
          <p:nvPr/>
        </p:nvSpPr>
        <p:spPr>
          <a:xfrm>
            <a:off x="803276" y="2947184"/>
            <a:ext cx="3483857" cy="1081375"/>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Improve worker safety</a:t>
            </a:r>
            <a:endParaRPr lang="en-AU" b="1" dirty="0"/>
          </a:p>
        </p:txBody>
      </p:sp>
      <p:sp>
        <p:nvSpPr>
          <p:cNvPr id="33" name="Pentagon 32"/>
          <p:cNvSpPr/>
          <p:nvPr/>
        </p:nvSpPr>
        <p:spPr>
          <a:xfrm>
            <a:off x="803276" y="1844675"/>
            <a:ext cx="3483857" cy="1102742"/>
          </a:xfrm>
          <a:prstGeom prst="homePlat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Streamline worker screening</a:t>
            </a:r>
            <a:endParaRPr lang="en-AU" b="1" dirty="0"/>
          </a:p>
        </p:txBody>
      </p:sp>
      <p:sp>
        <p:nvSpPr>
          <p:cNvPr id="35" name="Pentagon 34"/>
          <p:cNvSpPr/>
          <p:nvPr/>
        </p:nvSpPr>
        <p:spPr>
          <a:xfrm>
            <a:off x="803276" y="4020003"/>
            <a:ext cx="3483857" cy="1081375"/>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Grow the First Nations workforce</a:t>
            </a:r>
            <a:endParaRPr lang="en-AU" b="1" dirty="0"/>
          </a:p>
        </p:txBody>
      </p:sp>
    </p:spTree>
    <p:extLst>
      <p:ext uri="{BB962C8B-B14F-4D97-AF65-F5344CB8AC3E}">
        <p14:creationId xmlns:p14="http://schemas.microsoft.com/office/powerpoint/2010/main" val="1117466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M&amp;C 2022">
      <a:dk1>
        <a:srgbClr val="000000"/>
      </a:dk1>
      <a:lt1>
        <a:srgbClr val="FFFFFF"/>
      </a:lt1>
      <a:dk2>
        <a:srgbClr val="0F1F35"/>
      </a:dk2>
      <a:lt2>
        <a:srgbClr val="E0E8F2"/>
      </a:lt2>
      <a:accent1>
        <a:srgbClr val="1B375C"/>
      </a:accent1>
      <a:accent2>
        <a:srgbClr val="778E61"/>
      </a:accent2>
      <a:accent3>
        <a:srgbClr val="F26337"/>
      </a:accent3>
      <a:accent4>
        <a:srgbClr val="4BADB0"/>
      </a:accent4>
      <a:accent5>
        <a:srgbClr val="B75B53"/>
      </a:accent5>
      <a:accent6>
        <a:srgbClr val="FCB76C"/>
      </a:accent6>
      <a:hlink>
        <a:srgbClr val="1B375C"/>
      </a:hlink>
      <a:folHlink>
        <a:srgbClr val="1B375C"/>
      </a:folHlink>
    </a:clrScheme>
    <a:fontScheme name="PM&amp;C 2022">
      <a:majorFont>
        <a:latin typeface="Times New Roman"/>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3AA61BD-9018-46ED-AA7C-73E82CA929C1}" vid="{E9EC2124-547E-4C7E-BB2B-FE21302D8E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c5611b894cf49d8aeeb8ebf39dc09bc xmlns="811fc149-942a-4450-8b5e-552949827a70">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11463c70-78df-4e3b-b0ff-f66cd3cb26ec</TermId>
        </TermInfo>
      </Terms>
    </mc5611b894cf49d8aeeb8ebf39dc09bc>
    <jd1c641577414dfdab1686c9d5d0dbd0 xmlns="811fc149-942a-4450-8b5e-552949827a70">
      <Terms xmlns="http://schemas.microsoft.com/office/infopath/2007/PartnerControls"/>
    </jd1c641577414dfdab1686c9d5d0dbd0>
    <ShareHubID xmlns="811fc149-942a-4450-8b5e-552949827a70">DOC23-204187</ShareHubID>
    <TaxCatchAll xmlns="811fc149-942a-4450-8b5e-552949827a70">
      <Value>1</Value>
    </TaxCatchAll>
    <PMCNotes xmlns="811fc149-942a-4450-8b5e-552949827a70" xsi:nil="true"/>
    <NonRecordJustification xmlns="685f9fda-bd71-4433-b331-92feb9553089">None</NonRecordJustification>
  </documentManagement>
</p:properties>
</file>

<file path=customXml/item3.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250A3F5D6D414D418279896F923A1518" ma:contentTypeVersion="4" ma:contentTypeDescription="ShareHub Document" ma:contentTypeScope="" ma:versionID="8e9018fec62acc3025eb8ec83825d792">
  <xsd:schema xmlns:xsd="http://www.w3.org/2001/XMLSchema" xmlns:xs="http://www.w3.org/2001/XMLSchema" xmlns:p="http://schemas.microsoft.com/office/2006/metadata/properties" xmlns:ns1="811fc149-942a-4450-8b5e-552949827a70" xmlns:ns3="685f9fda-bd71-4433-b331-92feb9553089" targetNamespace="http://schemas.microsoft.com/office/2006/metadata/properties" ma:root="true" ma:fieldsID="75b81dcd001b8ec8596297f51f2a7329" ns1:_="" ns3:_="">
    <xsd:import namespace="811fc149-942a-4450-8b5e-552949827a70"/>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1fc149-942a-4450-8b5e-552949827a70"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1;#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b6aabf0f-51cd-436a-a8cb-9ef1ab448aad}" ma:internalName="TaxCatchAll" ma:showField="CatchAllData" ma:web="811fc149-942a-4450-8b5e-552949827a7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6aabf0f-51cd-436a-a8cb-9ef1ab448aad}" ma:internalName="TaxCatchAllLabel" ma:readOnly="true" ma:showField="CatchAllDataLabel" ma:web="811fc149-942a-4450-8b5e-552949827a70">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EEC270-21EC-439E-9AF9-FB2CCC44CADC}">
  <ds:schemaRefs>
    <ds:schemaRef ds:uri="http://schemas.microsoft.com/sharepoint/v3/contenttype/forms"/>
  </ds:schemaRefs>
</ds:datastoreItem>
</file>

<file path=customXml/itemProps2.xml><?xml version="1.0" encoding="utf-8"?>
<ds:datastoreItem xmlns:ds="http://schemas.openxmlformats.org/officeDocument/2006/customXml" ds:itemID="{65A0B7F1-1C45-4D7A-9880-96DD448E7057}">
  <ds:schemaRefs>
    <ds:schemaRef ds:uri="http://schemas.microsoft.com/office/infopath/2007/PartnerControls"/>
    <ds:schemaRef ds:uri="http://schemas.microsoft.com/office/2006/documentManagement/types"/>
    <ds:schemaRef ds:uri="811fc149-942a-4450-8b5e-552949827a70"/>
    <ds:schemaRef ds:uri="http://purl.org/dc/elements/1.1/"/>
    <ds:schemaRef ds:uri="685f9fda-bd71-4433-b331-92feb9553089"/>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32C6503-2522-4A4B-85D0-13E4ED29E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1fc149-942a-4450-8b5e-552949827a70"/>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pmc-presentation-template (6)</Template>
  <TotalTime>13360</TotalTime>
  <Words>1155</Words>
  <Application>Microsoft Office PowerPoint</Application>
  <PresentationFormat>Widescreen</PresentationFormat>
  <Paragraphs>140</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Cardo</vt:lpstr>
      <vt:lpstr>Courier New</vt:lpstr>
      <vt:lpstr>Segoe UI</vt:lpstr>
      <vt:lpstr>Segoe UI Light</vt:lpstr>
      <vt:lpstr>Segoe UI Semibold</vt:lpstr>
      <vt:lpstr>Times New Roman</vt:lpstr>
      <vt:lpstr>Office Theme</vt:lpstr>
      <vt:lpstr>Draft National Strategy for the Care and Support Economy</vt:lpstr>
      <vt:lpstr>Care and Support</vt:lpstr>
      <vt:lpstr>Care and support sectors are a significant part of the Australian economy and society that look after some of our most vulnerable</vt:lpstr>
      <vt:lpstr>PowerPoint Presentation</vt:lpstr>
      <vt:lpstr>The draft National Strategy </vt:lpstr>
      <vt:lpstr>What we’ve done</vt:lpstr>
      <vt:lpstr>PowerPoint Presentation</vt:lpstr>
      <vt:lpstr>PowerPoint Presentation</vt:lpstr>
      <vt:lpstr>National Cabinet – agreed priority projects</vt:lpstr>
      <vt:lpstr>Intersections with Veterans’ care and support</vt:lpstr>
      <vt:lpstr>Close</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control for PM&amp;C CORE – Template</dc:title>
  <dc:creator>Haffner, Cath</dc:creator>
  <cp:lastModifiedBy>Burgin, Mark</cp:lastModifiedBy>
  <cp:revision>142</cp:revision>
  <dcterms:created xsi:type="dcterms:W3CDTF">2023-05-15T00:55:34Z</dcterms:created>
  <dcterms:modified xsi:type="dcterms:W3CDTF">2023-07-21T00:33:33Z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PRMSecurityLevel">
    <vt:lpwstr>1;#OFFICIAL|11463c70-78df-4e3b-b0ff-f66cd3cb26ec</vt:lpwstr>
  </property>
  <property fmtid="{D5CDD505-2E9C-101B-9397-08002B2CF9AE}" pid="3" name="ContentTypeId">
    <vt:lpwstr>0x0101002825A64A6E1845A99A9D8EE8A5686ECB00250A3F5D6D414D418279896F923A1518</vt:lpwstr>
  </property>
  <property fmtid="{D5CDD505-2E9C-101B-9397-08002B2CF9AE}" pid="4" name="HPRMSecurityCaveat">
    <vt:lpwstr/>
  </property>
</Properties>
</file>